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69" r:id="rId3"/>
    <p:sldId id="256" r:id="rId4"/>
    <p:sldId id="257" r:id="rId5"/>
    <p:sldId id="258" r:id="rId6"/>
    <p:sldId id="278" r:id="rId7"/>
    <p:sldId id="270" r:id="rId8"/>
    <p:sldId id="271" r:id="rId9"/>
    <p:sldId id="279" r:id="rId10"/>
    <p:sldId id="282" r:id="rId11"/>
    <p:sldId id="286" r:id="rId12"/>
    <p:sldId id="287" r:id="rId13"/>
    <p:sldId id="288" r:id="rId14"/>
    <p:sldId id="259" r:id="rId15"/>
    <p:sldId id="260" r:id="rId16"/>
    <p:sldId id="261" r:id="rId17"/>
    <p:sldId id="262" r:id="rId18"/>
    <p:sldId id="263" r:id="rId19"/>
    <p:sldId id="276" r:id="rId20"/>
    <p:sldId id="284" r:id="rId21"/>
    <p:sldId id="265" r:id="rId22"/>
    <p:sldId id="266" r:id="rId23"/>
    <p:sldId id="285" r:id="rId24"/>
    <p:sldId id="267" r:id="rId25"/>
    <p:sldId id="272" r:id="rId26"/>
    <p:sldId id="274" r:id="rId27"/>
    <p:sldId id="280" r:id="rId28"/>
    <p:sldId id="275" r:id="rId29"/>
    <p:sldId id="277" r:id="rId30"/>
    <p:sldId id="281" r:id="rId31"/>
    <p:sldId id="283" r:id="rId32"/>
    <p:sldId id="289" r:id="rId33"/>
    <p:sldId id="290" r:id="rId34"/>
    <p:sldId id="291" r:id="rId35"/>
    <p:sldId id="292" r:id="rId36"/>
    <p:sldId id="295" r:id="rId37"/>
    <p:sldId id="294" r:id="rId38"/>
  </p:sldIdLst>
  <p:sldSz cx="12192000" cy="6858000"/>
  <p:notesSz cx="6858000" cy="9144000"/>
  <p:defaultTextStyle>
    <a:defPPr>
      <a:defRPr lang="zh-CN"/>
    </a:defPPr>
    <a:lvl1pPr marL="0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2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4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0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6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2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8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3A7"/>
    <a:srgbClr val="CAE1EA"/>
    <a:srgbClr val="C8DAE8"/>
    <a:srgbClr val="CF7B38"/>
    <a:srgbClr val="E0D6E8"/>
    <a:srgbClr val="F6CECE"/>
    <a:srgbClr val="F0F5E6"/>
    <a:srgbClr val="7D9841"/>
    <a:srgbClr val="EC846E"/>
    <a:srgbClr val="F7B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6" autoAdjust="0"/>
    <p:restoredTop sz="95084" autoAdjust="0"/>
  </p:normalViewPr>
  <p:slideViewPr>
    <p:cSldViewPr snapToGrid="0">
      <p:cViewPr varScale="1">
        <p:scale>
          <a:sx n="76" d="100"/>
          <a:sy n="76" d="100"/>
        </p:scale>
        <p:origin x="7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57C9-24A0-595E-5804-44D8E5204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741B9B-065C-AE85-EE5C-A492DC92F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7" indent="0" algn="ctr">
              <a:buNone/>
              <a:defRPr sz="2000"/>
            </a:lvl2pPr>
            <a:lvl3pPr marL="914474" indent="0" algn="ctr">
              <a:buNone/>
              <a:defRPr sz="1800"/>
            </a:lvl3pPr>
            <a:lvl4pPr marL="1371711" indent="0" algn="ctr">
              <a:buNone/>
              <a:defRPr sz="1600"/>
            </a:lvl4pPr>
            <a:lvl5pPr marL="1828949" indent="0" algn="ctr">
              <a:buNone/>
              <a:defRPr sz="1600"/>
            </a:lvl5pPr>
            <a:lvl6pPr marL="2286185" indent="0" algn="ctr">
              <a:buNone/>
              <a:defRPr sz="1600"/>
            </a:lvl6pPr>
            <a:lvl7pPr marL="2743423" indent="0" algn="ctr">
              <a:buNone/>
              <a:defRPr sz="1600"/>
            </a:lvl7pPr>
            <a:lvl8pPr marL="3200660" indent="0" algn="ctr">
              <a:buNone/>
              <a:defRPr sz="1600"/>
            </a:lvl8pPr>
            <a:lvl9pPr marL="3657897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D08D0-8EC1-A4B4-EDCA-FB137785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EB532-E2B9-DA9C-D0C6-7969BEC4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438E5-6B40-8851-A62A-2600BF45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944C5-BCA2-A3C7-3A06-F53C356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B31E99-C0A1-8643-F720-6F5162E73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62E4E-F9C7-E1A1-2BCD-6DC44023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8D0F0-726D-F88A-EF2C-E04DAC50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C3446-4EB7-07F9-EB3E-9C8FA7A2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59AA10-9D85-8329-8E20-0EF7D793B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D6B29-1446-A3BD-FC0F-A0933DBE3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FFDAE-3EDE-5093-3D9E-CF60A00C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9333B-776A-9BDC-B050-321F2DED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A27D0-9874-28A8-B0EF-5A12F75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3965-8D00-C57C-3831-A9897FCB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27116-EECC-A925-559B-06E3B603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5E46-AAE4-E20F-148B-0CD751B8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ADBC6-6274-7767-EA86-39BE4FC0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83EB8-4788-76BA-1391-6E888E0F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8C49-272F-62C4-CA5A-9BE0A478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FAF85-6548-2A80-34BF-96ACFB4D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37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74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71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94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18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4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6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89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5C5F7-7BD8-A059-4C02-9A02304D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3A6E9-CBD6-DFC5-A223-202C725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FBF29-8D52-084B-D089-01085A8F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1B2FA-2026-34AC-C58C-2AA06D08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73961-1B87-653E-AA9F-78BF44C33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C3383-4ABA-6783-8111-B09C4FAC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97B88-8F6B-EB76-2148-3A2681FF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CC68F-9156-5515-C70D-3B62722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1BBFA-580A-509A-ED36-3C48E4FA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EF26-7EDE-3648-8211-A8B45DD9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F8123-FDAF-BA18-AD9B-19385124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7" indent="0">
              <a:buNone/>
              <a:defRPr sz="2000" b="1"/>
            </a:lvl2pPr>
            <a:lvl3pPr marL="914474" indent="0">
              <a:buNone/>
              <a:defRPr sz="1800" b="1"/>
            </a:lvl3pPr>
            <a:lvl4pPr marL="1371711" indent="0">
              <a:buNone/>
              <a:defRPr sz="1600" b="1"/>
            </a:lvl4pPr>
            <a:lvl5pPr marL="1828949" indent="0">
              <a:buNone/>
              <a:defRPr sz="1600" b="1"/>
            </a:lvl5pPr>
            <a:lvl6pPr marL="2286185" indent="0">
              <a:buNone/>
              <a:defRPr sz="1600" b="1"/>
            </a:lvl6pPr>
            <a:lvl7pPr marL="2743423" indent="0">
              <a:buNone/>
              <a:defRPr sz="1600" b="1"/>
            </a:lvl7pPr>
            <a:lvl8pPr marL="3200660" indent="0">
              <a:buNone/>
              <a:defRPr sz="1600" b="1"/>
            </a:lvl8pPr>
            <a:lvl9pPr marL="365789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702D9-E698-242D-B0E2-CA47D79B9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82F444-A564-497E-E222-F60AA6833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7" indent="0">
              <a:buNone/>
              <a:defRPr sz="2000" b="1"/>
            </a:lvl2pPr>
            <a:lvl3pPr marL="914474" indent="0">
              <a:buNone/>
              <a:defRPr sz="1800" b="1"/>
            </a:lvl3pPr>
            <a:lvl4pPr marL="1371711" indent="0">
              <a:buNone/>
              <a:defRPr sz="1600" b="1"/>
            </a:lvl4pPr>
            <a:lvl5pPr marL="1828949" indent="0">
              <a:buNone/>
              <a:defRPr sz="1600" b="1"/>
            </a:lvl5pPr>
            <a:lvl6pPr marL="2286185" indent="0">
              <a:buNone/>
              <a:defRPr sz="1600" b="1"/>
            </a:lvl6pPr>
            <a:lvl7pPr marL="2743423" indent="0">
              <a:buNone/>
              <a:defRPr sz="1600" b="1"/>
            </a:lvl7pPr>
            <a:lvl8pPr marL="3200660" indent="0">
              <a:buNone/>
              <a:defRPr sz="1600" b="1"/>
            </a:lvl8pPr>
            <a:lvl9pPr marL="365789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EAA40-0E80-BFBF-9FA4-4DD8F73F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269D5-7F49-B263-DBA0-C2FC7CF8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F33884-B0D3-45F0-65A7-4BE0CF16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1D7596-70E0-3E4B-4BB5-10F3EEF7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57AC6-D3A8-BD9E-000A-9C7EF040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43A5FF-08BD-FC48-F5BF-5044E937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CFB97E-ABBF-A7C1-C4EA-15304951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B8494C-7FB0-C350-E008-48DA3944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B6CB1-FA18-6274-99D4-FAA2413A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F85A32-B497-DE0D-E21B-23953C1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DFCF3-543E-D4C8-9C7D-322E8227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C41B4-CA68-0932-A92B-B24D4AA9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C36C9-E9A4-18EA-8ED3-B500FA2D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90ED4-EF6C-41DE-F6E6-783026BA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7" indent="0">
              <a:buNone/>
              <a:defRPr sz="1400"/>
            </a:lvl2pPr>
            <a:lvl3pPr marL="914474" indent="0">
              <a:buNone/>
              <a:defRPr sz="1200"/>
            </a:lvl3pPr>
            <a:lvl4pPr marL="1371711" indent="0">
              <a:buNone/>
              <a:defRPr sz="1000"/>
            </a:lvl4pPr>
            <a:lvl5pPr marL="1828949" indent="0">
              <a:buNone/>
              <a:defRPr sz="1000"/>
            </a:lvl5pPr>
            <a:lvl6pPr marL="2286185" indent="0">
              <a:buNone/>
              <a:defRPr sz="1000"/>
            </a:lvl6pPr>
            <a:lvl7pPr marL="2743423" indent="0">
              <a:buNone/>
              <a:defRPr sz="1000"/>
            </a:lvl7pPr>
            <a:lvl8pPr marL="3200660" indent="0">
              <a:buNone/>
              <a:defRPr sz="1000"/>
            </a:lvl8pPr>
            <a:lvl9pPr marL="3657897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51A11-C2DF-83D3-40D3-51278EC2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F257F-76C2-067E-4D89-D56A685B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54F9E-13C9-D45C-43DD-CDAE5D73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2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A6AC-19B0-72EC-9C29-59FB94C0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66337E-2730-5417-DDF2-9CB06F9B4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7" indent="0">
              <a:buNone/>
              <a:defRPr sz="2800"/>
            </a:lvl2pPr>
            <a:lvl3pPr marL="914474" indent="0">
              <a:buNone/>
              <a:defRPr sz="2400"/>
            </a:lvl3pPr>
            <a:lvl4pPr marL="1371711" indent="0">
              <a:buNone/>
              <a:defRPr sz="2000"/>
            </a:lvl4pPr>
            <a:lvl5pPr marL="1828949" indent="0">
              <a:buNone/>
              <a:defRPr sz="2000"/>
            </a:lvl5pPr>
            <a:lvl6pPr marL="2286185" indent="0">
              <a:buNone/>
              <a:defRPr sz="2000"/>
            </a:lvl6pPr>
            <a:lvl7pPr marL="2743423" indent="0">
              <a:buNone/>
              <a:defRPr sz="2000"/>
            </a:lvl7pPr>
            <a:lvl8pPr marL="3200660" indent="0">
              <a:buNone/>
              <a:defRPr sz="2000"/>
            </a:lvl8pPr>
            <a:lvl9pPr marL="3657897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F0531-F7D8-639F-FD10-16D5AC69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7" indent="0">
              <a:buNone/>
              <a:defRPr sz="1400"/>
            </a:lvl2pPr>
            <a:lvl3pPr marL="914474" indent="0">
              <a:buNone/>
              <a:defRPr sz="1200"/>
            </a:lvl3pPr>
            <a:lvl4pPr marL="1371711" indent="0">
              <a:buNone/>
              <a:defRPr sz="1000"/>
            </a:lvl4pPr>
            <a:lvl5pPr marL="1828949" indent="0">
              <a:buNone/>
              <a:defRPr sz="1000"/>
            </a:lvl5pPr>
            <a:lvl6pPr marL="2286185" indent="0">
              <a:buNone/>
              <a:defRPr sz="1000"/>
            </a:lvl6pPr>
            <a:lvl7pPr marL="2743423" indent="0">
              <a:buNone/>
              <a:defRPr sz="1000"/>
            </a:lvl7pPr>
            <a:lvl8pPr marL="3200660" indent="0">
              <a:buNone/>
              <a:defRPr sz="1000"/>
            </a:lvl8pPr>
            <a:lvl9pPr marL="3657897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4D2B9-F36C-B7E2-8083-D138348C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00FC5-D64F-D3A9-CBB1-435B9526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3815E-745B-3A9E-7D5F-75BEAC42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25ADC5-321B-96B3-9BB1-F37846BE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20EE3-1F00-B9E8-A5DF-A1751AE2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DA572-7456-9A31-9EC7-20F0B725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69C6E-B791-4862-B309-304C9A3D5615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F1565-C777-E90C-B857-5476322A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BC565-C2D5-981B-8492-C6AFB489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6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3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0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7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4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1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9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6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7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4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1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9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5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3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0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97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sv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sv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svg"/><Relationship Id="rId7" Type="http://schemas.openxmlformats.org/officeDocument/2006/relationships/image" Target="../media/image58.svg"/><Relationship Id="rId12" Type="http://schemas.openxmlformats.org/officeDocument/2006/relationships/image" Target="../media/image6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38.svg"/><Relationship Id="rId10" Type="http://schemas.openxmlformats.org/officeDocument/2006/relationships/image" Target="../media/image59.png"/><Relationship Id="rId4" Type="http://schemas.openxmlformats.org/officeDocument/2006/relationships/image" Target="../media/image37.png"/><Relationship Id="rId9" Type="http://schemas.openxmlformats.org/officeDocument/2006/relationships/image" Target="../media/image3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42.svg"/><Relationship Id="rId7" Type="http://schemas.openxmlformats.org/officeDocument/2006/relationships/image" Target="../media/image2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2.jpe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8.svg"/><Relationship Id="rId7" Type="http://schemas.openxmlformats.org/officeDocument/2006/relationships/image" Target="../media/image6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64.png"/><Relationship Id="rId10" Type="http://schemas.openxmlformats.org/officeDocument/2006/relationships/image" Target="../media/image25.png"/><Relationship Id="rId4" Type="http://schemas.openxmlformats.org/officeDocument/2006/relationships/image" Target="../media/image63.png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1.png"/><Relationship Id="rId7" Type="http://schemas.openxmlformats.org/officeDocument/2006/relationships/image" Target="../media/image6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5.png"/><Relationship Id="rId7" Type="http://schemas.openxmlformats.org/officeDocument/2006/relationships/image" Target="../media/image2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8.png"/><Relationship Id="rId7" Type="http://schemas.openxmlformats.org/officeDocument/2006/relationships/image" Target="../media/image2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5.svg"/><Relationship Id="rId7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7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2.svg"/><Relationship Id="rId7" Type="http://schemas.openxmlformats.org/officeDocument/2006/relationships/image" Target="../media/image7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6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fif"/><Relationship Id="rId2" Type="http://schemas.openxmlformats.org/officeDocument/2006/relationships/image" Target="../media/image76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sv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sv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11.png"/><Relationship Id="rId18" Type="http://schemas.openxmlformats.org/officeDocument/2006/relationships/image" Target="../media/image48.pn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47.pn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45.png"/><Relationship Id="rId5" Type="http://schemas.openxmlformats.org/officeDocument/2006/relationships/image" Target="../media/image22.png"/><Relationship Id="rId15" Type="http://schemas.openxmlformats.org/officeDocument/2006/relationships/image" Target="../media/image38.svg"/><Relationship Id="rId10" Type="http://schemas.openxmlformats.org/officeDocument/2006/relationships/image" Target="../media/image44.png"/><Relationship Id="rId19" Type="http://schemas.openxmlformats.org/officeDocument/2006/relationships/image" Target="../media/image49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37.png"/><Relationship Id="rId22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11.png"/><Relationship Id="rId18" Type="http://schemas.openxmlformats.org/officeDocument/2006/relationships/image" Target="../media/image48.pn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47.pn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45.png"/><Relationship Id="rId5" Type="http://schemas.openxmlformats.org/officeDocument/2006/relationships/image" Target="../media/image22.png"/><Relationship Id="rId15" Type="http://schemas.openxmlformats.org/officeDocument/2006/relationships/image" Target="../media/image38.svg"/><Relationship Id="rId10" Type="http://schemas.openxmlformats.org/officeDocument/2006/relationships/image" Target="../media/image44.png"/><Relationship Id="rId19" Type="http://schemas.openxmlformats.org/officeDocument/2006/relationships/image" Target="../media/image49.png"/><Relationship Id="rId4" Type="http://schemas.openxmlformats.org/officeDocument/2006/relationships/image" Target="../media/image53.png"/><Relationship Id="rId9" Type="http://schemas.openxmlformats.org/officeDocument/2006/relationships/image" Target="../media/image43.png"/><Relationship Id="rId14" Type="http://schemas.openxmlformats.org/officeDocument/2006/relationships/image" Target="../media/image37.png"/><Relationship Id="rId22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7" name="组合 1846">
            <a:extLst>
              <a:ext uri="{FF2B5EF4-FFF2-40B4-BE49-F238E27FC236}">
                <a16:creationId xmlns:a16="http://schemas.microsoft.com/office/drawing/2014/main" id="{39F550DE-B6A9-5AD9-F36A-A0D54049E296}"/>
              </a:ext>
            </a:extLst>
          </p:cNvPr>
          <p:cNvGrpSpPr/>
          <p:nvPr/>
        </p:nvGrpSpPr>
        <p:grpSpPr>
          <a:xfrm>
            <a:off x="773723" y="90178"/>
            <a:ext cx="11112792" cy="6677643"/>
            <a:chOff x="-4948500" y="-978638"/>
            <a:chExt cx="21522195" cy="12932622"/>
          </a:xfrm>
        </p:grpSpPr>
        <p:grpSp>
          <p:nvGrpSpPr>
            <p:cNvPr id="1272" name="组合 1271">
              <a:extLst>
                <a:ext uri="{FF2B5EF4-FFF2-40B4-BE49-F238E27FC236}">
                  <a16:creationId xmlns:a16="http://schemas.microsoft.com/office/drawing/2014/main" id="{A8D5EAF7-0D8E-F62D-0838-8D0454664C29}"/>
                </a:ext>
              </a:extLst>
            </p:cNvPr>
            <p:cNvGrpSpPr/>
            <p:nvPr/>
          </p:nvGrpSpPr>
          <p:grpSpPr>
            <a:xfrm>
              <a:off x="5811503" y="5484784"/>
              <a:ext cx="10762192" cy="6469200"/>
              <a:chOff x="608075" y="251968"/>
              <a:chExt cx="10762192" cy="6469200"/>
            </a:xfrm>
          </p:grpSpPr>
          <p:sp>
            <p:nvSpPr>
              <p:cNvPr id="1273" name="任意多边形: 形状 1272">
                <a:extLst>
                  <a:ext uri="{FF2B5EF4-FFF2-40B4-BE49-F238E27FC236}">
                    <a16:creationId xmlns:a16="http://schemas.microsoft.com/office/drawing/2014/main" id="{36F5F200-40EA-29AA-20C6-ABD72440F5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5" y="251968"/>
                <a:ext cx="10762192" cy="6469200"/>
              </a:xfrm>
              <a:custGeom>
                <a:avLst/>
                <a:gdLst>
                  <a:gd name="connsiteX0" fmla="*/ 44653 w 5646474"/>
                  <a:gd name="connsiteY0" fmla="*/ 0 h 3394120"/>
                  <a:gd name="connsiteX1" fmla="*/ 4621514 w 5646474"/>
                  <a:gd name="connsiteY1" fmla="*/ 0 h 3394120"/>
                  <a:gd name="connsiteX2" fmla="*/ 4925145 w 5646474"/>
                  <a:gd name="connsiteY2" fmla="*/ 377922 h 3394120"/>
                  <a:gd name="connsiteX3" fmla="*/ 5228775 w 5646474"/>
                  <a:gd name="connsiteY3" fmla="*/ 0 h 3394120"/>
                  <a:gd name="connsiteX4" fmla="*/ 5601821 w 5646474"/>
                  <a:gd name="connsiteY4" fmla="*/ 0 h 3394120"/>
                  <a:gd name="connsiteX5" fmla="*/ 5646474 w 5646474"/>
                  <a:gd name="connsiteY5" fmla="*/ 44654 h 3394120"/>
                  <a:gd name="connsiteX6" fmla="*/ 5646474 w 5646474"/>
                  <a:gd name="connsiteY6" fmla="*/ 2569626 h 3394120"/>
                  <a:gd name="connsiteX7" fmla="*/ 5646474 w 5646474"/>
                  <a:gd name="connsiteY7" fmla="*/ 3098572 h 3394120"/>
                  <a:gd name="connsiteX8" fmla="*/ 5646474 w 5646474"/>
                  <a:gd name="connsiteY8" fmla="*/ 3348493 h 3394120"/>
                  <a:gd name="connsiteX9" fmla="*/ 5601821 w 5646474"/>
                  <a:gd name="connsiteY9" fmla="*/ 3393147 h 3394120"/>
                  <a:gd name="connsiteX10" fmla="*/ 5234320 w 5646474"/>
                  <a:gd name="connsiteY10" fmla="*/ 3393147 h 3394120"/>
                  <a:gd name="connsiteX11" fmla="*/ 4936832 w 5646474"/>
                  <a:gd name="connsiteY11" fmla="*/ 3392275 h 3394120"/>
                  <a:gd name="connsiteX12" fmla="*/ 4615969 w 5646474"/>
                  <a:gd name="connsiteY12" fmla="*/ 3393147 h 3394120"/>
                  <a:gd name="connsiteX13" fmla="*/ 1041910 w 5646474"/>
                  <a:gd name="connsiteY13" fmla="*/ 3393147 h 3394120"/>
                  <a:gd name="connsiteX14" fmla="*/ 756724 w 5646474"/>
                  <a:gd name="connsiteY14" fmla="*/ 3394120 h 3394120"/>
                  <a:gd name="connsiteX15" fmla="*/ 423560 w 5646474"/>
                  <a:gd name="connsiteY15" fmla="*/ 3393147 h 3394120"/>
                  <a:gd name="connsiteX16" fmla="*/ 44653 w 5646474"/>
                  <a:gd name="connsiteY16" fmla="*/ 3393147 h 3394120"/>
                  <a:gd name="connsiteX17" fmla="*/ 0 w 5646474"/>
                  <a:gd name="connsiteY17" fmla="*/ 3348493 h 3394120"/>
                  <a:gd name="connsiteX18" fmla="*/ 0 w 5646474"/>
                  <a:gd name="connsiteY18" fmla="*/ 3092686 h 3394120"/>
                  <a:gd name="connsiteX19" fmla="*/ 321859 w 5646474"/>
                  <a:gd name="connsiteY19" fmla="*/ 2834099 h 3394120"/>
                  <a:gd name="connsiteX20" fmla="*/ 0 w 5646474"/>
                  <a:gd name="connsiteY20" fmla="*/ 2575511 h 3394120"/>
                  <a:gd name="connsiteX21" fmla="*/ 0 w 5646474"/>
                  <a:gd name="connsiteY21" fmla="*/ 44654 h 3394120"/>
                  <a:gd name="connsiteX22" fmla="*/ 44653 w 5646474"/>
                  <a:gd name="connsiteY22" fmla="*/ 0 h 339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46474" h="3394120">
                    <a:moveTo>
                      <a:pt x="44653" y="0"/>
                    </a:moveTo>
                    <a:lnTo>
                      <a:pt x="4621514" y="0"/>
                    </a:lnTo>
                    <a:lnTo>
                      <a:pt x="4925145" y="377922"/>
                    </a:lnTo>
                    <a:lnTo>
                      <a:pt x="5228775" y="0"/>
                    </a:lnTo>
                    <a:lnTo>
                      <a:pt x="5601821" y="0"/>
                    </a:lnTo>
                    <a:cubicBezTo>
                      <a:pt x="5626482" y="0"/>
                      <a:pt x="5646474" y="19993"/>
                      <a:pt x="5646474" y="44654"/>
                    </a:cubicBezTo>
                    <a:lnTo>
                      <a:pt x="5646474" y="2569626"/>
                    </a:lnTo>
                    <a:lnTo>
                      <a:pt x="5646474" y="3098572"/>
                    </a:lnTo>
                    <a:lnTo>
                      <a:pt x="5646474" y="3348493"/>
                    </a:lnTo>
                    <a:cubicBezTo>
                      <a:pt x="5646474" y="3373155"/>
                      <a:pt x="5626482" y="3393147"/>
                      <a:pt x="5601821" y="3393147"/>
                    </a:cubicBezTo>
                    <a:lnTo>
                      <a:pt x="5234320" y="3393147"/>
                    </a:lnTo>
                    <a:lnTo>
                      <a:pt x="4936832" y="3392275"/>
                    </a:lnTo>
                    <a:lnTo>
                      <a:pt x="4615969" y="3393147"/>
                    </a:lnTo>
                    <a:lnTo>
                      <a:pt x="1041910" y="3393147"/>
                    </a:lnTo>
                    <a:lnTo>
                      <a:pt x="756724" y="3394120"/>
                    </a:lnTo>
                    <a:lnTo>
                      <a:pt x="423560" y="3393147"/>
                    </a:lnTo>
                    <a:lnTo>
                      <a:pt x="44653" y="3393147"/>
                    </a:lnTo>
                    <a:cubicBezTo>
                      <a:pt x="19992" y="3393147"/>
                      <a:pt x="0" y="3373155"/>
                      <a:pt x="0" y="3348493"/>
                    </a:cubicBezTo>
                    <a:lnTo>
                      <a:pt x="0" y="3092686"/>
                    </a:lnTo>
                    <a:lnTo>
                      <a:pt x="321859" y="2834099"/>
                    </a:lnTo>
                    <a:lnTo>
                      <a:pt x="0" y="2575511"/>
                    </a:lnTo>
                    <a:lnTo>
                      <a:pt x="0" y="44654"/>
                    </a:lnTo>
                    <a:cubicBezTo>
                      <a:pt x="0" y="19993"/>
                      <a:pt x="19992" y="0"/>
                      <a:pt x="44653" y="0"/>
                    </a:cubicBezTo>
                    <a:close/>
                  </a:path>
                </a:pathLst>
              </a:custGeom>
              <a:solidFill>
                <a:srgbClr val="F6EFD7"/>
              </a:solidFill>
              <a:ln w="19050">
                <a:solidFill>
                  <a:srgbClr val="C9B372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274" name="组合 1273">
                <a:extLst>
                  <a:ext uri="{FF2B5EF4-FFF2-40B4-BE49-F238E27FC236}">
                    <a16:creationId xmlns:a16="http://schemas.microsoft.com/office/drawing/2014/main" id="{82CB7C5D-56CC-F1D8-2DEF-3E44D3A8E5B4}"/>
                  </a:ext>
                </a:extLst>
              </p:cNvPr>
              <p:cNvGrpSpPr/>
              <p:nvPr/>
            </p:nvGrpSpPr>
            <p:grpSpPr>
              <a:xfrm>
                <a:off x="2005225" y="487230"/>
                <a:ext cx="1878366" cy="2172656"/>
                <a:chOff x="1258323" y="624722"/>
                <a:chExt cx="5059680" cy="5852396"/>
              </a:xfrm>
            </p:grpSpPr>
            <p:sp>
              <p:nvSpPr>
                <p:cNvPr id="1341" name="矩形 1340">
                  <a:extLst>
                    <a:ext uri="{FF2B5EF4-FFF2-40B4-BE49-F238E27FC236}">
                      <a16:creationId xmlns:a16="http://schemas.microsoft.com/office/drawing/2014/main" id="{1B0E4149-05CA-79A9-3711-1E3BB46DAAB7}"/>
                    </a:ext>
                  </a:extLst>
                </p:cNvPr>
                <p:cNvSpPr/>
                <p:nvPr/>
              </p:nvSpPr>
              <p:spPr>
                <a:xfrm>
                  <a:off x="1258323" y="624722"/>
                  <a:ext cx="5059680" cy="58523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42" name="组合 1341">
                  <a:extLst>
                    <a:ext uri="{FF2B5EF4-FFF2-40B4-BE49-F238E27FC236}">
                      <a16:creationId xmlns:a16="http://schemas.microsoft.com/office/drawing/2014/main" id="{F34A6D91-EE43-A335-7F1F-4B35137D2F33}"/>
                    </a:ext>
                  </a:extLst>
                </p:cNvPr>
                <p:cNvGrpSpPr/>
                <p:nvPr/>
              </p:nvGrpSpPr>
              <p:grpSpPr>
                <a:xfrm>
                  <a:off x="1481223" y="908516"/>
                  <a:ext cx="4629062" cy="2575560"/>
                  <a:chOff x="7292743" y="1345396"/>
                  <a:chExt cx="4629062" cy="2575560"/>
                </a:xfrm>
              </p:grpSpPr>
              <p:sp>
                <p:nvSpPr>
                  <p:cNvPr id="1356" name="矩形: 圆角 1355">
                    <a:extLst>
                      <a:ext uri="{FF2B5EF4-FFF2-40B4-BE49-F238E27FC236}">
                        <a16:creationId xmlns:a16="http://schemas.microsoft.com/office/drawing/2014/main" id="{05C17598-0D43-D4CD-8A34-1A5FCADAF56F}"/>
                      </a:ext>
                    </a:extLst>
                  </p:cNvPr>
                  <p:cNvSpPr/>
                  <p:nvPr/>
                </p:nvSpPr>
                <p:spPr>
                  <a:xfrm>
                    <a:off x="7336514" y="1345396"/>
                    <a:ext cx="4541520" cy="2575560"/>
                  </a:xfrm>
                  <a:prstGeom prst="roundRect">
                    <a:avLst>
                      <a:gd name="adj" fmla="val 6608"/>
                    </a:avLst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1357" name="组合 1356">
                    <a:extLst>
                      <a:ext uri="{FF2B5EF4-FFF2-40B4-BE49-F238E27FC236}">
                        <a16:creationId xmlns:a16="http://schemas.microsoft.com/office/drawing/2014/main" id="{D99D4609-BD6C-2773-C564-F5D8E6CA0192}"/>
                      </a:ext>
                    </a:extLst>
                  </p:cNvPr>
                  <p:cNvGrpSpPr/>
                  <p:nvPr/>
                </p:nvGrpSpPr>
                <p:grpSpPr>
                  <a:xfrm>
                    <a:off x="8031624" y="2237470"/>
                    <a:ext cx="3151301" cy="1490618"/>
                    <a:chOff x="2535409" y="2456169"/>
                    <a:chExt cx="3482397" cy="1647232"/>
                  </a:xfrm>
                </p:grpSpPr>
                <p:sp>
                  <p:nvSpPr>
                    <p:cNvPr id="1359" name="椭圆 1358">
                      <a:extLst>
                        <a:ext uri="{FF2B5EF4-FFF2-40B4-BE49-F238E27FC236}">
                          <a16:creationId xmlns:a16="http://schemas.microsoft.com/office/drawing/2014/main" id="{C2FB92B9-4437-1B9B-275C-075978A07A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2796409" y="2629326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0" name="椭圆 1359">
                      <a:extLst>
                        <a:ext uri="{FF2B5EF4-FFF2-40B4-BE49-F238E27FC236}">
                          <a16:creationId xmlns:a16="http://schemas.microsoft.com/office/drawing/2014/main" id="{EE8AC31B-318F-7115-8BD5-9E6FE28C9B6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015609" y="2464214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1" name="椭圆 1360">
                      <a:extLst>
                        <a:ext uri="{FF2B5EF4-FFF2-40B4-BE49-F238E27FC236}">
                          <a16:creationId xmlns:a16="http://schemas.microsoft.com/office/drawing/2014/main" id="{2DE3A02A-1E80-07EC-BE2E-7E45E7DD7F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5123972" y="2456169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2" name="椭圆 1361">
                      <a:extLst>
                        <a:ext uri="{FF2B5EF4-FFF2-40B4-BE49-F238E27FC236}">
                          <a16:creationId xmlns:a16="http://schemas.microsoft.com/office/drawing/2014/main" id="{72D23400-4E57-5EDE-6D56-4627E20DD2E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35409" y="3581400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3" name="椭圆 1362">
                      <a:extLst>
                        <a:ext uri="{FF2B5EF4-FFF2-40B4-BE49-F238E27FC236}">
                          <a16:creationId xmlns:a16="http://schemas.microsoft.com/office/drawing/2014/main" id="{2AA98256-E7A8-7E35-B320-D4219DE4F0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015609" y="3320399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4" name="椭圆 1363">
                      <a:extLst>
                        <a:ext uri="{FF2B5EF4-FFF2-40B4-BE49-F238E27FC236}">
                          <a16:creationId xmlns:a16="http://schemas.microsoft.com/office/drawing/2014/main" id="{E720CB1E-2CCC-074F-5F21-3760680BC87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495807" y="3489473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1365" name="直接连接符 1364">
                      <a:extLst>
                        <a:ext uri="{FF2B5EF4-FFF2-40B4-BE49-F238E27FC236}">
                          <a16:creationId xmlns:a16="http://schemas.microsoft.com/office/drawing/2014/main" id="{8E63A463-F672-A7A2-6707-E710149CECCF}"/>
                        </a:ext>
                      </a:extLst>
                    </p:cNvPr>
                    <p:cNvCxnSpPr>
                      <a:stCxn id="1360" idx="4"/>
                      <a:endCxn id="1363" idx="0"/>
                    </p:cNvCxnSpPr>
                    <p:nvPr/>
                  </p:nvCxnSpPr>
                  <p:spPr>
                    <a:xfrm>
                      <a:off x="4276609" y="2986215"/>
                      <a:ext cx="0" cy="33418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6" name="直接连接符 1365">
                      <a:extLst>
                        <a:ext uri="{FF2B5EF4-FFF2-40B4-BE49-F238E27FC236}">
                          <a16:creationId xmlns:a16="http://schemas.microsoft.com/office/drawing/2014/main" id="{18014017-A589-E88D-703A-9FE107823EFD}"/>
                        </a:ext>
                      </a:extLst>
                    </p:cNvPr>
                    <p:cNvCxnSpPr>
                      <a:cxnSpLocks/>
                      <a:stCxn id="1361" idx="2"/>
                      <a:endCxn id="1363" idx="7"/>
                    </p:cNvCxnSpPr>
                    <p:nvPr/>
                  </p:nvCxnSpPr>
                  <p:spPr>
                    <a:xfrm flipH="1">
                      <a:off x="4461163" y="2785576"/>
                      <a:ext cx="671933" cy="61126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7" name="直接连接符 1366">
                      <a:extLst>
                        <a:ext uri="{FF2B5EF4-FFF2-40B4-BE49-F238E27FC236}">
                          <a16:creationId xmlns:a16="http://schemas.microsoft.com/office/drawing/2014/main" id="{9402AA8A-5A52-70DF-6D72-D1AC1D999263}"/>
                        </a:ext>
                      </a:extLst>
                    </p:cNvPr>
                    <p:cNvCxnSpPr>
                      <a:cxnSpLocks/>
                      <a:stCxn id="1363" idx="2"/>
                      <a:endCxn id="1362" idx="6"/>
                    </p:cNvCxnSpPr>
                    <p:nvPr/>
                  </p:nvCxnSpPr>
                  <p:spPr>
                    <a:xfrm flipH="1">
                      <a:off x="3057408" y="3581400"/>
                      <a:ext cx="958201" cy="26100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8" name="直接连接符 1367">
                      <a:extLst>
                        <a:ext uri="{FF2B5EF4-FFF2-40B4-BE49-F238E27FC236}">
                          <a16:creationId xmlns:a16="http://schemas.microsoft.com/office/drawing/2014/main" id="{16C3CB4F-36E6-72BA-CEA9-3A6D35851E7B}"/>
                        </a:ext>
                      </a:extLst>
                    </p:cNvPr>
                    <p:cNvCxnSpPr>
                      <a:stCxn id="1359" idx="5"/>
                      <a:endCxn id="1363" idx="1"/>
                    </p:cNvCxnSpPr>
                    <p:nvPr/>
                  </p:nvCxnSpPr>
                  <p:spPr>
                    <a:xfrm>
                      <a:off x="3283882" y="3020060"/>
                      <a:ext cx="808172" cy="376784"/>
                    </a:xfrm>
                    <a:prstGeom prst="line">
                      <a:avLst/>
                    </a:prstGeom>
                    <a:ln>
                      <a:solidFill>
                        <a:srgbClr val="CF7B38"/>
                      </a:solidFill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9" name="直接连接符 1368">
                      <a:extLst>
                        <a:ext uri="{FF2B5EF4-FFF2-40B4-BE49-F238E27FC236}">
                          <a16:creationId xmlns:a16="http://schemas.microsoft.com/office/drawing/2014/main" id="{18E341B0-0952-894F-FFF9-461C3714D02F}"/>
                        </a:ext>
                      </a:extLst>
                    </p:cNvPr>
                    <p:cNvCxnSpPr>
                      <a:stCxn id="1363" idx="6"/>
                      <a:endCxn id="1364" idx="2"/>
                    </p:cNvCxnSpPr>
                    <p:nvPr/>
                  </p:nvCxnSpPr>
                  <p:spPr>
                    <a:xfrm>
                      <a:off x="4537608" y="3581400"/>
                      <a:ext cx="958199" cy="169074"/>
                    </a:xfrm>
                    <a:prstGeom prst="line">
                      <a:avLst/>
                    </a:prstGeom>
                    <a:ln>
                      <a:solidFill>
                        <a:srgbClr val="EC846E"/>
                      </a:solidFill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358" name="图片 1357">
                    <a:extLst>
                      <a:ext uri="{FF2B5EF4-FFF2-40B4-BE49-F238E27FC236}">
                        <a16:creationId xmlns:a16="http://schemas.microsoft.com/office/drawing/2014/main" id="{D3E775EA-12D6-B846-01C8-545F162117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92743" y="1386353"/>
                    <a:ext cx="4629062" cy="9710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43" name="组合 1342">
                  <a:extLst>
                    <a:ext uri="{FF2B5EF4-FFF2-40B4-BE49-F238E27FC236}">
                      <a16:creationId xmlns:a16="http://schemas.microsoft.com/office/drawing/2014/main" id="{F82041B5-6B72-93A1-FED3-59B8D6F82D83}"/>
                    </a:ext>
                  </a:extLst>
                </p:cNvPr>
                <p:cNvGrpSpPr/>
                <p:nvPr/>
              </p:nvGrpSpPr>
              <p:grpSpPr>
                <a:xfrm>
                  <a:off x="1490016" y="3626744"/>
                  <a:ext cx="4611477" cy="2668067"/>
                  <a:chOff x="7345307" y="4132589"/>
                  <a:chExt cx="4611477" cy="2668067"/>
                </a:xfrm>
              </p:grpSpPr>
              <p:sp>
                <p:nvSpPr>
                  <p:cNvPr id="1344" name="矩形: 圆角 1343">
                    <a:extLst>
                      <a:ext uri="{FF2B5EF4-FFF2-40B4-BE49-F238E27FC236}">
                        <a16:creationId xmlns:a16="http://schemas.microsoft.com/office/drawing/2014/main" id="{36D4C5E8-60BA-2FD0-57F6-78F732C8DA5E}"/>
                      </a:ext>
                    </a:extLst>
                  </p:cNvPr>
                  <p:cNvSpPr/>
                  <p:nvPr/>
                </p:nvSpPr>
                <p:spPr>
                  <a:xfrm>
                    <a:off x="7380285" y="4132589"/>
                    <a:ext cx="4541520" cy="2575560"/>
                  </a:xfrm>
                  <a:prstGeom prst="roundRect">
                    <a:avLst>
                      <a:gd name="adj" fmla="val 6608"/>
                    </a:avLst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pic>
                <p:nvPicPr>
                  <p:cNvPr id="1345" name="图片 1344">
                    <a:extLst>
                      <a:ext uri="{FF2B5EF4-FFF2-40B4-BE49-F238E27FC236}">
                        <a16:creationId xmlns:a16="http://schemas.microsoft.com/office/drawing/2014/main" id="{75B9470C-5AF0-4016-C1B1-9A92918428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45307" y="4160546"/>
                    <a:ext cx="4611477" cy="972000"/>
                  </a:xfrm>
                  <a:prstGeom prst="rect">
                    <a:avLst/>
                  </a:prstGeom>
                </p:spPr>
              </p:pic>
              <p:grpSp>
                <p:nvGrpSpPr>
                  <p:cNvPr id="1346" name="组合 1345">
                    <a:extLst>
                      <a:ext uri="{FF2B5EF4-FFF2-40B4-BE49-F238E27FC236}">
                        <a16:creationId xmlns:a16="http://schemas.microsoft.com/office/drawing/2014/main" id="{122981DC-12D8-5B61-15BF-04546773B389}"/>
                      </a:ext>
                    </a:extLst>
                  </p:cNvPr>
                  <p:cNvGrpSpPr/>
                  <p:nvPr/>
                </p:nvGrpSpPr>
                <p:grpSpPr>
                  <a:xfrm>
                    <a:off x="8132125" y="4946485"/>
                    <a:ext cx="3037840" cy="1132237"/>
                    <a:chOff x="1584960" y="4700954"/>
                    <a:chExt cx="3037840" cy="1132237"/>
                  </a:xfrm>
                </p:grpSpPr>
                <p:sp>
                  <p:nvSpPr>
                    <p:cNvPr id="1348" name="矩形 1347">
                      <a:extLst>
                        <a:ext uri="{FF2B5EF4-FFF2-40B4-BE49-F238E27FC236}">
                          <a16:creationId xmlns:a16="http://schemas.microsoft.com/office/drawing/2014/main" id="{AD881AB9-A9CC-BE49-47F5-E8C68FD51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3292" y="4700954"/>
                      <a:ext cx="398585" cy="1132237"/>
                    </a:xfrm>
                    <a:prstGeom prst="rect">
                      <a:avLst/>
                    </a:prstGeom>
                    <a:solidFill>
                      <a:srgbClr val="CF7B38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9" name="矩形 1348">
                      <a:extLst>
                        <a:ext uri="{FF2B5EF4-FFF2-40B4-BE49-F238E27FC236}">
                          <a16:creationId xmlns:a16="http://schemas.microsoft.com/office/drawing/2014/main" id="{11E7913A-9E85-B5C7-EE52-26C32D93FA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5942" y="4861191"/>
                      <a:ext cx="398585" cy="972000"/>
                    </a:xfrm>
                    <a:prstGeom prst="rect">
                      <a:avLst/>
                    </a:prstGeom>
                    <a:solidFill>
                      <a:srgbClr val="CF7B38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0" name="矩形 1349">
                      <a:extLst>
                        <a:ext uri="{FF2B5EF4-FFF2-40B4-BE49-F238E27FC236}">
                          <a16:creationId xmlns:a16="http://schemas.microsoft.com/office/drawing/2014/main" id="{464810CA-F726-051C-6BAD-C59C1532D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8592" y="5049521"/>
                      <a:ext cx="398585" cy="783670"/>
                    </a:xfrm>
                    <a:prstGeom prst="rect">
                      <a:avLst/>
                    </a:prstGeom>
                    <a:solidFill>
                      <a:srgbClr val="CF7B38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1" name="矩形 1350">
                      <a:extLst>
                        <a:ext uri="{FF2B5EF4-FFF2-40B4-BE49-F238E27FC236}">
                          <a16:creationId xmlns:a16="http://schemas.microsoft.com/office/drawing/2014/main" id="{73143D99-FD7F-119A-429E-63AAB1FF97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1242" y="5145366"/>
                      <a:ext cx="398585" cy="68782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2" name="矩形 1351">
                      <a:extLst>
                        <a:ext uri="{FF2B5EF4-FFF2-40B4-BE49-F238E27FC236}">
                          <a16:creationId xmlns:a16="http://schemas.microsoft.com/office/drawing/2014/main" id="{2C119CBF-0FF4-63F4-3ADA-A24C61885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3892" y="5289352"/>
                      <a:ext cx="398585" cy="54383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3" name="矩形 1352">
                      <a:extLst>
                        <a:ext uri="{FF2B5EF4-FFF2-40B4-BE49-F238E27FC236}">
                          <a16:creationId xmlns:a16="http://schemas.microsoft.com/office/drawing/2014/main" id="{15B4B61A-BB6D-DB52-5D96-F58B34599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6542" y="5419686"/>
                      <a:ext cx="398585" cy="4135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54" name="直接连接符 1353">
                      <a:extLst>
                        <a:ext uri="{FF2B5EF4-FFF2-40B4-BE49-F238E27FC236}">
                          <a16:creationId xmlns:a16="http://schemas.microsoft.com/office/drawing/2014/main" id="{6F4EE935-8E4D-DA34-5A59-9656ED9FF91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84960" y="5833191"/>
                      <a:ext cx="30378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5" name="直接连接符 1354">
                      <a:extLst>
                        <a:ext uri="{FF2B5EF4-FFF2-40B4-BE49-F238E27FC236}">
                          <a16:creationId xmlns:a16="http://schemas.microsoft.com/office/drawing/2014/main" id="{80961EC1-7EBF-FA70-E08F-D007CAA356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100602" y="4700954"/>
                      <a:ext cx="0" cy="1132237"/>
                    </a:xfrm>
                    <a:prstGeom prst="line">
                      <a:avLst/>
                    </a:prstGeom>
                    <a:ln>
                      <a:prstDash val="sysDash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347" name="图片 1346">
                    <a:extLst>
                      <a:ext uri="{FF2B5EF4-FFF2-40B4-BE49-F238E27FC236}">
                        <a16:creationId xmlns:a16="http://schemas.microsoft.com/office/drawing/2014/main" id="{FD264800-8A4E-5D69-5C7B-965D1E2D45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84414" y="6039494"/>
                    <a:ext cx="2733263" cy="761162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75" name="组合 1274">
                <a:extLst>
                  <a:ext uri="{FF2B5EF4-FFF2-40B4-BE49-F238E27FC236}">
                    <a16:creationId xmlns:a16="http://schemas.microsoft.com/office/drawing/2014/main" id="{B596E47A-677A-8241-70F6-6AAF1F9A6505}"/>
                  </a:ext>
                </a:extLst>
              </p:cNvPr>
              <p:cNvGrpSpPr/>
              <p:nvPr/>
            </p:nvGrpSpPr>
            <p:grpSpPr>
              <a:xfrm>
                <a:off x="7346381" y="1573558"/>
                <a:ext cx="2793600" cy="4018201"/>
                <a:chOff x="2631633" y="1770185"/>
                <a:chExt cx="2793600" cy="4018201"/>
              </a:xfrm>
            </p:grpSpPr>
            <p:sp>
              <p:nvSpPr>
                <p:cNvPr id="1335" name="矩形: 圆角 1334">
                  <a:extLst>
                    <a:ext uri="{FF2B5EF4-FFF2-40B4-BE49-F238E27FC236}">
                      <a16:creationId xmlns:a16="http://schemas.microsoft.com/office/drawing/2014/main" id="{887F7FA0-8025-B300-C6FD-308FBECE3CAA}"/>
                    </a:ext>
                  </a:extLst>
                </p:cNvPr>
                <p:cNvSpPr/>
                <p:nvPr/>
              </p:nvSpPr>
              <p:spPr>
                <a:xfrm>
                  <a:off x="2631633" y="1770185"/>
                  <a:ext cx="2793600" cy="4018201"/>
                </a:xfrm>
                <a:prstGeom prst="roundRect">
                  <a:avLst>
                    <a:gd name="adj" fmla="val 7381"/>
                  </a:avLst>
                </a:prstGeom>
                <a:solidFill>
                  <a:srgbClr val="F0F5E6"/>
                </a:solidFill>
                <a:ln>
                  <a:solidFill>
                    <a:srgbClr val="7D984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  <p:grpSp>
              <p:nvGrpSpPr>
                <p:cNvPr id="1336" name="组合 1335">
                  <a:extLst>
                    <a:ext uri="{FF2B5EF4-FFF2-40B4-BE49-F238E27FC236}">
                      <a16:creationId xmlns:a16="http://schemas.microsoft.com/office/drawing/2014/main" id="{4237657B-75D2-0FA9-8EE7-965E6DF2D86E}"/>
                    </a:ext>
                  </a:extLst>
                </p:cNvPr>
                <p:cNvGrpSpPr/>
                <p:nvPr/>
              </p:nvGrpSpPr>
              <p:grpSpPr>
                <a:xfrm>
                  <a:off x="2899733" y="4357739"/>
                  <a:ext cx="2257400" cy="1064018"/>
                  <a:chOff x="2764696" y="4205339"/>
                  <a:chExt cx="2257400" cy="1064018"/>
                </a:xfrm>
              </p:grpSpPr>
              <p:pic>
                <p:nvPicPr>
                  <p:cNvPr id="1339" name="图形 1338">
                    <a:extLst>
                      <a:ext uri="{FF2B5EF4-FFF2-40B4-BE49-F238E27FC236}">
                        <a16:creationId xmlns:a16="http://schemas.microsoft.com/office/drawing/2014/main" id="{539399C6-0D87-0970-CF29-A6D1FC4AF8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9651" y="4206126"/>
                    <a:ext cx="1062445" cy="1062444"/>
                  </a:xfrm>
                  <a:prstGeom prst="rect">
                    <a:avLst/>
                  </a:prstGeom>
                </p:spPr>
              </p:pic>
              <p:pic>
                <p:nvPicPr>
                  <p:cNvPr id="1340" name="图形 1339">
                    <a:extLst>
                      <a:ext uri="{FF2B5EF4-FFF2-40B4-BE49-F238E27FC236}">
                        <a16:creationId xmlns:a16="http://schemas.microsoft.com/office/drawing/2014/main" id="{B9083F7F-531D-1878-4FD9-D3DB421375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4696" y="4205339"/>
                    <a:ext cx="1064018" cy="10640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37" name="图片 1336">
                  <a:extLst>
                    <a:ext uri="{FF2B5EF4-FFF2-40B4-BE49-F238E27FC236}">
                      <a16:creationId xmlns:a16="http://schemas.microsoft.com/office/drawing/2014/main" id="{3B0BD91F-8A5B-9FE9-1E19-7981DC77F6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6367" y="3205113"/>
                  <a:ext cx="1524132" cy="926672"/>
                </a:xfrm>
                <a:prstGeom prst="rect">
                  <a:avLst/>
                </a:prstGeom>
              </p:spPr>
            </p:pic>
            <p:pic>
              <p:nvPicPr>
                <p:cNvPr id="1338" name="图片 1337">
                  <a:extLst>
                    <a:ext uri="{FF2B5EF4-FFF2-40B4-BE49-F238E27FC236}">
                      <a16:creationId xmlns:a16="http://schemas.microsoft.com/office/drawing/2014/main" id="{A63C2ED2-20FE-4B51-16B7-AC1DD72866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4852" y="2012657"/>
                  <a:ext cx="2347163" cy="1079086"/>
                </a:xfrm>
                <a:prstGeom prst="rect">
                  <a:avLst/>
                </a:prstGeom>
              </p:spPr>
            </p:pic>
          </p:grpSp>
          <p:pic>
            <p:nvPicPr>
              <p:cNvPr id="1276" name="图片 1275">
                <a:extLst>
                  <a:ext uri="{FF2B5EF4-FFF2-40B4-BE49-F238E27FC236}">
                    <a16:creationId xmlns:a16="http://schemas.microsoft.com/office/drawing/2014/main" id="{4F263F5E-34C4-E12D-C49F-6E02C7064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6195" y="2245150"/>
                <a:ext cx="2122535" cy="730547"/>
              </a:xfrm>
              <a:prstGeom prst="rect">
                <a:avLst/>
              </a:prstGeom>
            </p:spPr>
          </p:pic>
          <p:pic>
            <p:nvPicPr>
              <p:cNvPr id="1277" name="图片 1276">
                <a:extLst>
                  <a:ext uri="{FF2B5EF4-FFF2-40B4-BE49-F238E27FC236}">
                    <a16:creationId xmlns:a16="http://schemas.microsoft.com/office/drawing/2014/main" id="{08C9B2BB-7288-5DF9-1090-9F81B9A83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6115" y="3033741"/>
                <a:ext cx="1736585" cy="881175"/>
              </a:xfrm>
              <a:prstGeom prst="rect">
                <a:avLst/>
              </a:prstGeom>
            </p:spPr>
          </p:pic>
          <p:grpSp>
            <p:nvGrpSpPr>
              <p:cNvPr id="1278" name="组合 1277">
                <a:extLst>
                  <a:ext uri="{FF2B5EF4-FFF2-40B4-BE49-F238E27FC236}">
                    <a16:creationId xmlns:a16="http://schemas.microsoft.com/office/drawing/2014/main" id="{AFD190FB-6021-9B06-4081-623DA7D4A432}"/>
                  </a:ext>
                </a:extLst>
              </p:cNvPr>
              <p:cNvGrpSpPr/>
              <p:nvPr/>
            </p:nvGrpSpPr>
            <p:grpSpPr>
              <a:xfrm rot="1883543">
                <a:off x="3812417" y="1193182"/>
                <a:ext cx="2112242" cy="711119"/>
                <a:chOff x="4375785" y="3720461"/>
                <a:chExt cx="2112242" cy="711119"/>
              </a:xfrm>
            </p:grpSpPr>
            <p:sp>
              <p:nvSpPr>
                <p:cNvPr id="1333" name="任意多边形: 形状 1332">
                  <a:extLst>
                    <a:ext uri="{FF2B5EF4-FFF2-40B4-BE49-F238E27FC236}">
                      <a16:creationId xmlns:a16="http://schemas.microsoft.com/office/drawing/2014/main" id="{44664BCF-950F-CFAB-CE10-4D8651FAC06B}"/>
                    </a:ext>
                  </a:extLst>
                </p:cNvPr>
                <p:cNvSpPr/>
                <p:nvPr/>
              </p:nvSpPr>
              <p:spPr>
                <a:xfrm>
                  <a:off x="4375785" y="3720461"/>
                  <a:ext cx="1977677" cy="501843"/>
                </a:xfrm>
                <a:custGeom>
                  <a:avLst/>
                  <a:gdLst>
                    <a:gd name="connsiteX0" fmla="*/ 821636 w 1977677"/>
                    <a:gd name="connsiteY0" fmla="*/ 62 h 501843"/>
                    <a:gd name="connsiteX1" fmla="*/ 1757772 w 1977677"/>
                    <a:gd name="connsiteY1" fmla="*/ 371120 h 501843"/>
                    <a:gd name="connsiteX2" fmla="*/ 1977677 w 1977677"/>
                    <a:gd name="connsiteY2" fmla="*/ 501843 h 501843"/>
                    <a:gd name="connsiteX3" fmla="*/ 1829371 w 1977677"/>
                    <a:gd name="connsiteY3" fmla="*/ 501843 h 501843"/>
                    <a:gd name="connsiteX4" fmla="*/ 1609466 w 1977677"/>
                    <a:gd name="connsiteY4" fmla="*/ 371120 h 501843"/>
                    <a:gd name="connsiteX5" fmla="*/ 805129 w 1977677"/>
                    <a:gd name="connsiteY5" fmla="*/ 14668 h 501843"/>
                    <a:gd name="connsiteX6" fmla="*/ 740732 w 1977677"/>
                    <a:gd name="connsiteY6" fmla="*/ 7532 h 501843"/>
                    <a:gd name="connsiteX7" fmla="*/ 673330 w 1977677"/>
                    <a:gd name="connsiteY7" fmla="*/ 62 h 501843"/>
                    <a:gd name="connsiteX8" fmla="*/ 740732 w 1977677"/>
                    <a:gd name="connsiteY8" fmla="*/ 7532 h 501843"/>
                    <a:gd name="connsiteX9" fmla="*/ 702947 w 1977677"/>
                    <a:gd name="connsiteY9" fmla="*/ 11020 h 501843"/>
                    <a:gd name="connsiteX10" fmla="*/ 236464 w 1977677"/>
                    <a:gd name="connsiteY10" fmla="*/ 373984 h 501843"/>
                    <a:gd name="connsiteX11" fmla="*/ 147984 w 1977677"/>
                    <a:gd name="connsiteY11" fmla="*/ 501843 h 501843"/>
                    <a:gd name="connsiteX12" fmla="*/ 0 w 1977677"/>
                    <a:gd name="connsiteY12" fmla="*/ 501843 h 501843"/>
                    <a:gd name="connsiteX13" fmla="*/ 106542 w 1977677"/>
                    <a:gd name="connsiteY13" fmla="*/ 349232 h 501843"/>
                    <a:gd name="connsiteX14" fmla="*/ 673330 w 1977677"/>
                    <a:gd name="connsiteY14" fmla="*/ 62 h 501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7677" h="501843">
                      <a:moveTo>
                        <a:pt x="821636" y="62"/>
                      </a:moveTo>
                      <a:cubicBezTo>
                        <a:pt x="1072123" y="3710"/>
                        <a:pt x="1404688" y="167409"/>
                        <a:pt x="1757772" y="371120"/>
                      </a:cubicBezTo>
                      <a:lnTo>
                        <a:pt x="1977677" y="501843"/>
                      </a:lnTo>
                      <a:lnTo>
                        <a:pt x="1829371" y="501843"/>
                      </a:lnTo>
                      <a:lnTo>
                        <a:pt x="1609466" y="371120"/>
                      </a:lnTo>
                      <a:cubicBezTo>
                        <a:pt x="1315229" y="201360"/>
                        <a:pt x="1035242" y="59388"/>
                        <a:pt x="805129" y="14668"/>
                      </a:cubicBezTo>
                      <a:lnTo>
                        <a:pt x="740732" y="7532"/>
                      </a:lnTo>
                      <a:close/>
                      <a:moveTo>
                        <a:pt x="673330" y="62"/>
                      </a:moveTo>
                      <a:lnTo>
                        <a:pt x="740732" y="7532"/>
                      </a:lnTo>
                      <a:lnTo>
                        <a:pt x="702947" y="11020"/>
                      </a:lnTo>
                      <a:cubicBezTo>
                        <a:pt x="506214" y="51592"/>
                        <a:pt x="364466" y="199385"/>
                        <a:pt x="236464" y="373984"/>
                      </a:cubicBezTo>
                      <a:lnTo>
                        <a:pt x="147984" y="501843"/>
                      </a:lnTo>
                      <a:lnTo>
                        <a:pt x="0" y="501843"/>
                      </a:lnTo>
                      <a:lnTo>
                        <a:pt x="106542" y="349232"/>
                      </a:lnTo>
                      <a:cubicBezTo>
                        <a:pt x="254433" y="152817"/>
                        <a:pt x="422843" y="-3586"/>
                        <a:pt x="673330" y="62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4" name="任意多边形: 形状 1333">
                  <a:extLst>
                    <a:ext uri="{FF2B5EF4-FFF2-40B4-BE49-F238E27FC236}">
                      <a16:creationId xmlns:a16="http://schemas.microsoft.com/office/drawing/2014/main" id="{F81EEFE2-AA3C-7A6D-4984-35878679C099}"/>
                    </a:ext>
                  </a:extLst>
                </p:cNvPr>
                <p:cNvSpPr/>
                <p:nvPr/>
              </p:nvSpPr>
              <p:spPr>
                <a:xfrm rot="7648635">
                  <a:off x="5969608" y="3913160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79" name="组合 1278">
                <a:extLst>
                  <a:ext uri="{FF2B5EF4-FFF2-40B4-BE49-F238E27FC236}">
                    <a16:creationId xmlns:a16="http://schemas.microsoft.com/office/drawing/2014/main" id="{C0D8334A-1662-EDF4-D47D-C62B36622989}"/>
                  </a:ext>
                </a:extLst>
              </p:cNvPr>
              <p:cNvGrpSpPr/>
              <p:nvPr/>
            </p:nvGrpSpPr>
            <p:grpSpPr>
              <a:xfrm>
                <a:off x="3834523" y="2843833"/>
                <a:ext cx="2122535" cy="1060631"/>
                <a:chOff x="1188733" y="3408053"/>
                <a:chExt cx="2227842" cy="1113253"/>
              </a:xfrm>
            </p:grpSpPr>
            <p:sp>
              <p:nvSpPr>
                <p:cNvPr id="1331" name="任意多边形: 形状 1330">
                  <a:extLst>
                    <a:ext uri="{FF2B5EF4-FFF2-40B4-BE49-F238E27FC236}">
                      <a16:creationId xmlns:a16="http://schemas.microsoft.com/office/drawing/2014/main" id="{794A5300-6E3F-63CF-83FE-C9597BF74A8C}"/>
                    </a:ext>
                  </a:extLst>
                </p:cNvPr>
                <p:cNvSpPr/>
                <p:nvPr/>
              </p:nvSpPr>
              <p:spPr>
                <a:xfrm>
                  <a:off x="1188733" y="3581398"/>
                  <a:ext cx="2044639" cy="939908"/>
                </a:xfrm>
                <a:custGeom>
                  <a:avLst/>
                  <a:gdLst>
                    <a:gd name="connsiteX0" fmla="*/ 130601 w 2044639"/>
                    <a:gd name="connsiteY0" fmla="*/ 398570 h 939908"/>
                    <a:gd name="connsiteX1" fmla="*/ 197873 w 2044639"/>
                    <a:gd name="connsiteY1" fmla="*/ 552938 h 939908"/>
                    <a:gd name="connsiteX2" fmla="*/ 563541 w 2044639"/>
                    <a:gd name="connsiteY2" fmla="*/ 932307 h 939908"/>
                    <a:gd name="connsiteX3" fmla="*/ 569470 w 2044639"/>
                    <a:gd name="connsiteY3" fmla="*/ 933063 h 939908"/>
                    <a:gd name="connsiteX4" fmla="*/ 536385 w 2044639"/>
                    <a:gd name="connsiteY4" fmla="*/ 938173 h 939908"/>
                    <a:gd name="connsiteX5" fmla="*/ 19195 w 2044639"/>
                    <a:gd name="connsiteY5" fmla="*/ 472272 h 939908"/>
                    <a:gd name="connsiteX6" fmla="*/ 0 w 2044639"/>
                    <a:gd name="connsiteY6" fmla="*/ 427046 h 939908"/>
                    <a:gd name="connsiteX7" fmla="*/ 1991218 w 2044639"/>
                    <a:gd name="connsiteY7" fmla="*/ 0 h 939908"/>
                    <a:gd name="connsiteX8" fmla="*/ 2044639 w 2044639"/>
                    <a:gd name="connsiteY8" fmla="*/ 70526 h 939908"/>
                    <a:gd name="connsiteX9" fmla="*/ 2022942 w 2044639"/>
                    <a:gd name="connsiteY9" fmla="*/ 87686 h 939908"/>
                    <a:gd name="connsiteX10" fmla="*/ 743370 w 2044639"/>
                    <a:gd name="connsiteY10" fmla="*/ 928173 h 939908"/>
                    <a:gd name="connsiteX11" fmla="*/ 618791 w 2044639"/>
                    <a:gd name="connsiteY11" fmla="*/ 939355 h 939908"/>
                    <a:gd name="connsiteX12" fmla="*/ 569470 w 2044639"/>
                    <a:gd name="connsiteY12" fmla="*/ 933063 h 939908"/>
                    <a:gd name="connsiteX13" fmla="*/ 601130 w 2044639"/>
                    <a:gd name="connsiteY13" fmla="*/ 928173 h 939908"/>
                    <a:gd name="connsiteX14" fmla="*/ 1953355 w 2044639"/>
                    <a:gd name="connsiteY14" fmla="*/ 30226 h 939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44639" h="939908">
                      <a:moveTo>
                        <a:pt x="130601" y="398570"/>
                      </a:moveTo>
                      <a:lnTo>
                        <a:pt x="197873" y="552938"/>
                      </a:lnTo>
                      <a:cubicBezTo>
                        <a:pt x="286043" y="739936"/>
                        <a:pt x="391073" y="896663"/>
                        <a:pt x="563541" y="932307"/>
                      </a:cubicBezTo>
                      <a:lnTo>
                        <a:pt x="569470" y="933063"/>
                      </a:lnTo>
                      <a:lnTo>
                        <a:pt x="536385" y="938173"/>
                      </a:lnTo>
                      <a:cubicBezTo>
                        <a:pt x="264107" y="962205"/>
                        <a:pt x="132837" y="733062"/>
                        <a:pt x="19195" y="472272"/>
                      </a:cubicBezTo>
                      <a:lnTo>
                        <a:pt x="0" y="427046"/>
                      </a:lnTo>
                      <a:close/>
                      <a:moveTo>
                        <a:pt x="1991218" y="0"/>
                      </a:moveTo>
                      <a:lnTo>
                        <a:pt x="2044639" y="70526"/>
                      </a:lnTo>
                      <a:lnTo>
                        <a:pt x="2022942" y="87686"/>
                      </a:lnTo>
                      <a:cubicBezTo>
                        <a:pt x="1661196" y="372369"/>
                        <a:pt x="998588" y="872796"/>
                        <a:pt x="743370" y="928173"/>
                      </a:cubicBezTo>
                      <a:cubicBezTo>
                        <a:pt x="698497" y="937910"/>
                        <a:pt x="657116" y="941376"/>
                        <a:pt x="618791" y="939355"/>
                      </a:cubicBezTo>
                      <a:lnTo>
                        <a:pt x="569470" y="933063"/>
                      </a:lnTo>
                      <a:lnTo>
                        <a:pt x="601130" y="928173"/>
                      </a:lnTo>
                      <a:cubicBezTo>
                        <a:pt x="874577" y="868841"/>
                        <a:pt x="1615693" y="298609"/>
                        <a:pt x="1953355" y="30226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ln>
                      <a:solidFill>
                        <a:srgbClr val="703F23"/>
                      </a:solidFill>
                    </a:ln>
                  </a:endParaRPr>
                </a:p>
              </p:txBody>
            </p:sp>
            <p:sp>
              <p:nvSpPr>
                <p:cNvPr id="1332" name="任意多边形: 形状 1331">
                  <a:extLst>
                    <a:ext uri="{FF2B5EF4-FFF2-40B4-BE49-F238E27FC236}">
                      <a16:creationId xmlns:a16="http://schemas.microsoft.com/office/drawing/2014/main" id="{FDBA75A7-298B-7E0C-5F2D-195505A70FC3}"/>
                    </a:ext>
                  </a:extLst>
                </p:cNvPr>
                <p:cNvSpPr/>
                <p:nvPr/>
              </p:nvSpPr>
              <p:spPr>
                <a:xfrm rot="3001140">
                  <a:off x="2898156" y="3384965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80" name="组合 1279">
                <a:extLst>
                  <a:ext uri="{FF2B5EF4-FFF2-40B4-BE49-F238E27FC236}">
                    <a16:creationId xmlns:a16="http://schemas.microsoft.com/office/drawing/2014/main" id="{1A9F1A9E-1675-98F4-D414-BF124FDD9614}"/>
                  </a:ext>
                </a:extLst>
              </p:cNvPr>
              <p:cNvGrpSpPr/>
              <p:nvPr/>
            </p:nvGrpSpPr>
            <p:grpSpPr>
              <a:xfrm>
                <a:off x="6730287" y="2557863"/>
                <a:ext cx="551900" cy="264585"/>
                <a:chOff x="8804907" y="5669287"/>
                <a:chExt cx="1108613" cy="586740"/>
              </a:xfrm>
            </p:grpSpPr>
            <p:sp>
              <p:nvSpPr>
                <p:cNvPr id="1328" name="任意多边形: 形状 1327">
                  <a:extLst>
                    <a:ext uri="{FF2B5EF4-FFF2-40B4-BE49-F238E27FC236}">
                      <a16:creationId xmlns:a16="http://schemas.microsoft.com/office/drawing/2014/main" id="{7371DDAD-DBCB-896E-C21A-E6054DB0CB30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9" name="任意多边形: 形状 1328">
                  <a:extLst>
                    <a:ext uri="{FF2B5EF4-FFF2-40B4-BE49-F238E27FC236}">
                      <a16:creationId xmlns:a16="http://schemas.microsoft.com/office/drawing/2014/main" id="{DC88DD2F-1EC2-BFF4-7CBF-037E27E6DC5F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30" name="任意多边形: 形状 1329">
                  <a:extLst>
                    <a:ext uri="{FF2B5EF4-FFF2-40B4-BE49-F238E27FC236}">
                      <a16:creationId xmlns:a16="http://schemas.microsoft.com/office/drawing/2014/main" id="{687FECD8-792E-96F6-2704-903C8777876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281" name="组合 1280">
                <a:extLst>
                  <a:ext uri="{FF2B5EF4-FFF2-40B4-BE49-F238E27FC236}">
                    <a16:creationId xmlns:a16="http://schemas.microsoft.com/office/drawing/2014/main" id="{22180F06-909C-17F2-0825-638C7BE50A72}"/>
                  </a:ext>
                </a:extLst>
              </p:cNvPr>
              <p:cNvGrpSpPr/>
              <p:nvPr/>
            </p:nvGrpSpPr>
            <p:grpSpPr>
              <a:xfrm>
                <a:off x="6730287" y="4773437"/>
                <a:ext cx="551900" cy="264585"/>
                <a:chOff x="8804907" y="5669287"/>
                <a:chExt cx="1108613" cy="586740"/>
              </a:xfrm>
            </p:grpSpPr>
            <p:sp>
              <p:nvSpPr>
                <p:cNvPr id="1325" name="任意多边形: 形状 1324">
                  <a:extLst>
                    <a:ext uri="{FF2B5EF4-FFF2-40B4-BE49-F238E27FC236}">
                      <a16:creationId xmlns:a16="http://schemas.microsoft.com/office/drawing/2014/main" id="{F5E63AB5-D896-48FB-5347-AFCE9A8582DE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6" name="任意多边形: 形状 1325">
                  <a:extLst>
                    <a:ext uri="{FF2B5EF4-FFF2-40B4-BE49-F238E27FC236}">
                      <a16:creationId xmlns:a16="http://schemas.microsoft.com/office/drawing/2014/main" id="{4A0A5004-7AB8-37E6-206D-3A32600A5194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7" name="任意多边形: 形状 1326">
                  <a:extLst>
                    <a:ext uri="{FF2B5EF4-FFF2-40B4-BE49-F238E27FC236}">
                      <a16:creationId xmlns:a16="http://schemas.microsoft.com/office/drawing/2014/main" id="{92762D93-8F68-05E5-A610-B929285823CC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282" name="图片 1281">
                <a:extLst>
                  <a:ext uri="{FF2B5EF4-FFF2-40B4-BE49-F238E27FC236}">
                    <a16:creationId xmlns:a16="http://schemas.microsoft.com/office/drawing/2014/main" id="{1AA26766-1236-F81E-1553-57B17CCC1D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3481" y="4489912"/>
                <a:ext cx="2137713" cy="730800"/>
              </a:xfrm>
              <a:prstGeom prst="rect">
                <a:avLst/>
              </a:prstGeom>
            </p:spPr>
          </p:pic>
          <p:grpSp>
            <p:nvGrpSpPr>
              <p:cNvPr id="1283" name="组合 1282">
                <a:extLst>
                  <a:ext uri="{FF2B5EF4-FFF2-40B4-BE49-F238E27FC236}">
                    <a16:creationId xmlns:a16="http://schemas.microsoft.com/office/drawing/2014/main" id="{54836A21-F3F7-BC3E-7A24-00BEF634FA75}"/>
                  </a:ext>
                </a:extLst>
              </p:cNvPr>
              <p:cNvGrpSpPr/>
              <p:nvPr/>
            </p:nvGrpSpPr>
            <p:grpSpPr>
              <a:xfrm>
                <a:off x="1479644" y="4531967"/>
                <a:ext cx="2261034" cy="980207"/>
                <a:chOff x="1479644" y="4531967"/>
                <a:chExt cx="2261034" cy="980207"/>
              </a:xfrm>
            </p:grpSpPr>
            <p:grpSp>
              <p:nvGrpSpPr>
                <p:cNvPr id="1287" name="组合 1286">
                  <a:extLst>
                    <a:ext uri="{FF2B5EF4-FFF2-40B4-BE49-F238E27FC236}">
                      <a16:creationId xmlns:a16="http://schemas.microsoft.com/office/drawing/2014/main" id="{FFCE0581-263A-5964-F6D3-941B0AF3D132}"/>
                    </a:ext>
                  </a:extLst>
                </p:cNvPr>
                <p:cNvGrpSpPr/>
                <p:nvPr/>
              </p:nvGrpSpPr>
              <p:grpSpPr>
                <a:xfrm>
                  <a:off x="1479644" y="4531967"/>
                  <a:ext cx="1064565" cy="634949"/>
                  <a:chOff x="5848350" y="1047750"/>
                  <a:chExt cx="2451154" cy="1460500"/>
                </a:xfrm>
              </p:grpSpPr>
              <p:grpSp>
                <p:nvGrpSpPr>
                  <p:cNvPr id="1309" name="组合 1308">
                    <a:extLst>
                      <a:ext uri="{FF2B5EF4-FFF2-40B4-BE49-F238E27FC236}">
                        <a16:creationId xmlns:a16="http://schemas.microsoft.com/office/drawing/2014/main" id="{C16B7951-E98C-4771-6594-C5DF2F67260B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21" name="矩形: 圆角 1320">
                      <a:extLst>
                        <a:ext uri="{FF2B5EF4-FFF2-40B4-BE49-F238E27FC236}">
                          <a16:creationId xmlns:a16="http://schemas.microsoft.com/office/drawing/2014/main" id="{9BE074E3-E61B-64BE-27D6-83BB95760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2" name="椭圆 1321">
                      <a:extLst>
                        <a:ext uri="{FF2B5EF4-FFF2-40B4-BE49-F238E27FC236}">
                          <a16:creationId xmlns:a16="http://schemas.microsoft.com/office/drawing/2014/main" id="{14D23673-4C5F-3246-E244-917D5EECE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3" name="椭圆 1322">
                      <a:extLst>
                        <a:ext uri="{FF2B5EF4-FFF2-40B4-BE49-F238E27FC236}">
                          <a16:creationId xmlns:a16="http://schemas.microsoft.com/office/drawing/2014/main" id="{534FB6D5-7BF6-B597-62F4-A146E507F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0CAA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4" name="椭圆 1323">
                      <a:extLst>
                        <a:ext uri="{FF2B5EF4-FFF2-40B4-BE49-F238E27FC236}">
                          <a16:creationId xmlns:a16="http://schemas.microsoft.com/office/drawing/2014/main" id="{632B1093-9664-C016-1684-5F2F1DBA11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BAC1A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310" name="组合 1309">
                    <a:extLst>
                      <a:ext uri="{FF2B5EF4-FFF2-40B4-BE49-F238E27FC236}">
                        <a16:creationId xmlns:a16="http://schemas.microsoft.com/office/drawing/2014/main" id="{1AE9074A-B695-46A2-6D85-8FA98CCA668F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17" name="矩形: 圆角 1316">
                      <a:extLst>
                        <a:ext uri="{FF2B5EF4-FFF2-40B4-BE49-F238E27FC236}">
                          <a16:creationId xmlns:a16="http://schemas.microsoft.com/office/drawing/2014/main" id="{F0B209B7-F804-7C70-8B7C-5A93667EC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8" name="椭圆 1317">
                      <a:extLst>
                        <a:ext uri="{FF2B5EF4-FFF2-40B4-BE49-F238E27FC236}">
                          <a16:creationId xmlns:a16="http://schemas.microsoft.com/office/drawing/2014/main" id="{5423DF48-4BA3-5DDE-1DC6-51B6EEA72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46BE7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9" name="椭圆 1318">
                      <a:extLst>
                        <a:ext uri="{FF2B5EF4-FFF2-40B4-BE49-F238E27FC236}">
                          <a16:creationId xmlns:a16="http://schemas.microsoft.com/office/drawing/2014/main" id="{3D211DD9-A3DC-C8F4-B6B1-B1C51F4624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8FA55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0" name="椭圆 1319">
                      <a:extLst>
                        <a:ext uri="{FF2B5EF4-FFF2-40B4-BE49-F238E27FC236}">
                          <a16:creationId xmlns:a16="http://schemas.microsoft.com/office/drawing/2014/main" id="{0F901965-B11C-397E-DA7F-3C91D24E24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311" name="组合 1310">
                    <a:extLst>
                      <a:ext uri="{FF2B5EF4-FFF2-40B4-BE49-F238E27FC236}">
                        <a16:creationId xmlns:a16="http://schemas.microsoft.com/office/drawing/2014/main" id="{F42A6587-6E7A-0EC4-2EF0-1F97C981E3BF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13" name="矩形: 圆角 1312">
                      <a:extLst>
                        <a:ext uri="{FF2B5EF4-FFF2-40B4-BE49-F238E27FC236}">
                          <a16:creationId xmlns:a16="http://schemas.microsoft.com/office/drawing/2014/main" id="{136E6164-2531-67C8-9196-8E811E6A5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4" name="椭圆 1313">
                      <a:extLst>
                        <a:ext uri="{FF2B5EF4-FFF2-40B4-BE49-F238E27FC236}">
                          <a16:creationId xmlns:a16="http://schemas.microsoft.com/office/drawing/2014/main" id="{4ECBA1C9-190C-B0D3-6A6C-E9F9DF8C3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5" name="椭圆 1314">
                      <a:extLst>
                        <a:ext uri="{FF2B5EF4-FFF2-40B4-BE49-F238E27FC236}">
                          <a16:creationId xmlns:a16="http://schemas.microsoft.com/office/drawing/2014/main" id="{91FA8DAB-6CB3-DD28-7637-DFC2EF6A3E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AC277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6" name="椭圆 1315">
                      <a:extLst>
                        <a:ext uri="{FF2B5EF4-FFF2-40B4-BE49-F238E27FC236}">
                          <a16:creationId xmlns:a16="http://schemas.microsoft.com/office/drawing/2014/main" id="{B2590853-2363-85AF-5475-0ED859DC56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1312" name="图形 1311">
                    <a:extLst>
                      <a:ext uri="{FF2B5EF4-FFF2-40B4-BE49-F238E27FC236}">
                        <a16:creationId xmlns:a16="http://schemas.microsoft.com/office/drawing/2014/main" id="{DD7154F7-3F6C-DD3B-38B1-D07C03BE5C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8" name="组合 1287">
                  <a:extLst>
                    <a:ext uri="{FF2B5EF4-FFF2-40B4-BE49-F238E27FC236}">
                      <a16:creationId xmlns:a16="http://schemas.microsoft.com/office/drawing/2014/main" id="{3AF4C205-620E-98CF-6274-3C80ED715346}"/>
                    </a:ext>
                  </a:extLst>
                </p:cNvPr>
                <p:cNvGrpSpPr/>
                <p:nvPr/>
              </p:nvGrpSpPr>
              <p:grpSpPr>
                <a:xfrm>
                  <a:off x="2676113" y="4531967"/>
                  <a:ext cx="1064565" cy="634949"/>
                  <a:chOff x="5848350" y="1047750"/>
                  <a:chExt cx="2451154" cy="1460500"/>
                </a:xfrm>
              </p:grpSpPr>
              <p:grpSp>
                <p:nvGrpSpPr>
                  <p:cNvPr id="1293" name="组合 1292">
                    <a:extLst>
                      <a:ext uri="{FF2B5EF4-FFF2-40B4-BE49-F238E27FC236}">
                        <a16:creationId xmlns:a16="http://schemas.microsoft.com/office/drawing/2014/main" id="{BC7E881E-FA35-30F3-2FC0-4E94DDE6C47C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05" name="矩形: 圆角 1304">
                      <a:extLst>
                        <a:ext uri="{FF2B5EF4-FFF2-40B4-BE49-F238E27FC236}">
                          <a16:creationId xmlns:a16="http://schemas.microsoft.com/office/drawing/2014/main" id="{0594886E-E175-F84B-D057-7D1DA40B0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6" name="椭圆 1305">
                      <a:extLst>
                        <a:ext uri="{FF2B5EF4-FFF2-40B4-BE49-F238E27FC236}">
                          <a16:creationId xmlns:a16="http://schemas.microsoft.com/office/drawing/2014/main" id="{C1C08051-BAEB-5581-3096-64F5E8BF1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1307" name="椭圆 1306">
                      <a:extLst>
                        <a:ext uri="{FF2B5EF4-FFF2-40B4-BE49-F238E27FC236}">
                          <a16:creationId xmlns:a16="http://schemas.microsoft.com/office/drawing/2014/main" id="{D4514D25-4615-3F5C-3F2E-EC2F434B20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DE9D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8" name="椭圆 1307">
                      <a:extLst>
                        <a:ext uri="{FF2B5EF4-FFF2-40B4-BE49-F238E27FC236}">
                          <a16:creationId xmlns:a16="http://schemas.microsoft.com/office/drawing/2014/main" id="{9ABB2383-A0AA-175D-7C80-F48874D24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3EED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294" name="组合 1293">
                    <a:extLst>
                      <a:ext uri="{FF2B5EF4-FFF2-40B4-BE49-F238E27FC236}">
                        <a16:creationId xmlns:a16="http://schemas.microsoft.com/office/drawing/2014/main" id="{3D4BAB7D-4A4E-FDDB-C2D9-48A83E8DA423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01" name="矩形: 圆角 1300">
                      <a:extLst>
                        <a:ext uri="{FF2B5EF4-FFF2-40B4-BE49-F238E27FC236}">
                          <a16:creationId xmlns:a16="http://schemas.microsoft.com/office/drawing/2014/main" id="{58CD2F22-5C88-B83F-87AE-C90C79F2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2" name="椭圆 1301">
                      <a:extLst>
                        <a:ext uri="{FF2B5EF4-FFF2-40B4-BE49-F238E27FC236}">
                          <a16:creationId xmlns:a16="http://schemas.microsoft.com/office/drawing/2014/main" id="{F35345AD-2C13-89BD-0FF8-321061143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A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1303" name="椭圆 1302">
                      <a:extLst>
                        <a:ext uri="{FF2B5EF4-FFF2-40B4-BE49-F238E27FC236}">
                          <a16:creationId xmlns:a16="http://schemas.microsoft.com/office/drawing/2014/main" id="{D28B96B0-639C-FD5C-CD9F-5ECB9969F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4" name="椭圆 1303">
                      <a:extLst>
                        <a:ext uri="{FF2B5EF4-FFF2-40B4-BE49-F238E27FC236}">
                          <a16:creationId xmlns:a16="http://schemas.microsoft.com/office/drawing/2014/main" id="{C5EB47C1-4ED8-5D1A-D0C8-4ADE8CA813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9D1C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295" name="组合 1294">
                    <a:extLst>
                      <a:ext uri="{FF2B5EF4-FFF2-40B4-BE49-F238E27FC236}">
                        <a16:creationId xmlns:a16="http://schemas.microsoft.com/office/drawing/2014/main" id="{11E40280-F816-71EC-5923-36FCCD13FF95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297" name="矩形: 圆角 1296">
                      <a:extLst>
                        <a:ext uri="{FF2B5EF4-FFF2-40B4-BE49-F238E27FC236}">
                          <a16:creationId xmlns:a16="http://schemas.microsoft.com/office/drawing/2014/main" id="{9A26FAB5-8A5B-8389-65DC-ABB73AABD6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298" name="椭圆 1297">
                      <a:extLst>
                        <a:ext uri="{FF2B5EF4-FFF2-40B4-BE49-F238E27FC236}">
                          <a16:creationId xmlns:a16="http://schemas.microsoft.com/office/drawing/2014/main" id="{435279C3-0C7E-F863-F6DA-76F274E9A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299" name="椭圆 1298">
                      <a:extLst>
                        <a:ext uri="{FF2B5EF4-FFF2-40B4-BE49-F238E27FC236}">
                          <a16:creationId xmlns:a16="http://schemas.microsoft.com/office/drawing/2014/main" id="{3ACE371E-A36B-9DB8-A041-E4A95C49B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EA3A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0" name="椭圆 1299">
                      <a:extLst>
                        <a:ext uri="{FF2B5EF4-FFF2-40B4-BE49-F238E27FC236}">
                          <a16:creationId xmlns:a16="http://schemas.microsoft.com/office/drawing/2014/main" id="{B2BBB6B3-73C3-4DF2-DC5F-18B5A50AF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DD898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1296" name="图形 1295">
                    <a:extLst>
                      <a:ext uri="{FF2B5EF4-FFF2-40B4-BE49-F238E27FC236}">
                        <a16:creationId xmlns:a16="http://schemas.microsoft.com/office/drawing/2014/main" id="{DA7FB1AC-284D-36EB-6255-96ED86BBE4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9" name="组合 1288">
                  <a:extLst>
                    <a:ext uri="{FF2B5EF4-FFF2-40B4-BE49-F238E27FC236}">
                      <a16:creationId xmlns:a16="http://schemas.microsoft.com/office/drawing/2014/main" id="{5095AF03-772C-6E20-D46A-30C858B2253A}"/>
                    </a:ext>
                  </a:extLst>
                </p:cNvPr>
                <p:cNvGrpSpPr/>
                <p:nvPr/>
              </p:nvGrpSpPr>
              <p:grpSpPr>
                <a:xfrm rot="10800000">
                  <a:off x="2370067" y="5280004"/>
                  <a:ext cx="438677" cy="232170"/>
                  <a:chOff x="8804891" y="5669287"/>
                  <a:chExt cx="1108626" cy="586740"/>
                </a:xfrm>
              </p:grpSpPr>
              <p:sp>
                <p:nvSpPr>
                  <p:cNvPr id="1290" name="任意多边形: 形状 1289">
                    <a:extLst>
                      <a:ext uri="{FF2B5EF4-FFF2-40B4-BE49-F238E27FC236}">
                        <a16:creationId xmlns:a16="http://schemas.microsoft.com/office/drawing/2014/main" id="{D32704EE-3260-DA1A-4A08-281AA2BBED50}"/>
                      </a:ext>
                    </a:extLst>
                  </p:cNvPr>
                  <p:cNvSpPr/>
                  <p:nvPr/>
                </p:nvSpPr>
                <p:spPr>
                  <a:xfrm>
                    <a:off x="8980165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91" name="任意多边形: 形状 1290">
                    <a:extLst>
                      <a:ext uri="{FF2B5EF4-FFF2-40B4-BE49-F238E27FC236}">
                        <a16:creationId xmlns:a16="http://schemas.microsoft.com/office/drawing/2014/main" id="{A53378D5-A945-360F-90FF-65FB1D15E74E}"/>
                      </a:ext>
                    </a:extLst>
                  </p:cNvPr>
                  <p:cNvSpPr/>
                  <p:nvPr/>
                </p:nvSpPr>
                <p:spPr>
                  <a:xfrm>
                    <a:off x="9137079" y="5669287"/>
                    <a:ext cx="776438" cy="586740"/>
                  </a:xfrm>
                  <a:custGeom>
                    <a:avLst/>
                    <a:gdLst>
                      <a:gd name="connsiteX0" fmla="*/ 483068 w 776438"/>
                      <a:gd name="connsiteY0" fmla="*/ 0 h 586740"/>
                      <a:gd name="connsiteX1" fmla="*/ 776438 w 776438"/>
                      <a:gd name="connsiteY1" fmla="*/ 293370 h 586740"/>
                      <a:gd name="connsiteX2" fmla="*/ 483068 w 776438"/>
                      <a:gd name="connsiteY2" fmla="*/ 586740 h 586740"/>
                      <a:gd name="connsiteX3" fmla="*/ 483068 w 776438"/>
                      <a:gd name="connsiteY3" fmla="*/ 440055 h 586740"/>
                      <a:gd name="connsiteX4" fmla="*/ 1 w 776438"/>
                      <a:gd name="connsiteY4" fmla="*/ 440055 h 586740"/>
                      <a:gd name="connsiteX5" fmla="*/ 147789 w 776438"/>
                      <a:gd name="connsiteY5" fmla="*/ 293371 h 586740"/>
                      <a:gd name="connsiteX6" fmla="*/ 0 w 776438"/>
                      <a:gd name="connsiteY6" fmla="*/ 146685 h 586740"/>
                      <a:gd name="connsiteX7" fmla="*/ 483068 w 776438"/>
                      <a:gd name="connsiteY7" fmla="*/ 146685 h 58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76438" h="586740">
                        <a:moveTo>
                          <a:pt x="483068" y="0"/>
                        </a:moveTo>
                        <a:lnTo>
                          <a:pt x="776438" y="293370"/>
                        </a:lnTo>
                        <a:lnTo>
                          <a:pt x="483068" y="586740"/>
                        </a:lnTo>
                        <a:lnTo>
                          <a:pt x="483068" y="440055"/>
                        </a:lnTo>
                        <a:lnTo>
                          <a:pt x="1" y="440055"/>
                        </a:lnTo>
                        <a:lnTo>
                          <a:pt x="147789" y="293371"/>
                        </a:lnTo>
                        <a:lnTo>
                          <a:pt x="0" y="146685"/>
                        </a:lnTo>
                        <a:lnTo>
                          <a:pt x="483068" y="1466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92" name="任意多边形: 形状 1291">
                    <a:extLst>
                      <a:ext uri="{FF2B5EF4-FFF2-40B4-BE49-F238E27FC236}">
                        <a16:creationId xmlns:a16="http://schemas.microsoft.com/office/drawing/2014/main" id="{26C791ED-E4D6-87D2-12D7-EB4874101280}"/>
                      </a:ext>
                    </a:extLst>
                  </p:cNvPr>
                  <p:cNvSpPr/>
                  <p:nvPr/>
                </p:nvSpPr>
                <p:spPr>
                  <a:xfrm>
                    <a:off x="8804891" y="5815971"/>
                    <a:ext cx="255270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sp>
            <p:nvSpPr>
              <p:cNvPr id="1284" name="任意多边形: 形状 1283">
                <a:extLst>
                  <a:ext uri="{FF2B5EF4-FFF2-40B4-BE49-F238E27FC236}">
                    <a16:creationId xmlns:a16="http://schemas.microsoft.com/office/drawing/2014/main" id="{81B102A7-A35E-D605-47CD-BCD998FDF48E}"/>
                  </a:ext>
                </a:extLst>
              </p:cNvPr>
              <p:cNvSpPr/>
              <p:nvPr/>
            </p:nvSpPr>
            <p:spPr>
              <a:xfrm>
                <a:off x="3921640" y="4726827"/>
                <a:ext cx="469348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1285" name="图片 1284">
                <a:extLst>
                  <a:ext uri="{FF2B5EF4-FFF2-40B4-BE49-F238E27FC236}">
                    <a16:creationId xmlns:a16="http://schemas.microsoft.com/office/drawing/2014/main" id="{21E63E89-79ED-111D-249B-B33824563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1036" y="6124192"/>
                <a:ext cx="2296800" cy="473302"/>
              </a:xfrm>
              <a:prstGeom prst="rect">
                <a:avLst/>
              </a:prstGeom>
            </p:spPr>
          </p:pic>
          <p:sp>
            <p:nvSpPr>
              <p:cNvPr id="1286" name="任意多边形: 形状 1285">
                <a:extLst>
                  <a:ext uri="{FF2B5EF4-FFF2-40B4-BE49-F238E27FC236}">
                    <a16:creationId xmlns:a16="http://schemas.microsoft.com/office/drawing/2014/main" id="{926E5D6D-EE80-405F-A422-A7C465A5877A}"/>
                  </a:ext>
                </a:extLst>
              </p:cNvPr>
              <p:cNvSpPr/>
              <p:nvPr/>
            </p:nvSpPr>
            <p:spPr>
              <a:xfrm rot="5400000">
                <a:off x="8574762" y="5697339"/>
                <a:ext cx="469348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370" name="组合 1369">
              <a:extLst>
                <a:ext uri="{FF2B5EF4-FFF2-40B4-BE49-F238E27FC236}">
                  <a16:creationId xmlns:a16="http://schemas.microsoft.com/office/drawing/2014/main" id="{4232BC62-3D14-F590-AD9E-424D5423C127}"/>
                </a:ext>
              </a:extLst>
            </p:cNvPr>
            <p:cNvGrpSpPr/>
            <p:nvPr/>
          </p:nvGrpSpPr>
          <p:grpSpPr>
            <a:xfrm>
              <a:off x="-4948500" y="5486154"/>
              <a:ext cx="11388061" cy="6466461"/>
              <a:chOff x="591738" y="195769"/>
              <a:chExt cx="11388061" cy="6466461"/>
            </a:xfrm>
          </p:grpSpPr>
          <p:sp>
            <p:nvSpPr>
              <p:cNvPr id="1371" name="任意多边形: 形状 1370">
                <a:extLst>
                  <a:ext uri="{FF2B5EF4-FFF2-40B4-BE49-F238E27FC236}">
                    <a16:creationId xmlns:a16="http://schemas.microsoft.com/office/drawing/2014/main" id="{3CA39B9A-20BF-6814-35BC-5BBB419AFF13}"/>
                  </a:ext>
                </a:extLst>
              </p:cNvPr>
              <p:cNvSpPr/>
              <p:nvPr/>
            </p:nvSpPr>
            <p:spPr>
              <a:xfrm>
                <a:off x="591738" y="195769"/>
                <a:ext cx="11388061" cy="6466461"/>
              </a:xfrm>
              <a:custGeom>
                <a:avLst/>
                <a:gdLst>
                  <a:gd name="connsiteX0" fmla="*/ 85098 w 11388061"/>
                  <a:gd name="connsiteY0" fmla="*/ 0 h 7199836"/>
                  <a:gd name="connsiteX1" fmla="*/ 815130 w 11388061"/>
                  <a:gd name="connsiteY1" fmla="*/ 0 h 7199836"/>
                  <a:gd name="connsiteX2" fmla="*/ 1396402 w 11388061"/>
                  <a:gd name="connsiteY2" fmla="*/ 723499 h 7199836"/>
                  <a:gd name="connsiteX3" fmla="*/ 1977678 w 11388061"/>
                  <a:gd name="connsiteY3" fmla="*/ 0 h 7199836"/>
                  <a:gd name="connsiteX4" fmla="*/ 10675624 w 11388061"/>
                  <a:gd name="connsiteY4" fmla="*/ 0 h 7199836"/>
                  <a:gd name="connsiteX5" fmla="*/ 10760721 w 11388061"/>
                  <a:gd name="connsiteY5" fmla="*/ 85098 h 7199836"/>
                  <a:gd name="connsiteX6" fmla="*/ 10760721 w 11388061"/>
                  <a:gd name="connsiteY6" fmla="*/ 4897043 h 7199836"/>
                  <a:gd name="connsiteX7" fmla="*/ 11388061 w 11388061"/>
                  <a:gd name="connsiteY7" fmla="*/ 5401059 h 7199836"/>
                  <a:gd name="connsiteX8" fmla="*/ 10760721 w 11388061"/>
                  <a:gd name="connsiteY8" fmla="*/ 5905077 h 7199836"/>
                  <a:gd name="connsiteX9" fmla="*/ 10760721 w 11388061"/>
                  <a:gd name="connsiteY9" fmla="*/ 6381363 h 7199836"/>
                  <a:gd name="connsiteX10" fmla="*/ 10675624 w 11388061"/>
                  <a:gd name="connsiteY10" fmla="*/ 6466461 h 7199836"/>
                  <a:gd name="connsiteX11" fmla="*/ 1985612 w 11388061"/>
                  <a:gd name="connsiteY11" fmla="*/ 6466461 h 7199836"/>
                  <a:gd name="connsiteX12" fmla="*/ 1396402 w 11388061"/>
                  <a:gd name="connsiteY12" fmla="*/ 7199836 h 7199836"/>
                  <a:gd name="connsiteX13" fmla="*/ 807196 w 11388061"/>
                  <a:gd name="connsiteY13" fmla="*/ 6466461 h 7199836"/>
                  <a:gd name="connsiteX14" fmla="*/ 85098 w 11388061"/>
                  <a:gd name="connsiteY14" fmla="*/ 6466461 h 7199836"/>
                  <a:gd name="connsiteX15" fmla="*/ 0 w 11388061"/>
                  <a:gd name="connsiteY15" fmla="*/ 6381363 h 7199836"/>
                  <a:gd name="connsiteX16" fmla="*/ 0 w 11388061"/>
                  <a:gd name="connsiteY16" fmla="*/ 85098 h 7199836"/>
                  <a:gd name="connsiteX17" fmla="*/ 85098 w 11388061"/>
                  <a:gd name="connsiteY17" fmla="*/ 0 h 7199836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66461"/>
                  <a:gd name="connsiteX1" fmla="*/ 815130 w 11388061"/>
                  <a:gd name="connsiteY1" fmla="*/ 0 h 6466461"/>
                  <a:gd name="connsiteX2" fmla="*/ 1396402 w 11388061"/>
                  <a:gd name="connsiteY2" fmla="*/ 723499 h 6466461"/>
                  <a:gd name="connsiteX3" fmla="*/ 1977678 w 11388061"/>
                  <a:gd name="connsiteY3" fmla="*/ 0 h 6466461"/>
                  <a:gd name="connsiteX4" fmla="*/ 10675624 w 11388061"/>
                  <a:gd name="connsiteY4" fmla="*/ 0 h 6466461"/>
                  <a:gd name="connsiteX5" fmla="*/ 10760721 w 11388061"/>
                  <a:gd name="connsiteY5" fmla="*/ 85098 h 6466461"/>
                  <a:gd name="connsiteX6" fmla="*/ 10760721 w 11388061"/>
                  <a:gd name="connsiteY6" fmla="*/ 4897043 h 6466461"/>
                  <a:gd name="connsiteX7" fmla="*/ 11388061 w 11388061"/>
                  <a:gd name="connsiteY7" fmla="*/ 5401059 h 6466461"/>
                  <a:gd name="connsiteX8" fmla="*/ 10760721 w 11388061"/>
                  <a:gd name="connsiteY8" fmla="*/ 5905077 h 6466461"/>
                  <a:gd name="connsiteX9" fmla="*/ 10760721 w 11388061"/>
                  <a:gd name="connsiteY9" fmla="*/ 6381363 h 6466461"/>
                  <a:gd name="connsiteX10" fmla="*/ 10675624 w 11388061"/>
                  <a:gd name="connsiteY10" fmla="*/ 6466461 h 6466461"/>
                  <a:gd name="connsiteX11" fmla="*/ 1985612 w 11388061"/>
                  <a:gd name="connsiteY11" fmla="*/ 6466461 h 6466461"/>
                  <a:gd name="connsiteX12" fmla="*/ 807196 w 11388061"/>
                  <a:gd name="connsiteY12" fmla="*/ 6466461 h 6466461"/>
                  <a:gd name="connsiteX13" fmla="*/ 85098 w 11388061"/>
                  <a:gd name="connsiteY13" fmla="*/ 6466461 h 6466461"/>
                  <a:gd name="connsiteX14" fmla="*/ 0 w 11388061"/>
                  <a:gd name="connsiteY14" fmla="*/ 6381363 h 6466461"/>
                  <a:gd name="connsiteX15" fmla="*/ 0 w 11388061"/>
                  <a:gd name="connsiteY15" fmla="*/ 85098 h 6466461"/>
                  <a:gd name="connsiteX16" fmla="*/ 85098 w 11388061"/>
                  <a:gd name="connsiteY16" fmla="*/ 0 h 646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388061" h="6466461">
                    <a:moveTo>
                      <a:pt x="85098" y="0"/>
                    </a:moveTo>
                    <a:lnTo>
                      <a:pt x="815130" y="0"/>
                    </a:lnTo>
                    <a:lnTo>
                      <a:pt x="1396402" y="723499"/>
                    </a:lnTo>
                    <a:lnTo>
                      <a:pt x="1977678" y="0"/>
                    </a:lnTo>
                    <a:lnTo>
                      <a:pt x="10675624" y="0"/>
                    </a:lnTo>
                    <a:cubicBezTo>
                      <a:pt x="10722621" y="0"/>
                      <a:pt x="10760721" y="38101"/>
                      <a:pt x="10760721" y="85098"/>
                    </a:cubicBezTo>
                    <a:lnTo>
                      <a:pt x="10760721" y="4897043"/>
                    </a:lnTo>
                    <a:lnTo>
                      <a:pt x="11388061" y="5401059"/>
                    </a:lnTo>
                    <a:lnTo>
                      <a:pt x="10760721" y="5905077"/>
                    </a:lnTo>
                    <a:lnTo>
                      <a:pt x="10760721" y="6381363"/>
                    </a:lnTo>
                    <a:cubicBezTo>
                      <a:pt x="10760721" y="6428361"/>
                      <a:pt x="10722621" y="6466461"/>
                      <a:pt x="10675624" y="6466461"/>
                    </a:cubicBezTo>
                    <a:lnTo>
                      <a:pt x="1985612" y="6466461"/>
                    </a:lnTo>
                    <a:lnTo>
                      <a:pt x="807196" y="6466461"/>
                    </a:lnTo>
                    <a:lnTo>
                      <a:pt x="85098" y="6466461"/>
                    </a:lnTo>
                    <a:cubicBezTo>
                      <a:pt x="38101" y="6466461"/>
                      <a:pt x="0" y="6428361"/>
                      <a:pt x="0" y="6381363"/>
                    </a:cubicBezTo>
                    <a:lnTo>
                      <a:pt x="0" y="85098"/>
                    </a:lnTo>
                    <a:cubicBezTo>
                      <a:pt x="0" y="38101"/>
                      <a:pt x="38101" y="0"/>
                      <a:pt x="85098" y="0"/>
                    </a:cubicBezTo>
                    <a:close/>
                  </a:path>
                </a:pathLst>
              </a:custGeom>
              <a:solidFill>
                <a:srgbClr val="E0D6E8">
                  <a:alpha val="75000"/>
                </a:srgbClr>
              </a:solidFill>
              <a:ln w="19050">
                <a:solidFill>
                  <a:srgbClr val="660066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1372" name="组合 1371">
                <a:extLst>
                  <a:ext uri="{FF2B5EF4-FFF2-40B4-BE49-F238E27FC236}">
                    <a16:creationId xmlns:a16="http://schemas.microsoft.com/office/drawing/2014/main" id="{4940FFFF-116D-1767-C22C-994C4DE33B39}"/>
                  </a:ext>
                </a:extLst>
              </p:cNvPr>
              <p:cNvGrpSpPr/>
              <p:nvPr/>
            </p:nvGrpSpPr>
            <p:grpSpPr>
              <a:xfrm>
                <a:off x="2728719" y="618082"/>
                <a:ext cx="1964062" cy="2611815"/>
                <a:chOff x="6627908" y="837130"/>
                <a:chExt cx="1964062" cy="2611815"/>
              </a:xfrm>
            </p:grpSpPr>
            <p:grpSp>
              <p:nvGrpSpPr>
                <p:cNvPr id="1453" name="组合 1452">
                  <a:extLst>
                    <a:ext uri="{FF2B5EF4-FFF2-40B4-BE49-F238E27FC236}">
                      <a16:creationId xmlns:a16="http://schemas.microsoft.com/office/drawing/2014/main" id="{49DE5080-75A1-7F09-2C85-38783BF94C05}"/>
                    </a:ext>
                  </a:extLst>
                </p:cNvPr>
                <p:cNvGrpSpPr/>
                <p:nvPr/>
              </p:nvGrpSpPr>
              <p:grpSpPr>
                <a:xfrm>
                  <a:off x="6627908" y="837130"/>
                  <a:ext cx="1964062" cy="2611815"/>
                  <a:chOff x="6627908" y="837130"/>
                  <a:chExt cx="1964062" cy="2611815"/>
                </a:xfrm>
              </p:grpSpPr>
              <p:grpSp>
                <p:nvGrpSpPr>
                  <p:cNvPr id="1456" name="组合 1455">
                    <a:extLst>
                      <a:ext uri="{FF2B5EF4-FFF2-40B4-BE49-F238E27FC236}">
                        <a16:creationId xmlns:a16="http://schemas.microsoft.com/office/drawing/2014/main" id="{53598B76-3872-C33D-225A-6A96DC7F7F13}"/>
                      </a:ext>
                    </a:extLst>
                  </p:cNvPr>
                  <p:cNvGrpSpPr/>
                  <p:nvPr/>
                </p:nvGrpSpPr>
                <p:grpSpPr>
                  <a:xfrm>
                    <a:off x="6627908" y="837130"/>
                    <a:ext cx="1964062" cy="2611815"/>
                    <a:chOff x="5528656" y="1116905"/>
                    <a:chExt cx="2887006" cy="3469661"/>
                  </a:xfrm>
                </p:grpSpPr>
                <p:grpSp>
                  <p:nvGrpSpPr>
                    <p:cNvPr id="1458" name="组合 1457">
                      <a:extLst>
                        <a:ext uri="{FF2B5EF4-FFF2-40B4-BE49-F238E27FC236}">
                          <a16:creationId xmlns:a16="http://schemas.microsoft.com/office/drawing/2014/main" id="{9E4B583B-6422-5C43-71B5-7FD86DB5851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6650995" y="1116905"/>
                      <a:ext cx="1764667" cy="2401200"/>
                      <a:chOff x="8618348" y="3347637"/>
                      <a:chExt cx="2561075" cy="3484880"/>
                    </a:xfrm>
                  </p:grpSpPr>
                  <p:sp>
                    <p:nvSpPr>
                      <p:cNvPr id="1472" name="矩形: 圆角 1471">
                        <a:extLst>
                          <a:ext uri="{FF2B5EF4-FFF2-40B4-BE49-F238E27FC236}">
                            <a16:creationId xmlns:a16="http://schemas.microsoft.com/office/drawing/2014/main" id="{9A81C92E-342C-1CF9-72AA-752E76DF40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62530" y="3347637"/>
                        <a:ext cx="2472710" cy="348488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grpSp>
                    <p:nvGrpSpPr>
                      <p:cNvPr id="1473" name="组合 1472">
                        <a:extLst>
                          <a:ext uri="{FF2B5EF4-FFF2-40B4-BE49-F238E27FC236}">
                            <a16:creationId xmlns:a16="http://schemas.microsoft.com/office/drawing/2014/main" id="{2828BA09-14CA-817C-DF33-75CB70CB668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30823">
                        <a:off x="8618348" y="3911834"/>
                        <a:ext cx="2561075" cy="2356487"/>
                        <a:chOff x="1858796" y="4084909"/>
                        <a:chExt cx="1763554" cy="1622674"/>
                      </a:xfrm>
                    </p:grpSpPr>
                    <p:sp>
                      <p:nvSpPr>
                        <p:cNvPr id="1474" name="椭圆 1473">
                          <a:extLst>
                            <a:ext uri="{FF2B5EF4-FFF2-40B4-BE49-F238E27FC236}">
                              <a16:creationId xmlns:a16="http://schemas.microsoft.com/office/drawing/2014/main" id="{A3685248-857C-53B3-8D03-BD46B0E01C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8796" y="4084909"/>
                          <a:ext cx="359449" cy="35944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475" name="椭圆 1474">
                          <a:extLst>
                            <a:ext uri="{FF2B5EF4-FFF2-40B4-BE49-F238E27FC236}">
                              <a16:creationId xmlns:a16="http://schemas.microsoft.com/office/drawing/2014/main" id="{2C07AF7E-B1A6-D038-97D0-2BE5979791A8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2364447" y="4629806"/>
                          <a:ext cx="359449" cy="359449"/>
                        </a:xfrm>
                        <a:prstGeom prst="ellipse">
                          <a:avLst/>
                        </a:prstGeom>
                        <a:solidFill>
                          <a:srgbClr val="C00000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76" name="椭圆 1475">
                          <a:extLst>
                            <a:ext uri="{FF2B5EF4-FFF2-40B4-BE49-F238E27FC236}">
                              <a16:creationId xmlns:a16="http://schemas.microsoft.com/office/drawing/2014/main" id="{E29F1E6C-55E4-4862-4153-F85D7105A3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042246">
                          <a:off x="3262901" y="4878096"/>
                          <a:ext cx="359449" cy="35944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477" name="椭圆 1476">
                          <a:extLst>
                            <a:ext uri="{FF2B5EF4-FFF2-40B4-BE49-F238E27FC236}">
                              <a16:creationId xmlns:a16="http://schemas.microsoft.com/office/drawing/2014/main" id="{12E5F9C8-A78F-FC40-4EDB-189DAD574EA9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 rot="20688350">
                          <a:off x="2637482" y="5348134"/>
                          <a:ext cx="359448" cy="35944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478" name="直接连接符 1477">
                          <a:extLst>
                            <a:ext uri="{FF2B5EF4-FFF2-40B4-BE49-F238E27FC236}">
                              <a16:creationId xmlns:a16="http://schemas.microsoft.com/office/drawing/2014/main" id="{28EEDAAC-7300-3575-D9F9-8A172A4C2C0F}"/>
                            </a:ext>
                          </a:extLst>
                        </p:cNvPr>
                        <p:cNvCxnSpPr>
                          <a:cxnSpLocks/>
                          <a:stCxn id="1474" idx="5"/>
                          <a:endCxn id="1475" idx="1"/>
                        </p:cNvCxnSpPr>
                        <p:nvPr/>
                      </p:nvCxnSpPr>
                      <p:spPr>
                        <a:xfrm>
                          <a:off x="2165605" y="4391718"/>
                          <a:ext cx="251482" cy="290728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79" name="直接连接符 1478">
                          <a:extLst>
                            <a:ext uri="{FF2B5EF4-FFF2-40B4-BE49-F238E27FC236}">
                              <a16:creationId xmlns:a16="http://schemas.microsoft.com/office/drawing/2014/main" id="{084FFCBA-E6DB-605A-9BBB-D5F271DD4B36}"/>
                            </a:ext>
                          </a:extLst>
                        </p:cNvPr>
                        <p:cNvCxnSpPr>
                          <a:cxnSpLocks/>
                          <a:stCxn id="1476" idx="4"/>
                          <a:endCxn id="1475" idx="7"/>
                        </p:cNvCxnSpPr>
                        <p:nvPr/>
                      </p:nvCxnSpPr>
                      <p:spPr>
                        <a:xfrm flipH="1" flipV="1">
                          <a:off x="2671256" y="4682446"/>
                          <a:ext cx="611765" cy="292747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0" name="直接连接符 1479">
                          <a:extLst>
                            <a:ext uri="{FF2B5EF4-FFF2-40B4-BE49-F238E27FC236}">
                              <a16:creationId xmlns:a16="http://schemas.microsoft.com/office/drawing/2014/main" id="{1A4877F7-3B9C-F4F4-A64D-62AE14EB356F}"/>
                            </a:ext>
                          </a:extLst>
                        </p:cNvPr>
                        <p:cNvCxnSpPr>
                          <a:stCxn id="1475" idx="4"/>
                          <a:endCxn id="1477" idx="0"/>
                        </p:cNvCxnSpPr>
                        <p:nvPr/>
                      </p:nvCxnSpPr>
                      <p:spPr>
                        <a:xfrm>
                          <a:off x="2544171" y="4989255"/>
                          <a:ext cx="225931" cy="36516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81" name="文本框 1480">
                          <a:extLst>
                            <a:ext uri="{FF2B5EF4-FFF2-40B4-BE49-F238E27FC236}">
                              <a16:creationId xmlns:a16="http://schemas.microsoft.com/office/drawing/2014/main" id="{8ACA57A8-28C5-533D-68B7-86365056D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7556" y="4860239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2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82" name="文本框 1481">
                          <a:extLst>
                            <a:ext uri="{FF2B5EF4-FFF2-40B4-BE49-F238E27FC236}">
                              <a16:creationId xmlns:a16="http://schemas.microsoft.com/office/drawing/2014/main" id="{9DA75BCC-FD75-65F6-6FB9-8278AC93C0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73456" y="4521384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1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83" name="文本框 1482">
                          <a:extLst>
                            <a:ext uri="{FF2B5EF4-FFF2-40B4-BE49-F238E27FC236}">
                              <a16:creationId xmlns:a16="http://schemas.microsoft.com/office/drawing/2014/main" id="{244E99EC-3BC8-554C-8D0E-F8F98562D4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80356" y="4312176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3</a:t>
                          </a:r>
                          <a:endParaRPr lang="zh-CN" altLang="en-US" baseline="-25000" dirty="0"/>
                        </a:p>
                      </p:txBody>
                    </p:sp>
                  </p:grpSp>
                </p:grpSp>
                <p:grpSp>
                  <p:nvGrpSpPr>
                    <p:cNvPr id="1459" name="组合 1458">
                      <a:extLst>
                        <a:ext uri="{FF2B5EF4-FFF2-40B4-BE49-F238E27FC236}">
                          <a16:creationId xmlns:a16="http://schemas.microsoft.com/office/drawing/2014/main" id="{BFA6D3F2-3818-CDDC-1B6F-9FE37EF92A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8656" y="2184715"/>
                      <a:ext cx="1704243" cy="2401851"/>
                      <a:chOff x="8578278" y="320400"/>
                      <a:chExt cx="2472710" cy="3484880"/>
                    </a:xfrm>
                  </p:grpSpPr>
                  <p:sp>
                    <p:nvSpPr>
                      <p:cNvPr id="1460" name="矩形: 圆角 1459">
                        <a:extLst>
                          <a:ext uri="{FF2B5EF4-FFF2-40B4-BE49-F238E27FC236}">
                            <a16:creationId xmlns:a16="http://schemas.microsoft.com/office/drawing/2014/main" id="{EC9A6252-198B-0802-2624-C2B08E59F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78278" y="320400"/>
                        <a:ext cx="2472710" cy="348488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1461" name="组合 1460">
                        <a:extLst>
                          <a:ext uri="{FF2B5EF4-FFF2-40B4-BE49-F238E27FC236}">
                            <a16:creationId xmlns:a16="http://schemas.microsoft.com/office/drawing/2014/main" id="{C7EDF279-A456-0333-1D6F-DAC1E6EDA1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13430" y="653650"/>
                        <a:ext cx="1802407" cy="2818380"/>
                        <a:chOff x="1870280" y="1503029"/>
                        <a:chExt cx="1267225" cy="1981529"/>
                      </a:xfrm>
                    </p:grpSpPr>
                    <p:sp>
                      <p:nvSpPr>
                        <p:cNvPr id="1462" name="椭圆 1461">
                          <a:extLst>
                            <a:ext uri="{FF2B5EF4-FFF2-40B4-BE49-F238E27FC236}">
                              <a16:creationId xmlns:a16="http://schemas.microsoft.com/office/drawing/2014/main" id="{FF04C673-EE17-16DA-1B1B-8AC341A72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70280" y="1712741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63" name="椭圆 1462">
                          <a:extLst>
                            <a:ext uri="{FF2B5EF4-FFF2-40B4-BE49-F238E27FC236}">
                              <a16:creationId xmlns:a16="http://schemas.microsoft.com/office/drawing/2014/main" id="{22F83E0E-6789-0A08-D640-2B2EBF7839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13781" y="2296550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rgbClr val="C00000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464" name="椭圆 1463">
                          <a:extLst>
                            <a:ext uri="{FF2B5EF4-FFF2-40B4-BE49-F238E27FC236}">
                              <a16:creationId xmlns:a16="http://schemas.microsoft.com/office/drawing/2014/main" id="{7C763D9F-05E9-FF56-BF62-E75954264E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292704">
                          <a:off x="2771745" y="1503029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65" name="椭圆 1464">
                          <a:extLst>
                            <a:ext uri="{FF2B5EF4-FFF2-40B4-BE49-F238E27FC236}">
                              <a16:creationId xmlns:a16="http://schemas.microsoft.com/office/drawing/2014/main" id="{DE48E56F-EF2B-94B7-F883-3C357DBF93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688350">
                          <a:off x="2588865" y="3118798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466" name="直接连接符 1465">
                          <a:extLst>
                            <a:ext uri="{FF2B5EF4-FFF2-40B4-BE49-F238E27FC236}">
                              <a16:creationId xmlns:a16="http://schemas.microsoft.com/office/drawing/2014/main" id="{A6FF57E8-F155-1F0F-FE4C-F00CAB52AD3C}"/>
                            </a:ext>
                          </a:extLst>
                        </p:cNvPr>
                        <p:cNvCxnSpPr>
                          <a:cxnSpLocks/>
                          <a:stCxn id="1462" idx="5"/>
                          <a:endCxn id="1463" idx="1"/>
                        </p:cNvCxnSpPr>
                        <p:nvPr/>
                      </p:nvCxnSpPr>
                      <p:spPr>
                        <a:xfrm>
                          <a:off x="2182476" y="2024937"/>
                          <a:ext cx="284869" cy="325177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7" name="直接连接符 1466">
                          <a:extLst>
                            <a:ext uri="{FF2B5EF4-FFF2-40B4-BE49-F238E27FC236}">
                              <a16:creationId xmlns:a16="http://schemas.microsoft.com/office/drawing/2014/main" id="{91D1276B-E138-643B-3463-3C25B6C278E6}"/>
                            </a:ext>
                          </a:extLst>
                        </p:cNvPr>
                        <p:cNvCxnSpPr>
                          <a:cxnSpLocks/>
                          <a:stCxn id="1464" idx="4"/>
                          <a:endCxn id="1463" idx="7"/>
                        </p:cNvCxnSpPr>
                        <p:nvPr/>
                      </p:nvCxnSpPr>
                      <p:spPr>
                        <a:xfrm flipH="1">
                          <a:off x="2725977" y="1856011"/>
                          <a:ext cx="161488" cy="494103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8" name="直接连接符 1467">
                          <a:extLst>
                            <a:ext uri="{FF2B5EF4-FFF2-40B4-BE49-F238E27FC236}">
                              <a16:creationId xmlns:a16="http://schemas.microsoft.com/office/drawing/2014/main" id="{14581DBB-3814-2961-773E-8E6390952D18}"/>
                            </a:ext>
                          </a:extLst>
                        </p:cNvPr>
                        <p:cNvCxnSpPr>
                          <a:cxnSpLocks/>
                          <a:stCxn id="1463" idx="4"/>
                          <a:endCxn id="1465" idx="0"/>
                        </p:cNvCxnSpPr>
                        <p:nvPr/>
                      </p:nvCxnSpPr>
                      <p:spPr>
                        <a:xfrm>
                          <a:off x="2596661" y="2662310"/>
                          <a:ext cx="127153" cy="46288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69" name="文本框 1468">
                          <a:extLst>
                            <a:ext uri="{FF2B5EF4-FFF2-40B4-BE49-F238E27FC236}">
                              <a16:creationId xmlns:a16="http://schemas.microsoft.com/office/drawing/2014/main" id="{56A83264-CC02-ED17-B35C-4894007C55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94613" y="1886935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1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70" name="文本框 1469">
                          <a:extLst>
                            <a:ext uri="{FF2B5EF4-FFF2-40B4-BE49-F238E27FC236}">
                              <a16:creationId xmlns:a16="http://schemas.microsoft.com/office/drawing/2014/main" id="{A4E21215-7161-1E02-D2FA-201A0667FA3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65881" y="1927593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2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71" name="文本框 1470">
                          <a:extLst>
                            <a:ext uri="{FF2B5EF4-FFF2-40B4-BE49-F238E27FC236}">
                              <a16:creationId xmlns:a16="http://schemas.microsoft.com/office/drawing/2014/main" id="{C612AAF0-0C5B-3503-5B93-C848FDE6F1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94862" y="2675790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3</a:t>
                          </a:r>
                          <a:endParaRPr lang="zh-CN" altLang="en-US" baseline="-25000" dirty="0"/>
                        </a:p>
                      </p:txBody>
                    </p:sp>
                  </p:grpSp>
                </p:grpSp>
              </p:grpSp>
              <p:pic>
                <p:nvPicPr>
                  <p:cNvPr id="1457" name="图形 1456">
                    <a:extLst>
                      <a:ext uri="{FF2B5EF4-FFF2-40B4-BE49-F238E27FC236}">
                        <a16:creationId xmlns:a16="http://schemas.microsoft.com/office/drawing/2014/main" id="{C8F172C6-D385-9C59-02A2-0D3070DED5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18695319">
                    <a:off x="7728784" y="2411747"/>
                    <a:ext cx="507101" cy="50710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454" name="连接符: 曲线 1453">
                  <a:extLst>
                    <a:ext uri="{FF2B5EF4-FFF2-40B4-BE49-F238E27FC236}">
                      <a16:creationId xmlns:a16="http://schemas.microsoft.com/office/drawing/2014/main" id="{A889DE90-BFB3-385C-3DD7-98749DFD09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121445" y="1796737"/>
                  <a:ext cx="904006" cy="592397"/>
                </a:xfrm>
                <a:prstGeom prst="curvedConnector3">
                  <a:avLst>
                    <a:gd name="adj1" fmla="val 115185"/>
                  </a:avLst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55" name="矩形 1454">
                  <a:extLst>
                    <a:ext uri="{FF2B5EF4-FFF2-40B4-BE49-F238E27FC236}">
                      <a16:creationId xmlns:a16="http://schemas.microsoft.com/office/drawing/2014/main" id="{728E44E6-65AE-1340-E49D-5F793E26BB05}"/>
                    </a:ext>
                  </a:extLst>
                </p:cNvPr>
                <p:cNvSpPr/>
                <p:nvPr/>
              </p:nvSpPr>
              <p:spPr>
                <a:xfrm rot="19074529">
                  <a:off x="7125617" y="2395010"/>
                  <a:ext cx="1087156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1600" b="1" spc="50" dirty="0">
                      <a:ln w="9525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70AD47">
                          <a:tint val="1000"/>
                        </a:srgbClr>
                      </a:solidFill>
                      <a:effectLst>
                        <a:glow rad="38100">
                          <a:schemeClr val="accent1">
                            <a:alpha val="40000"/>
                          </a:schemeClr>
                        </a:glow>
                      </a:effectLst>
                    </a:rPr>
                    <a:t>s</a:t>
                  </a:r>
                  <a:r>
                    <a:rPr lang="en-US" altLang="zh-CN" sz="1600" b="1" cap="none" spc="50" dirty="0">
                      <a:ln w="9525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70AD47">
                          <a:tint val="1000"/>
                        </a:srgbClr>
                      </a:solidFill>
                      <a:effectLst>
                        <a:glow rad="38100">
                          <a:schemeClr val="accent1">
                            <a:alpha val="40000"/>
                          </a:schemeClr>
                        </a:glow>
                      </a:effectLst>
                    </a:rPr>
                    <a:t>eed pair</a:t>
                  </a:r>
                  <a:endParaRPr lang="zh-CN" altLang="en-US" sz="16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endParaRPr>
                </a:p>
              </p:txBody>
            </p:sp>
          </p:grpSp>
          <p:grpSp>
            <p:nvGrpSpPr>
              <p:cNvPr id="1373" name="组合 1372">
                <a:extLst>
                  <a:ext uri="{FF2B5EF4-FFF2-40B4-BE49-F238E27FC236}">
                    <a16:creationId xmlns:a16="http://schemas.microsoft.com/office/drawing/2014/main" id="{7C44C9FC-7A77-223B-9B27-6256CB6D1CFA}"/>
                  </a:ext>
                </a:extLst>
              </p:cNvPr>
              <p:cNvGrpSpPr/>
              <p:nvPr/>
            </p:nvGrpSpPr>
            <p:grpSpPr>
              <a:xfrm>
                <a:off x="2005166" y="2059754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50" name="任意多边形: 形状 1449">
                  <a:extLst>
                    <a:ext uri="{FF2B5EF4-FFF2-40B4-BE49-F238E27FC236}">
                      <a16:creationId xmlns:a16="http://schemas.microsoft.com/office/drawing/2014/main" id="{5E079792-891A-FD76-17FF-91C071DC02ED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51" name="任意多边形: 形状 1450">
                  <a:extLst>
                    <a:ext uri="{FF2B5EF4-FFF2-40B4-BE49-F238E27FC236}">
                      <a16:creationId xmlns:a16="http://schemas.microsoft.com/office/drawing/2014/main" id="{F0A0BF1B-0BCE-293F-A842-64DE44E3344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52" name="任意多边形: 形状 1451">
                  <a:extLst>
                    <a:ext uri="{FF2B5EF4-FFF2-40B4-BE49-F238E27FC236}">
                      <a16:creationId xmlns:a16="http://schemas.microsoft.com/office/drawing/2014/main" id="{40D9F72E-E82D-E801-8BDC-1349A29026B8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74" name="组合 1373">
                <a:extLst>
                  <a:ext uri="{FF2B5EF4-FFF2-40B4-BE49-F238E27FC236}">
                    <a16:creationId xmlns:a16="http://schemas.microsoft.com/office/drawing/2014/main" id="{DCB7EE9B-CF26-DBDE-8557-3D81B3C2F75F}"/>
                  </a:ext>
                </a:extLst>
              </p:cNvPr>
              <p:cNvGrpSpPr/>
              <p:nvPr/>
            </p:nvGrpSpPr>
            <p:grpSpPr>
              <a:xfrm>
                <a:off x="4896425" y="2088310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47" name="任意多边形: 形状 1446">
                  <a:extLst>
                    <a:ext uri="{FF2B5EF4-FFF2-40B4-BE49-F238E27FC236}">
                      <a16:creationId xmlns:a16="http://schemas.microsoft.com/office/drawing/2014/main" id="{887BBC4B-9FBB-32F0-6C79-8F9ABD9994AB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8" name="任意多边形: 形状 1447">
                  <a:extLst>
                    <a:ext uri="{FF2B5EF4-FFF2-40B4-BE49-F238E27FC236}">
                      <a16:creationId xmlns:a16="http://schemas.microsoft.com/office/drawing/2014/main" id="{AE79242A-D4C2-A55C-DA7F-7BA8F01CCC66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9" name="任意多边形: 形状 1448">
                  <a:extLst>
                    <a:ext uri="{FF2B5EF4-FFF2-40B4-BE49-F238E27FC236}">
                      <a16:creationId xmlns:a16="http://schemas.microsoft.com/office/drawing/2014/main" id="{A3BD99C5-964F-C266-D0E6-7AED54224BC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75" name="组合 1374">
                <a:extLst>
                  <a:ext uri="{FF2B5EF4-FFF2-40B4-BE49-F238E27FC236}">
                    <a16:creationId xmlns:a16="http://schemas.microsoft.com/office/drawing/2014/main" id="{1D4850F2-065B-116E-3CDC-48AAE6769D51}"/>
                  </a:ext>
                </a:extLst>
              </p:cNvPr>
              <p:cNvGrpSpPr/>
              <p:nvPr/>
            </p:nvGrpSpPr>
            <p:grpSpPr>
              <a:xfrm>
                <a:off x="8311328" y="2088310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44" name="任意多边形: 形状 1443">
                  <a:extLst>
                    <a:ext uri="{FF2B5EF4-FFF2-40B4-BE49-F238E27FC236}">
                      <a16:creationId xmlns:a16="http://schemas.microsoft.com/office/drawing/2014/main" id="{C45EC7E5-7C2C-8580-807C-4EF6F095336A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5" name="任意多边形: 形状 1444">
                  <a:extLst>
                    <a:ext uri="{FF2B5EF4-FFF2-40B4-BE49-F238E27FC236}">
                      <a16:creationId xmlns:a16="http://schemas.microsoft.com/office/drawing/2014/main" id="{9DB776EC-19F1-A9E2-8BAA-2A1581DB8DF1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6" name="任意多边形: 形状 1445">
                  <a:extLst>
                    <a:ext uri="{FF2B5EF4-FFF2-40B4-BE49-F238E27FC236}">
                      <a16:creationId xmlns:a16="http://schemas.microsoft.com/office/drawing/2014/main" id="{C4FFE244-9828-383E-DB6B-9A4EBD789AD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1376" name="直接连接符 1375">
                <a:extLst>
                  <a:ext uri="{FF2B5EF4-FFF2-40B4-BE49-F238E27FC236}">
                    <a16:creationId xmlns:a16="http://schemas.microsoft.com/office/drawing/2014/main" id="{2563B926-8C47-D96B-58E6-1A658547CAD1}"/>
                  </a:ext>
                </a:extLst>
              </p:cNvPr>
              <p:cNvCxnSpPr/>
              <p:nvPr/>
            </p:nvCxnSpPr>
            <p:spPr>
              <a:xfrm>
                <a:off x="838060" y="3429000"/>
                <a:ext cx="10255169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7" name="组合 1376">
                <a:extLst>
                  <a:ext uri="{FF2B5EF4-FFF2-40B4-BE49-F238E27FC236}">
                    <a16:creationId xmlns:a16="http://schemas.microsoft.com/office/drawing/2014/main" id="{BF69E95A-5344-08D4-E942-F57F8C8AF3B3}"/>
                  </a:ext>
                </a:extLst>
              </p:cNvPr>
              <p:cNvGrpSpPr/>
              <p:nvPr/>
            </p:nvGrpSpPr>
            <p:grpSpPr>
              <a:xfrm>
                <a:off x="977692" y="1586566"/>
                <a:ext cx="806876" cy="1122923"/>
                <a:chOff x="6594782" y="1220089"/>
                <a:chExt cx="806876" cy="1122923"/>
              </a:xfrm>
            </p:grpSpPr>
            <p:grpSp>
              <p:nvGrpSpPr>
                <p:cNvPr id="1433" name="组合 1432">
                  <a:extLst>
                    <a:ext uri="{FF2B5EF4-FFF2-40B4-BE49-F238E27FC236}">
                      <a16:creationId xmlns:a16="http://schemas.microsoft.com/office/drawing/2014/main" id="{69858204-756C-121D-4777-10C8C14B49F6}"/>
                    </a:ext>
                  </a:extLst>
                </p:cNvPr>
                <p:cNvGrpSpPr/>
                <p:nvPr/>
              </p:nvGrpSpPr>
              <p:grpSpPr>
                <a:xfrm>
                  <a:off x="6594782" y="1620753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40" name="矩形: 圆角 1439">
                    <a:extLst>
                      <a:ext uri="{FF2B5EF4-FFF2-40B4-BE49-F238E27FC236}">
                        <a16:creationId xmlns:a16="http://schemas.microsoft.com/office/drawing/2014/main" id="{FB973B54-65C5-69E6-61C8-DEEA358B8A43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41" name="椭圆 1440">
                    <a:extLst>
                      <a:ext uri="{FF2B5EF4-FFF2-40B4-BE49-F238E27FC236}">
                        <a16:creationId xmlns:a16="http://schemas.microsoft.com/office/drawing/2014/main" id="{A560C690-AE55-8719-3D7B-1485847683E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42" name="椭圆 1441">
                    <a:extLst>
                      <a:ext uri="{FF2B5EF4-FFF2-40B4-BE49-F238E27FC236}">
                        <a16:creationId xmlns:a16="http://schemas.microsoft.com/office/drawing/2014/main" id="{4CADD676-8EAD-F34D-FFCB-47D4621B293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43" name="椭圆 1442">
                    <a:extLst>
                      <a:ext uri="{FF2B5EF4-FFF2-40B4-BE49-F238E27FC236}">
                        <a16:creationId xmlns:a16="http://schemas.microsoft.com/office/drawing/2014/main" id="{8895A143-B9EB-96B6-EEE6-32F0AD871CCA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34" name="组合 1433">
                  <a:extLst>
                    <a:ext uri="{FF2B5EF4-FFF2-40B4-BE49-F238E27FC236}">
                      <a16:creationId xmlns:a16="http://schemas.microsoft.com/office/drawing/2014/main" id="{ACB19388-A939-E391-F5FB-6F8BD0E9BD1B}"/>
                    </a:ext>
                  </a:extLst>
                </p:cNvPr>
                <p:cNvGrpSpPr/>
                <p:nvPr/>
              </p:nvGrpSpPr>
              <p:grpSpPr>
                <a:xfrm>
                  <a:off x="7156718" y="1220089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36" name="矩形: 圆角 1435">
                    <a:extLst>
                      <a:ext uri="{FF2B5EF4-FFF2-40B4-BE49-F238E27FC236}">
                        <a16:creationId xmlns:a16="http://schemas.microsoft.com/office/drawing/2014/main" id="{726F8A74-D45F-BB26-23A9-2811D6CD34D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37" name="椭圆 1436">
                    <a:extLst>
                      <a:ext uri="{FF2B5EF4-FFF2-40B4-BE49-F238E27FC236}">
                        <a16:creationId xmlns:a16="http://schemas.microsoft.com/office/drawing/2014/main" id="{8EF5D445-B597-EAD2-0FA2-DAB4F5052C2C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38" name="椭圆 1437">
                    <a:extLst>
                      <a:ext uri="{FF2B5EF4-FFF2-40B4-BE49-F238E27FC236}">
                        <a16:creationId xmlns:a16="http://schemas.microsoft.com/office/drawing/2014/main" id="{0838CB81-8891-CBE7-1A98-09B60351768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39" name="椭圆 1438">
                    <a:extLst>
                      <a:ext uri="{FF2B5EF4-FFF2-40B4-BE49-F238E27FC236}">
                        <a16:creationId xmlns:a16="http://schemas.microsoft.com/office/drawing/2014/main" id="{B11D4ED7-1CE1-A31C-C4B3-1E6D2F24741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5195B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435" name="图形 1434">
                  <a:extLst>
                    <a:ext uri="{FF2B5EF4-FFF2-40B4-BE49-F238E27FC236}">
                      <a16:creationId xmlns:a16="http://schemas.microsoft.com/office/drawing/2014/main" id="{1E7AEF9C-8421-520D-0009-B7FCC15AA0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rot="18695319">
                  <a:off x="6740960" y="1531728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378" name="组合 1377">
                <a:extLst>
                  <a:ext uri="{FF2B5EF4-FFF2-40B4-BE49-F238E27FC236}">
                    <a16:creationId xmlns:a16="http://schemas.microsoft.com/office/drawing/2014/main" id="{83CA4AC0-92AB-4C14-D688-9BB7E0D6C55F}"/>
                  </a:ext>
                </a:extLst>
              </p:cNvPr>
              <p:cNvGrpSpPr/>
              <p:nvPr/>
            </p:nvGrpSpPr>
            <p:grpSpPr>
              <a:xfrm>
                <a:off x="2843666" y="3920494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30" name="任意多边形: 形状 1429">
                  <a:extLst>
                    <a:ext uri="{FF2B5EF4-FFF2-40B4-BE49-F238E27FC236}">
                      <a16:creationId xmlns:a16="http://schemas.microsoft.com/office/drawing/2014/main" id="{AB25451A-4880-B7C9-4105-6AAE93F53E65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31" name="任意多边形: 形状 1430">
                  <a:extLst>
                    <a:ext uri="{FF2B5EF4-FFF2-40B4-BE49-F238E27FC236}">
                      <a16:creationId xmlns:a16="http://schemas.microsoft.com/office/drawing/2014/main" id="{D12DC6A4-3A00-74C6-E741-E39477012A9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32" name="任意多边形: 形状 1431">
                  <a:extLst>
                    <a:ext uri="{FF2B5EF4-FFF2-40B4-BE49-F238E27FC236}">
                      <a16:creationId xmlns:a16="http://schemas.microsoft.com/office/drawing/2014/main" id="{639CBED2-3122-A2FB-B669-4042EEF072A5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79" name="组合 1378">
                <a:extLst>
                  <a:ext uri="{FF2B5EF4-FFF2-40B4-BE49-F238E27FC236}">
                    <a16:creationId xmlns:a16="http://schemas.microsoft.com/office/drawing/2014/main" id="{EFCDB491-9C0B-D815-8CEC-3F5F68D2D6A1}"/>
                  </a:ext>
                </a:extLst>
              </p:cNvPr>
              <p:cNvGrpSpPr/>
              <p:nvPr/>
            </p:nvGrpSpPr>
            <p:grpSpPr>
              <a:xfrm>
                <a:off x="3090951" y="4417994"/>
                <a:ext cx="244940" cy="2164238"/>
                <a:chOff x="10807400" y="3051234"/>
                <a:chExt cx="244940" cy="2164238"/>
              </a:xfrm>
            </p:grpSpPr>
            <p:grpSp>
              <p:nvGrpSpPr>
                <p:cNvPr id="1415" name="组合 1414">
                  <a:extLst>
                    <a:ext uri="{FF2B5EF4-FFF2-40B4-BE49-F238E27FC236}">
                      <a16:creationId xmlns:a16="http://schemas.microsoft.com/office/drawing/2014/main" id="{2F5EE918-8620-4CE0-73B6-C689B4CA6C8C}"/>
                    </a:ext>
                  </a:extLst>
                </p:cNvPr>
                <p:cNvGrpSpPr/>
                <p:nvPr/>
              </p:nvGrpSpPr>
              <p:grpSpPr>
                <a:xfrm>
                  <a:off x="10807400" y="3769613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26" name="矩形: 圆角 1425">
                    <a:extLst>
                      <a:ext uri="{FF2B5EF4-FFF2-40B4-BE49-F238E27FC236}">
                        <a16:creationId xmlns:a16="http://schemas.microsoft.com/office/drawing/2014/main" id="{12173704-1737-776F-4584-4CA58DD143D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7" name="椭圆 1426">
                    <a:extLst>
                      <a:ext uri="{FF2B5EF4-FFF2-40B4-BE49-F238E27FC236}">
                        <a16:creationId xmlns:a16="http://schemas.microsoft.com/office/drawing/2014/main" id="{8E9ED1AC-B843-2C2B-48CB-5FE5D38AF31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28" name="椭圆 1427">
                    <a:extLst>
                      <a:ext uri="{FF2B5EF4-FFF2-40B4-BE49-F238E27FC236}">
                        <a16:creationId xmlns:a16="http://schemas.microsoft.com/office/drawing/2014/main" id="{273ACF83-9075-D517-E7F5-69297A73D94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29" name="椭圆 1428">
                    <a:extLst>
                      <a:ext uri="{FF2B5EF4-FFF2-40B4-BE49-F238E27FC236}">
                        <a16:creationId xmlns:a16="http://schemas.microsoft.com/office/drawing/2014/main" id="{375A0C0E-FCBF-61CD-136C-D34ECA8714E9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5195B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16" name="组合 1415">
                  <a:extLst>
                    <a:ext uri="{FF2B5EF4-FFF2-40B4-BE49-F238E27FC236}">
                      <a16:creationId xmlns:a16="http://schemas.microsoft.com/office/drawing/2014/main" id="{C1FB2FCF-C78D-E72A-BA4F-6D716BFD728F}"/>
                    </a:ext>
                  </a:extLst>
                </p:cNvPr>
                <p:cNvGrpSpPr/>
                <p:nvPr/>
              </p:nvGrpSpPr>
              <p:grpSpPr>
                <a:xfrm>
                  <a:off x="10807400" y="3051234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22" name="矩形: 圆角 1421">
                    <a:extLst>
                      <a:ext uri="{FF2B5EF4-FFF2-40B4-BE49-F238E27FC236}">
                        <a16:creationId xmlns:a16="http://schemas.microsoft.com/office/drawing/2014/main" id="{C33D334A-6EAD-DA53-6EA7-9B5438277604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3" name="椭圆 1422">
                    <a:extLst>
                      <a:ext uri="{FF2B5EF4-FFF2-40B4-BE49-F238E27FC236}">
                        <a16:creationId xmlns:a16="http://schemas.microsoft.com/office/drawing/2014/main" id="{8EEB8E07-D797-4D7F-E549-DC042FDB937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4" name="椭圆 1423">
                    <a:extLst>
                      <a:ext uri="{FF2B5EF4-FFF2-40B4-BE49-F238E27FC236}">
                        <a16:creationId xmlns:a16="http://schemas.microsoft.com/office/drawing/2014/main" id="{F9C714FF-FE9E-4839-1F6E-39FC2E3390E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25" name="椭圆 1424">
                    <a:extLst>
                      <a:ext uri="{FF2B5EF4-FFF2-40B4-BE49-F238E27FC236}">
                        <a16:creationId xmlns:a16="http://schemas.microsoft.com/office/drawing/2014/main" id="{2A43D29B-BB93-F795-7395-B9858FAE53E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17" name="组合 1416">
                  <a:extLst>
                    <a:ext uri="{FF2B5EF4-FFF2-40B4-BE49-F238E27FC236}">
                      <a16:creationId xmlns:a16="http://schemas.microsoft.com/office/drawing/2014/main" id="{2CFB3553-5F1F-5B0F-B191-CA96AAFB00D2}"/>
                    </a:ext>
                  </a:extLst>
                </p:cNvPr>
                <p:cNvGrpSpPr/>
                <p:nvPr/>
              </p:nvGrpSpPr>
              <p:grpSpPr>
                <a:xfrm>
                  <a:off x="10807470" y="4491872"/>
                  <a:ext cx="244800" cy="723600"/>
                  <a:chOff x="1600200" y="4902202"/>
                  <a:chExt cx="495300" cy="1460500"/>
                </a:xfrm>
              </p:grpSpPr>
              <p:sp>
                <p:nvSpPr>
                  <p:cNvPr id="1418" name="矩形: 圆角 1417">
                    <a:extLst>
                      <a:ext uri="{FF2B5EF4-FFF2-40B4-BE49-F238E27FC236}">
                        <a16:creationId xmlns:a16="http://schemas.microsoft.com/office/drawing/2014/main" id="{371F9AE7-03FB-DC2C-291B-5490E5BA5965}"/>
                      </a:ext>
                    </a:extLst>
                  </p:cNvPr>
                  <p:cNvSpPr/>
                  <p:nvPr/>
                </p:nvSpPr>
                <p:spPr>
                  <a:xfrm>
                    <a:off x="1600200" y="4902202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19" name="椭圆 1418">
                    <a:extLst>
                      <a:ext uri="{FF2B5EF4-FFF2-40B4-BE49-F238E27FC236}">
                        <a16:creationId xmlns:a16="http://schemas.microsoft.com/office/drawing/2014/main" id="{C5D2E078-57DA-0E97-BD63-0A727682C743}"/>
                      </a:ext>
                    </a:extLst>
                  </p:cNvPr>
                  <p:cNvSpPr/>
                  <p:nvPr/>
                </p:nvSpPr>
                <p:spPr>
                  <a:xfrm>
                    <a:off x="1676400" y="5016502"/>
                    <a:ext cx="342900" cy="342900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0" name="椭圆 1419">
                    <a:extLst>
                      <a:ext uri="{FF2B5EF4-FFF2-40B4-BE49-F238E27FC236}">
                        <a16:creationId xmlns:a16="http://schemas.microsoft.com/office/drawing/2014/main" id="{7316D77E-541D-EC20-B17A-FDE826A5B89C}"/>
                      </a:ext>
                    </a:extLst>
                  </p:cNvPr>
                  <p:cNvSpPr/>
                  <p:nvPr/>
                </p:nvSpPr>
                <p:spPr>
                  <a:xfrm>
                    <a:off x="1676400" y="5486402"/>
                    <a:ext cx="342900" cy="342900"/>
                  </a:xfrm>
                  <a:prstGeom prst="ellipse">
                    <a:avLst/>
                  </a:prstGeom>
                  <a:solidFill>
                    <a:srgbClr val="777A7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1" name="椭圆 1420">
                    <a:extLst>
                      <a:ext uri="{FF2B5EF4-FFF2-40B4-BE49-F238E27FC236}">
                        <a16:creationId xmlns:a16="http://schemas.microsoft.com/office/drawing/2014/main" id="{02928398-6A05-B60B-4574-D303D293D157}"/>
                      </a:ext>
                    </a:extLst>
                  </p:cNvPr>
                  <p:cNvSpPr/>
                  <p:nvPr/>
                </p:nvSpPr>
                <p:spPr>
                  <a:xfrm>
                    <a:off x="1676400" y="5949952"/>
                    <a:ext cx="342900" cy="342900"/>
                  </a:xfrm>
                  <a:prstGeom prst="ellipse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1380" name="组合 1379">
                <a:extLst>
                  <a:ext uri="{FF2B5EF4-FFF2-40B4-BE49-F238E27FC236}">
                    <a16:creationId xmlns:a16="http://schemas.microsoft.com/office/drawing/2014/main" id="{3C111E50-B36E-4ED2-9D8F-06C6FE91AD11}"/>
                  </a:ext>
                </a:extLst>
              </p:cNvPr>
              <p:cNvGrpSpPr/>
              <p:nvPr/>
            </p:nvGrpSpPr>
            <p:grpSpPr>
              <a:xfrm>
                <a:off x="3843778" y="3530265"/>
                <a:ext cx="244940" cy="2164238"/>
                <a:chOff x="10807400" y="3051234"/>
                <a:chExt cx="244940" cy="2164238"/>
              </a:xfrm>
            </p:grpSpPr>
            <p:grpSp>
              <p:nvGrpSpPr>
                <p:cNvPr id="1400" name="组合 1399">
                  <a:extLst>
                    <a:ext uri="{FF2B5EF4-FFF2-40B4-BE49-F238E27FC236}">
                      <a16:creationId xmlns:a16="http://schemas.microsoft.com/office/drawing/2014/main" id="{4660C58F-1D83-CCB0-C343-44BB127FBB05}"/>
                    </a:ext>
                  </a:extLst>
                </p:cNvPr>
                <p:cNvGrpSpPr/>
                <p:nvPr/>
              </p:nvGrpSpPr>
              <p:grpSpPr>
                <a:xfrm>
                  <a:off x="10807400" y="3769613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11" name="矩形: 圆角 1410">
                    <a:extLst>
                      <a:ext uri="{FF2B5EF4-FFF2-40B4-BE49-F238E27FC236}">
                        <a16:creationId xmlns:a16="http://schemas.microsoft.com/office/drawing/2014/main" id="{DDA031E2-CF7E-8F98-9C51-2E7CDE3C9A72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12" name="椭圆 1411">
                    <a:extLst>
                      <a:ext uri="{FF2B5EF4-FFF2-40B4-BE49-F238E27FC236}">
                        <a16:creationId xmlns:a16="http://schemas.microsoft.com/office/drawing/2014/main" id="{CD25B36B-2A99-8254-1CBD-EA5F828C9C9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13" name="椭圆 1412">
                    <a:extLst>
                      <a:ext uri="{FF2B5EF4-FFF2-40B4-BE49-F238E27FC236}">
                        <a16:creationId xmlns:a16="http://schemas.microsoft.com/office/drawing/2014/main" id="{4D95B56A-C626-4049-F868-E3B194BAFB3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14" name="椭圆 1413">
                    <a:extLst>
                      <a:ext uri="{FF2B5EF4-FFF2-40B4-BE49-F238E27FC236}">
                        <a16:creationId xmlns:a16="http://schemas.microsoft.com/office/drawing/2014/main" id="{70DBB7CE-016B-B9E0-88B4-2FFFA9BF6F50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5195B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01" name="组合 1400">
                  <a:extLst>
                    <a:ext uri="{FF2B5EF4-FFF2-40B4-BE49-F238E27FC236}">
                      <a16:creationId xmlns:a16="http://schemas.microsoft.com/office/drawing/2014/main" id="{1A0A97FF-8B78-1A5E-AF03-B803DF6B309B}"/>
                    </a:ext>
                  </a:extLst>
                </p:cNvPr>
                <p:cNvGrpSpPr/>
                <p:nvPr/>
              </p:nvGrpSpPr>
              <p:grpSpPr>
                <a:xfrm>
                  <a:off x="10807400" y="3051234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07" name="矩形: 圆角 1406">
                    <a:extLst>
                      <a:ext uri="{FF2B5EF4-FFF2-40B4-BE49-F238E27FC236}">
                        <a16:creationId xmlns:a16="http://schemas.microsoft.com/office/drawing/2014/main" id="{501F5EB0-A280-8D2E-E55E-0BB88E893E4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8" name="椭圆 1407">
                    <a:extLst>
                      <a:ext uri="{FF2B5EF4-FFF2-40B4-BE49-F238E27FC236}">
                        <a16:creationId xmlns:a16="http://schemas.microsoft.com/office/drawing/2014/main" id="{D1ABC4FD-A0EA-A22E-810A-630D26BE444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9" name="椭圆 1408">
                    <a:extLst>
                      <a:ext uri="{FF2B5EF4-FFF2-40B4-BE49-F238E27FC236}">
                        <a16:creationId xmlns:a16="http://schemas.microsoft.com/office/drawing/2014/main" id="{D0E0EE65-1AE9-53D6-C730-A2A0DFC86459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10" name="椭圆 1409">
                    <a:extLst>
                      <a:ext uri="{FF2B5EF4-FFF2-40B4-BE49-F238E27FC236}">
                        <a16:creationId xmlns:a16="http://schemas.microsoft.com/office/drawing/2014/main" id="{0D39556D-CDEC-4C99-CEFD-62262AFC529B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02" name="组合 1401">
                  <a:extLst>
                    <a:ext uri="{FF2B5EF4-FFF2-40B4-BE49-F238E27FC236}">
                      <a16:creationId xmlns:a16="http://schemas.microsoft.com/office/drawing/2014/main" id="{A1B76E54-5C7C-98AF-C4B4-3CCA1C8E74CE}"/>
                    </a:ext>
                  </a:extLst>
                </p:cNvPr>
                <p:cNvGrpSpPr/>
                <p:nvPr/>
              </p:nvGrpSpPr>
              <p:grpSpPr>
                <a:xfrm>
                  <a:off x="10807470" y="4491872"/>
                  <a:ext cx="244800" cy="723600"/>
                  <a:chOff x="1600200" y="4902202"/>
                  <a:chExt cx="495300" cy="1460500"/>
                </a:xfrm>
              </p:grpSpPr>
              <p:sp>
                <p:nvSpPr>
                  <p:cNvPr id="1403" name="矩形: 圆角 1402">
                    <a:extLst>
                      <a:ext uri="{FF2B5EF4-FFF2-40B4-BE49-F238E27FC236}">
                        <a16:creationId xmlns:a16="http://schemas.microsoft.com/office/drawing/2014/main" id="{87AFF750-334E-00C5-952E-9A626E3C41DB}"/>
                      </a:ext>
                    </a:extLst>
                  </p:cNvPr>
                  <p:cNvSpPr/>
                  <p:nvPr/>
                </p:nvSpPr>
                <p:spPr>
                  <a:xfrm>
                    <a:off x="1600200" y="4902202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4" name="椭圆 1403">
                    <a:extLst>
                      <a:ext uri="{FF2B5EF4-FFF2-40B4-BE49-F238E27FC236}">
                        <a16:creationId xmlns:a16="http://schemas.microsoft.com/office/drawing/2014/main" id="{FEBDABD7-E802-5CAF-32E5-8A78B5B8795D}"/>
                      </a:ext>
                    </a:extLst>
                  </p:cNvPr>
                  <p:cNvSpPr/>
                  <p:nvPr/>
                </p:nvSpPr>
                <p:spPr>
                  <a:xfrm>
                    <a:off x="1676400" y="5016502"/>
                    <a:ext cx="342900" cy="342900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5" name="椭圆 1404">
                    <a:extLst>
                      <a:ext uri="{FF2B5EF4-FFF2-40B4-BE49-F238E27FC236}">
                        <a16:creationId xmlns:a16="http://schemas.microsoft.com/office/drawing/2014/main" id="{0EDC9799-D87C-5896-333E-B3FF59EC2CCE}"/>
                      </a:ext>
                    </a:extLst>
                  </p:cNvPr>
                  <p:cNvSpPr/>
                  <p:nvPr/>
                </p:nvSpPr>
                <p:spPr>
                  <a:xfrm>
                    <a:off x="1676400" y="5486402"/>
                    <a:ext cx="342900" cy="342900"/>
                  </a:xfrm>
                  <a:prstGeom prst="ellipse">
                    <a:avLst/>
                  </a:prstGeom>
                  <a:solidFill>
                    <a:srgbClr val="777A7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6" name="椭圆 1405">
                    <a:extLst>
                      <a:ext uri="{FF2B5EF4-FFF2-40B4-BE49-F238E27FC236}">
                        <a16:creationId xmlns:a16="http://schemas.microsoft.com/office/drawing/2014/main" id="{2643A147-46BF-718F-858F-2BCDDA8444D6}"/>
                      </a:ext>
                    </a:extLst>
                  </p:cNvPr>
                  <p:cNvSpPr/>
                  <p:nvPr/>
                </p:nvSpPr>
                <p:spPr>
                  <a:xfrm>
                    <a:off x="1676400" y="5949952"/>
                    <a:ext cx="342900" cy="342900"/>
                  </a:xfrm>
                  <a:prstGeom prst="ellipse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pic>
            <p:nvPicPr>
              <p:cNvPr id="1381" name="图片 1380">
                <a:extLst>
                  <a:ext uri="{FF2B5EF4-FFF2-40B4-BE49-F238E27FC236}">
                    <a16:creationId xmlns:a16="http://schemas.microsoft.com/office/drawing/2014/main" id="{3E5AECEA-DDC0-F789-F996-9F299EDD1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242" y="3509136"/>
                <a:ext cx="1487553" cy="2048434"/>
              </a:xfrm>
              <a:prstGeom prst="rect">
                <a:avLst/>
              </a:prstGeom>
            </p:spPr>
          </p:pic>
          <p:grpSp>
            <p:nvGrpSpPr>
              <p:cNvPr id="1382" name="组合 1381">
                <a:extLst>
                  <a:ext uri="{FF2B5EF4-FFF2-40B4-BE49-F238E27FC236}">
                    <a16:creationId xmlns:a16="http://schemas.microsoft.com/office/drawing/2014/main" id="{299E0D7A-23E7-2F39-FCC2-3F7EB03A445A}"/>
                  </a:ext>
                </a:extLst>
              </p:cNvPr>
              <p:cNvGrpSpPr/>
              <p:nvPr/>
            </p:nvGrpSpPr>
            <p:grpSpPr>
              <a:xfrm>
                <a:off x="4229865" y="3720461"/>
                <a:ext cx="2112242" cy="711119"/>
                <a:chOff x="4375785" y="3720461"/>
                <a:chExt cx="2112242" cy="711119"/>
              </a:xfrm>
            </p:grpSpPr>
            <p:sp>
              <p:nvSpPr>
                <p:cNvPr id="1398" name="任意多边形: 形状 1397">
                  <a:extLst>
                    <a:ext uri="{FF2B5EF4-FFF2-40B4-BE49-F238E27FC236}">
                      <a16:creationId xmlns:a16="http://schemas.microsoft.com/office/drawing/2014/main" id="{743CCB86-8BCC-0B6B-B6EA-03BA32AC8B26}"/>
                    </a:ext>
                  </a:extLst>
                </p:cNvPr>
                <p:cNvSpPr/>
                <p:nvPr/>
              </p:nvSpPr>
              <p:spPr>
                <a:xfrm>
                  <a:off x="4375785" y="3720461"/>
                  <a:ext cx="1977677" cy="501843"/>
                </a:xfrm>
                <a:custGeom>
                  <a:avLst/>
                  <a:gdLst>
                    <a:gd name="connsiteX0" fmla="*/ 821636 w 1977677"/>
                    <a:gd name="connsiteY0" fmla="*/ 62 h 501843"/>
                    <a:gd name="connsiteX1" fmla="*/ 1757772 w 1977677"/>
                    <a:gd name="connsiteY1" fmla="*/ 371120 h 501843"/>
                    <a:gd name="connsiteX2" fmla="*/ 1977677 w 1977677"/>
                    <a:gd name="connsiteY2" fmla="*/ 501843 h 501843"/>
                    <a:gd name="connsiteX3" fmla="*/ 1829371 w 1977677"/>
                    <a:gd name="connsiteY3" fmla="*/ 501843 h 501843"/>
                    <a:gd name="connsiteX4" fmla="*/ 1609466 w 1977677"/>
                    <a:gd name="connsiteY4" fmla="*/ 371120 h 501843"/>
                    <a:gd name="connsiteX5" fmla="*/ 805129 w 1977677"/>
                    <a:gd name="connsiteY5" fmla="*/ 14668 h 501843"/>
                    <a:gd name="connsiteX6" fmla="*/ 740732 w 1977677"/>
                    <a:gd name="connsiteY6" fmla="*/ 7532 h 501843"/>
                    <a:gd name="connsiteX7" fmla="*/ 673330 w 1977677"/>
                    <a:gd name="connsiteY7" fmla="*/ 62 h 501843"/>
                    <a:gd name="connsiteX8" fmla="*/ 740732 w 1977677"/>
                    <a:gd name="connsiteY8" fmla="*/ 7532 h 501843"/>
                    <a:gd name="connsiteX9" fmla="*/ 702947 w 1977677"/>
                    <a:gd name="connsiteY9" fmla="*/ 11020 h 501843"/>
                    <a:gd name="connsiteX10" fmla="*/ 236464 w 1977677"/>
                    <a:gd name="connsiteY10" fmla="*/ 373984 h 501843"/>
                    <a:gd name="connsiteX11" fmla="*/ 147984 w 1977677"/>
                    <a:gd name="connsiteY11" fmla="*/ 501843 h 501843"/>
                    <a:gd name="connsiteX12" fmla="*/ 0 w 1977677"/>
                    <a:gd name="connsiteY12" fmla="*/ 501843 h 501843"/>
                    <a:gd name="connsiteX13" fmla="*/ 106542 w 1977677"/>
                    <a:gd name="connsiteY13" fmla="*/ 349232 h 501843"/>
                    <a:gd name="connsiteX14" fmla="*/ 673330 w 1977677"/>
                    <a:gd name="connsiteY14" fmla="*/ 62 h 501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7677" h="501843">
                      <a:moveTo>
                        <a:pt x="821636" y="62"/>
                      </a:moveTo>
                      <a:cubicBezTo>
                        <a:pt x="1072123" y="3710"/>
                        <a:pt x="1404688" y="167409"/>
                        <a:pt x="1757772" y="371120"/>
                      </a:cubicBezTo>
                      <a:lnTo>
                        <a:pt x="1977677" y="501843"/>
                      </a:lnTo>
                      <a:lnTo>
                        <a:pt x="1829371" y="501843"/>
                      </a:lnTo>
                      <a:lnTo>
                        <a:pt x="1609466" y="371120"/>
                      </a:lnTo>
                      <a:cubicBezTo>
                        <a:pt x="1315229" y="201360"/>
                        <a:pt x="1035242" y="59388"/>
                        <a:pt x="805129" y="14668"/>
                      </a:cubicBezTo>
                      <a:lnTo>
                        <a:pt x="740732" y="7532"/>
                      </a:lnTo>
                      <a:close/>
                      <a:moveTo>
                        <a:pt x="673330" y="62"/>
                      </a:moveTo>
                      <a:lnTo>
                        <a:pt x="740732" y="7532"/>
                      </a:lnTo>
                      <a:lnTo>
                        <a:pt x="702947" y="11020"/>
                      </a:lnTo>
                      <a:cubicBezTo>
                        <a:pt x="506214" y="51592"/>
                        <a:pt x="364466" y="199385"/>
                        <a:pt x="236464" y="373984"/>
                      </a:cubicBezTo>
                      <a:lnTo>
                        <a:pt x="147984" y="501843"/>
                      </a:lnTo>
                      <a:lnTo>
                        <a:pt x="0" y="501843"/>
                      </a:lnTo>
                      <a:lnTo>
                        <a:pt x="106542" y="349232"/>
                      </a:lnTo>
                      <a:cubicBezTo>
                        <a:pt x="254433" y="152817"/>
                        <a:pt x="422843" y="-3586"/>
                        <a:pt x="673330" y="62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9" name="任意多边形: 形状 1398">
                  <a:extLst>
                    <a:ext uri="{FF2B5EF4-FFF2-40B4-BE49-F238E27FC236}">
                      <a16:creationId xmlns:a16="http://schemas.microsoft.com/office/drawing/2014/main" id="{3A23D016-CA1F-BCB4-0045-793BFE80DDC0}"/>
                    </a:ext>
                  </a:extLst>
                </p:cNvPr>
                <p:cNvSpPr/>
                <p:nvPr/>
              </p:nvSpPr>
              <p:spPr>
                <a:xfrm rot="7648635">
                  <a:off x="5969608" y="3913160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83" name="组合 1382">
                <a:extLst>
                  <a:ext uri="{FF2B5EF4-FFF2-40B4-BE49-F238E27FC236}">
                    <a16:creationId xmlns:a16="http://schemas.microsoft.com/office/drawing/2014/main" id="{54439AD3-3FC5-0872-B622-DDEC47DF4205}"/>
                  </a:ext>
                </a:extLst>
              </p:cNvPr>
              <p:cNvGrpSpPr/>
              <p:nvPr/>
            </p:nvGrpSpPr>
            <p:grpSpPr>
              <a:xfrm>
                <a:off x="3640522" y="5325248"/>
                <a:ext cx="2227842" cy="1113253"/>
                <a:chOff x="1188733" y="3408053"/>
                <a:chExt cx="2227842" cy="1113253"/>
              </a:xfrm>
            </p:grpSpPr>
            <p:sp>
              <p:nvSpPr>
                <p:cNvPr id="1396" name="任意多边形: 形状 1395">
                  <a:extLst>
                    <a:ext uri="{FF2B5EF4-FFF2-40B4-BE49-F238E27FC236}">
                      <a16:creationId xmlns:a16="http://schemas.microsoft.com/office/drawing/2014/main" id="{FF99F6D0-7DD1-6FC4-5547-E3983D14C749}"/>
                    </a:ext>
                  </a:extLst>
                </p:cNvPr>
                <p:cNvSpPr/>
                <p:nvPr/>
              </p:nvSpPr>
              <p:spPr>
                <a:xfrm>
                  <a:off x="1188733" y="3581398"/>
                  <a:ext cx="2044639" cy="939908"/>
                </a:xfrm>
                <a:custGeom>
                  <a:avLst/>
                  <a:gdLst>
                    <a:gd name="connsiteX0" fmla="*/ 130601 w 2044639"/>
                    <a:gd name="connsiteY0" fmla="*/ 398570 h 939908"/>
                    <a:gd name="connsiteX1" fmla="*/ 197873 w 2044639"/>
                    <a:gd name="connsiteY1" fmla="*/ 552938 h 939908"/>
                    <a:gd name="connsiteX2" fmla="*/ 563541 w 2044639"/>
                    <a:gd name="connsiteY2" fmla="*/ 932307 h 939908"/>
                    <a:gd name="connsiteX3" fmla="*/ 569470 w 2044639"/>
                    <a:gd name="connsiteY3" fmla="*/ 933063 h 939908"/>
                    <a:gd name="connsiteX4" fmla="*/ 536385 w 2044639"/>
                    <a:gd name="connsiteY4" fmla="*/ 938173 h 939908"/>
                    <a:gd name="connsiteX5" fmla="*/ 19195 w 2044639"/>
                    <a:gd name="connsiteY5" fmla="*/ 472272 h 939908"/>
                    <a:gd name="connsiteX6" fmla="*/ 0 w 2044639"/>
                    <a:gd name="connsiteY6" fmla="*/ 427046 h 939908"/>
                    <a:gd name="connsiteX7" fmla="*/ 1991218 w 2044639"/>
                    <a:gd name="connsiteY7" fmla="*/ 0 h 939908"/>
                    <a:gd name="connsiteX8" fmla="*/ 2044639 w 2044639"/>
                    <a:gd name="connsiteY8" fmla="*/ 70526 h 939908"/>
                    <a:gd name="connsiteX9" fmla="*/ 2022942 w 2044639"/>
                    <a:gd name="connsiteY9" fmla="*/ 87686 h 939908"/>
                    <a:gd name="connsiteX10" fmla="*/ 743370 w 2044639"/>
                    <a:gd name="connsiteY10" fmla="*/ 928173 h 939908"/>
                    <a:gd name="connsiteX11" fmla="*/ 618791 w 2044639"/>
                    <a:gd name="connsiteY11" fmla="*/ 939355 h 939908"/>
                    <a:gd name="connsiteX12" fmla="*/ 569470 w 2044639"/>
                    <a:gd name="connsiteY12" fmla="*/ 933063 h 939908"/>
                    <a:gd name="connsiteX13" fmla="*/ 601130 w 2044639"/>
                    <a:gd name="connsiteY13" fmla="*/ 928173 h 939908"/>
                    <a:gd name="connsiteX14" fmla="*/ 1953355 w 2044639"/>
                    <a:gd name="connsiteY14" fmla="*/ 30226 h 939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44639" h="939908">
                      <a:moveTo>
                        <a:pt x="130601" y="398570"/>
                      </a:moveTo>
                      <a:lnTo>
                        <a:pt x="197873" y="552938"/>
                      </a:lnTo>
                      <a:cubicBezTo>
                        <a:pt x="286043" y="739936"/>
                        <a:pt x="391073" y="896663"/>
                        <a:pt x="563541" y="932307"/>
                      </a:cubicBezTo>
                      <a:lnTo>
                        <a:pt x="569470" y="933063"/>
                      </a:lnTo>
                      <a:lnTo>
                        <a:pt x="536385" y="938173"/>
                      </a:lnTo>
                      <a:cubicBezTo>
                        <a:pt x="264107" y="962205"/>
                        <a:pt x="132837" y="733062"/>
                        <a:pt x="19195" y="472272"/>
                      </a:cubicBezTo>
                      <a:lnTo>
                        <a:pt x="0" y="427046"/>
                      </a:lnTo>
                      <a:close/>
                      <a:moveTo>
                        <a:pt x="1991218" y="0"/>
                      </a:moveTo>
                      <a:lnTo>
                        <a:pt x="2044639" y="70526"/>
                      </a:lnTo>
                      <a:lnTo>
                        <a:pt x="2022942" y="87686"/>
                      </a:lnTo>
                      <a:cubicBezTo>
                        <a:pt x="1661196" y="372369"/>
                        <a:pt x="998588" y="872796"/>
                        <a:pt x="743370" y="928173"/>
                      </a:cubicBezTo>
                      <a:cubicBezTo>
                        <a:pt x="698497" y="937910"/>
                        <a:pt x="657116" y="941376"/>
                        <a:pt x="618791" y="939355"/>
                      </a:cubicBezTo>
                      <a:lnTo>
                        <a:pt x="569470" y="933063"/>
                      </a:lnTo>
                      <a:lnTo>
                        <a:pt x="601130" y="928173"/>
                      </a:lnTo>
                      <a:cubicBezTo>
                        <a:pt x="874577" y="868841"/>
                        <a:pt x="1615693" y="298609"/>
                        <a:pt x="1953355" y="30226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ln>
                      <a:solidFill>
                        <a:srgbClr val="703F23"/>
                      </a:solidFill>
                    </a:ln>
                  </a:endParaRPr>
                </a:p>
              </p:txBody>
            </p:sp>
            <p:sp>
              <p:nvSpPr>
                <p:cNvPr id="1397" name="任意多边形: 形状 1396">
                  <a:extLst>
                    <a:ext uri="{FF2B5EF4-FFF2-40B4-BE49-F238E27FC236}">
                      <a16:creationId xmlns:a16="http://schemas.microsoft.com/office/drawing/2014/main" id="{DC2148D0-88B7-0BCE-BD8C-2AC7D6B3B4E2}"/>
                    </a:ext>
                  </a:extLst>
                </p:cNvPr>
                <p:cNvSpPr/>
                <p:nvPr/>
              </p:nvSpPr>
              <p:spPr>
                <a:xfrm rot="3001140">
                  <a:off x="2898156" y="3384965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84" name="组合 1383">
                <a:extLst>
                  <a:ext uri="{FF2B5EF4-FFF2-40B4-BE49-F238E27FC236}">
                    <a16:creationId xmlns:a16="http://schemas.microsoft.com/office/drawing/2014/main" id="{A9334239-1199-6FCC-F419-3AD571ABA910}"/>
                  </a:ext>
                </a:extLst>
              </p:cNvPr>
              <p:cNvGrpSpPr/>
              <p:nvPr/>
            </p:nvGrpSpPr>
            <p:grpSpPr>
              <a:xfrm>
                <a:off x="8294358" y="4791685"/>
                <a:ext cx="551900" cy="264585"/>
                <a:chOff x="8804907" y="5669287"/>
                <a:chExt cx="1108613" cy="586740"/>
              </a:xfrm>
            </p:grpSpPr>
            <p:sp>
              <p:nvSpPr>
                <p:cNvPr id="1393" name="任意多边形: 形状 1392">
                  <a:extLst>
                    <a:ext uri="{FF2B5EF4-FFF2-40B4-BE49-F238E27FC236}">
                      <a16:creationId xmlns:a16="http://schemas.microsoft.com/office/drawing/2014/main" id="{0B940BC7-58A2-54D9-940B-A4109E768711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94" name="任意多边形: 形状 1393">
                  <a:extLst>
                    <a:ext uri="{FF2B5EF4-FFF2-40B4-BE49-F238E27FC236}">
                      <a16:creationId xmlns:a16="http://schemas.microsoft.com/office/drawing/2014/main" id="{565DEF16-8900-7C98-D055-9EC0A79D7E2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95" name="任意多边形: 形状 1394">
                  <a:extLst>
                    <a:ext uri="{FF2B5EF4-FFF2-40B4-BE49-F238E27FC236}">
                      <a16:creationId xmlns:a16="http://schemas.microsoft.com/office/drawing/2014/main" id="{8612DC08-270B-2742-FCC5-90E459E94954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85" name="组合 1384">
                <a:extLst>
                  <a:ext uri="{FF2B5EF4-FFF2-40B4-BE49-F238E27FC236}">
                    <a16:creationId xmlns:a16="http://schemas.microsoft.com/office/drawing/2014/main" id="{997CBBD5-4774-4586-5495-229B5E6B7F3E}"/>
                  </a:ext>
                </a:extLst>
              </p:cNvPr>
              <p:cNvGrpSpPr/>
              <p:nvPr/>
            </p:nvGrpSpPr>
            <p:grpSpPr>
              <a:xfrm>
                <a:off x="5604668" y="1778225"/>
                <a:ext cx="2599671" cy="875910"/>
                <a:chOff x="1623416" y="854411"/>
                <a:chExt cx="2599671" cy="875910"/>
              </a:xfrm>
            </p:grpSpPr>
            <p:sp>
              <p:nvSpPr>
                <p:cNvPr id="1391" name="矩形: 圆角 1390">
                  <a:extLst>
                    <a:ext uri="{FF2B5EF4-FFF2-40B4-BE49-F238E27FC236}">
                      <a16:creationId xmlns:a16="http://schemas.microsoft.com/office/drawing/2014/main" id="{B20B477D-6FC6-2A4B-077D-4BA34B7B5FD6}"/>
                    </a:ext>
                  </a:extLst>
                </p:cNvPr>
                <p:cNvSpPr/>
                <p:nvPr/>
              </p:nvSpPr>
              <p:spPr>
                <a:xfrm>
                  <a:off x="1623416" y="854411"/>
                  <a:ext cx="2599671" cy="875910"/>
                </a:xfrm>
                <a:prstGeom prst="roundRect">
                  <a:avLst/>
                </a:prstGeom>
                <a:solidFill>
                  <a:srgbClr val="C6DAEA"/>
                </a:solidFill>
                <a:ln>
                  <a:solidFill>
                    <a:srgbClr val="6375C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392" name="图片 1391">
                  <a:extLst>
                    <a:ext uri="{FF2B5EF4-FFF2-40B4-BE49-F238E27FC236}">
                      <a16:creationId xmlns:a16="http://schemas.microsoft.com/office/drawing/2014/main" id="{0EADD1D0-648E-D2D1-CE39-ADE57ADF8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1075" y="938768"/>
                  <a:ext cx="1664352" cy="707197"/>
                </a:xfrm>
                <a:prstGeom prst="rect">
                  <a:avLst/>
                </a:prstGeom>
              </p:spPr>
            </p:pic>
          </p:grpSp>
          <p:grpSp>
            <p:nvGrpSpPr>
              <p:cNvPr id="1386" name="组合 1385">
                <a:extLst>
                  <a:ext uri="{FF2B5EF4-FFF2-40B4-BE49-F238E27FC236}">
                    <a16:creationId xmlns:a16="http://schemas.microsoft.com/office/drawing/2014/main" id="{3E5D87D7-306E-67AE-092A-1ACAB0033CC5}"/>
                  </a:ext>
                </a:extLst>
              </p:cNvPr>
              <p:cNvGrpSpPr/>
              <p:nvPr/>
            </p:nvGrpSpPr>
            <p:grpSpPr>
              <a:xfrm>
                <a:off x="5597611" y="4456793"/>
                <a:ext cx="2599671" cy="875910"/>
                <a:chOff x="1623416" y="2705490"/>
                <a:chExt cx="2599671" cy="875910"/>
              </a:xfrm>
            </p:grpSpPr>
            <p:sp>
              <p:nvSpPr>
                <p:cNvPr id="1389" name="矩形: 圆角 1388">
                  <a:extLst>
                    <a:ext uri="{FF2B5EF4-FFF2-40B4-BE49-F238E27FC236}">
                      <a16:creationId xmlns:a16="http://schemas.microsoft.com/office/drawing/2014/main" id="{8477F938-B733-2BBA-77E5-5FA29D137CEB}"/>
                    </a:ext>
                  </a:extLst>
                </p:cNvPr>
                <p:cNvSpPr/>
                <p:nvPr/>
              </p:nvSpPr>
              <p:spPr>
                <a:xfrm>
                  <a:off x="1623416" y="2705490"/>
                  <a:ext cx="2599671" cy="875910"/>
                </a:xfrm>
                <a:prstGeom prst="roundRect">
                  <a:avLst/>
                </a:prstGeom>
                <a:solidFill>
                  <a:srgbClr val="C6DAEA"/>
                </a:solidFill>
                <a:ln>
                  <a:solidFill>
                    <a:srgbClr val="6375C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390" name="图片 1389">
                  <a:extLst>
                    <a:ext uri="{FF2B5EF4-FFF2-40B4-BE49-F238E27FC236}">
                      <a16:creationId xmlns:a16="http://schemas.microsoft.com/office/drawing/2014/main" id="{7CB9D047-F1A6-1ABA-D1F7-615BE00779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6249" y="2789847"/>
                  <a:ext cx="2274005" cy="707197"/>
                </a:xfrm>
                <a:prstGeom prst="rect">
                  <a:avLst/>
                </a:prstGeom>
              </p:spPr>
            </p:pic>
          </p:grpSp>
          <p:pic>
            <p:nvPicPr>
              <p:cNvPr id="1387" name="图片 1386">
                <a:extLst>
                  <a:ext uri="{FF2B5EF4-FFF2-40B4-BE49-F238E27FC236}">
                    <a16:creationId xmlns:a16="http://schemas.microsoft.com/office/drawing/2014/main" id="{0796E831-893E-060E-62EF-F433CD9B5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8083" y="1898469"/>
                <a:ext cx="2170364" cy="762066"/>
              </a:xfrm>
              <a:prstGeom prst="rect">
                <a:avLst/>
              </a:prstGeom>
            </p:spPr>
          </p:pic>
          <p:pic>
            <p:nvPicPr>
              <p:cNvPr id="1388" name="图片 1387">
                <a:extLst>
                  <a:ext uri="{FF2B5EF4-FFF2-40B4-BE49-F238E27FC236}">
                    <a16:creationId xmlns:a16="http://schemas.microsoft.com/office/drawing/2014/main" id="{33F3135D-8B7D-D14A-D1A8-A8EDE6672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1130" y="4609773"/>
                <a:ext cx="2597121" cy="768163"/>
              </a:xfrm>
              <a:prstGeom prst="rect">
                <a:avLst/>
              </a:prstGeom>
            </p:spPr>
          </p:pic>
        </p:grpSp>
        <p:grpSp>
          <p:nvGrpSpPr>
            <p:cNvPr id="1484" name="组合 1483">
              <a:extLst>
                <a:ext uri="{FF2B5EF4-FFF2-40B4-BE49-F238E27FC236}">
                  <a16:creationId xmlns:a16="http://schemas.microsoft.com/office/drawing/2014/main" id="{A4124FE4-6692-9176-D2CF-280402842DB5}"/>
                </a:ext>
              </a:extLst>
            </p:cNvPr>
            <p:cNvGrpSpPr/>
            <p:nvPr/>
          </p:nvGrpSpPr>
          <p:grpSpPr>
            <a:xfrm>
              <a:off x="-4948500" y="-978638"/>
              <a:ext cx="11388061" cy="7199836"/>
              <a:chOff x="-4948500" y="-978638"/>
              <a:chExt cx="11388061" cy="7199836"/>
            </a:xfrm>
          </p:grpSpPr>
          <p:sp>
            <p:nvSpPr>
              <p:cNvPr id="1485" name="任意多边形: 形状 1484">
                <a:extLst>
                  <a:ext uri="{FF2B5EF4-FFF2-40B4-BE49-F238E27FC236}">
                    <a16:creationId xmlns:a16="http://schemas.microsoft.com/office/drawing/2014/main" id="{FCECF439-6777-FC4D-3C3A-77001669A687}"/>
                  </a:ext>
                </a:extLst>
              </p:cNvPr>
              <p:cNvSpPr/>
              <p:nvPr/>
            </p:nvSpPr>
            <p:spPr>
              <a:xfrm>
                <a:off x="-4948500" y="-978638"/>
                <a:ext cx="11388061" cy="7199836"/>
              </a:xfrm>
              <a:custGeom>
                <a:avLst/>
                <a:gdLst>
                  <a:gd name="connsiteX0" fmla="*/ 32750 w 4382719"/>
                  <a:gd name="connsiteY0" fmla="*/ 0 h 2770872"/>
                  <a:gd name="connsiteX1" fmla="*/ 4108536 w 4382719"/>
                  <a:gd name="connsiteY1" fmla="*/ 0 h 2770872"/>
                  <a:gd name="connsiteX2" fmla="*/ 4141286 w 4382719"/>
                  <a:gd name="connsiteY2" fmla="*/ 32750 h 2770872"/>
                  <a:gd name="connsiteX3" fmla="*/ 4141286 w 4382719"/>
                  <a:gd name="connsiteY3" fmla="*/ 1884637 h 2770872"/>
                  <a:gd name="connsiteX4" fmla="*/ 4382719 w 4382719"/>
                  <a:gd name="connsiteY4" fmla="*/ 2078609 h 2770872"/>
                  <a:gd name="connsiteX5" fmla="*/ 4141286 w 4382719"/>
                  <a:gd name="connsiteY5" fmla="*/ 2272581 h 2770872"/>
                  <a:gd name="connsiteX6" fmla="*/ 4141286 w 4382719"/>
                  <a:gd name="connsiteY6" fmla="*/ 2455881 h 2770872"/>
                  <a:gd name="connsiteX7" fmla="*/ 4108536 w 4382719"/>
                  <a:gd name="connsiteY7" fmla="*/ 2488631 h 2770872"/>
                  <a:gd name="connsiteX8" fmla="*/ 764167 w 4382719"/>
                  <a:gd name="connsiteY8" fmla="*/ 2488631 h 2770872"/>
                  <a:gd name="connsiteX9" fmla="*/ 537408 w 4382719"/>
                  <a:gd name="connsiteY9" fmla="*/ 2770872 h 2770872"/>
                  <a:gd name="connsiteX10" fmla="*/ 310651 w 4382719"/>
                  <a:gd name="connsiteY10" fmla="*/ 2488631 h 2770872"/>
                  <a:gd name="connsiteX11" fmla="*/ 32750 w 4382719"/>
                  <a:gd name="connsiteY11" fmla="*/ 2488631 h 2770872"/>
                  <a:gd name="connsiteX12" fmla="*/ 0 w 4382719"/>
                  <a:gd name="connsiteY12" fmla="*/ 2455881 h 2770872"/>
                  <a:gd name="connsiteX13" fmla="*/ 0 w 4382719"/>
                  <a:gd name="connsiteY13" fmla="*/ 32750 h 2770872"/>
                  <a:gd name="connsiteX14" fmla="*/ 32750 w 4382719"/>
                  <a:gd name="connsiteY14" fmla="*/ 0 h 277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82719" h="2770872">
                    <a:moveTo>
                      <a:pt x="32750" y="0"/>
                    </a:moveTo>
                    <a:lnTo>
                      <a:pt x="4108536" y="0"/>
                    </a:lnTo>
                    <a:cubicBezTo>
                      <a:pt x="4126623" y="0"/>
                      <a:pt x="4141286" y="14663"/>
                      <a:pt x="4141286" y="32750"/>
                    </a:cubicBezTo>
                    <a:lnTo>
                      <a:pt x="4141286" y="1884637"/>
                    </a:lnTo>
                    <a:lnTo>
                      <a:pt x="4382719" y="2078609"/>
                    </a:lnTo>
                    <a:lnTo>
                      <a:pt x="4141286" y="2272581"/>
                    </a:lnTo>
                    <a:lnTo>
                      <a:pt x="4141286" y="2455881"/>
                    </a:lnTo>
                    <a:cubicBezTo>
                      <a:pt x="4141286" y="2473968"/>
                      <a:pt x="4126623" y="2488631"/>
                      <a:pt x="4108536" y="2488631"/>
                    </a:cubicBezTo>
                    <a:lnTo>
                      <a:pt x="764167" y="2488631"/>
                    </a:lnTo>
                    <a:lnTo>
                      <a:pt x="537408" y="2770872"/>
                    </a:lnTo>
                    <a:lnTo>
                      <a:pt x="310651" y="2488631"/>
                    </a:lnTo>
                    <a:lnTo>
                      <a:pt x="32750" y="2488631"/>
                    </a:lnTo>
                    <a:cubicBezTo>
                      <a:pt x="14663" y="2488631"/>
                      <a:pt x="0" y="2473968"/>
                      <a:pt x="0" y="2455881"/>
                    </a:cubicBezTo>
                    <a:lnTo>
                      <a:pt x="0" y="32750"/>
                    </a:lnTo>
                    <a:cubicBezTo>
                      <a:pt x="0" y="14663"/>
                      <a:pt x="14663" y="0"/>
                      <a:pt x="32750" y="0"/>
                    </a:cubicBezTo>
                    <a:close/>
                  </a:path>
                </a:pathLst>
              </a:custGeom>
              <a:solidFill>
                <a:srgbClr val="EBF1DE">
                  <a:alpha val="75000"/>
                </a:srgbClr>
              </a:solidFill>
              <a:ln w="19050">
                <a:solidFill>
                  <a:srgbClr val="7D9841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1486" name="图片 1485">
                <a:extLst>
                  <a:ext uri="{FF2B5EF4-FFF2-40B4-BE49-F238E27FC236}">
                    <a16:creationId xmlns:a16="http://schemas.microsoft.com/office/drawing/2014/main" id="{B9F71847-19CC-4179-AF81-DB04E60A9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625750" y="185596"/>
                <a:ext cx="989484" cy="922020"/>
              </a:xfrm>
              <a:prstGeom prst="rect">
                <a:avLst/>
              </a:prstGeom>
            </p:spPr>
          </p:pic>
          <p:grpSp>
            <p:nvGrpSpPr>
              <p:cNvPr id="1487" name="组合 1486">
                <a:extLst>
                  <a:ext uri="{FF2B5EF4-FFF2-40B4-BE49-F238E27FC236}">
                    <a16:creationId xmlns:a16="http://schemas.microsoft.com/office/drawing/2014/main" id="{637857E6-33D4-0DB9-F6A9-77413A2C5E5B}"/>
                  </a:ext>
                </a:extLst>
              </p:cNvPr>
              <p:cNvGrpSpPr/>
              <p:nvPr/>
            </p:nvGrpSpPr>
            <p:grpSpPr>
              <a:xfrm>
                <a:off x="-4515055" y="3120555"/>
                <a:ext cx="722930" cy="811005"/>
                <a:chOff x="9835465" y="3560322"/>
                <a:chExt cx="1209475" cy="1374844"/>
              </a:xfrm>
            </p:grpSpPr>
            <p:sp>
              <p:nvSpPr>
                <p:cNvPr id="1727" name="任意多边形: 形状 1726">
                  <a:extLst>
                    <a:ext uri="{FF2B5EF4-FFF2-40B4-BE49-F238E27FC236}">
                      <a16:creationId xmlns:a16="http://schemas.microsoft.com/office/drawing/2014/main" id="{2189DA34-BF0B-82C8-A0B5-170C0FCFA1C3}"/>
                    </a:ext>
                  </a:extLst>
                </p:cNvPr>
                <p:cNvSpPr/>
                <p:nvPr/>
              </p:nvSpPr>
              <p:spPr>
                <a:xfrm>
                  <a:off x="9835465" y="369002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340004 w 1060315"/>
                    <a:gd name="connsiteY1" fmla="*/ 0 h 1245140"/>
                    <a:gd name="connsiteX2" fmla="*/ 1060315 w 1060315"/>
                    <a:gd name="connsiteY2" fmla="*/ 734217 h 1245140"/>
                    <a:gd name="connsiteX3" fmla="*/ 1060315 w 1060315"/>
                    <a:gd name="connsiteY3" fmla="*/ 1194881 h 1245140"/>
                    <a:gd name="connsiteX4" fmla="*/ 1010056 w 1060315"/>
                    <a:gd name="connsiteY4" fmla="*/ 1245140 h 1245140"/>
                    <a:gd name="connsiteX5" fmla="*/ 50259 w 1060315"/>
                    <a:gd name="connsiteY5" fmla="*/ 1245140 h 1245140"/>
                    <a:gd name="connsiteX6" fmla="*/ 0 w 1060315"/>
                    <a:gd name="connsiteY6" fmla="*/ 1194881 h 1245140"/>
                    <a:gd name="connsiteX7" fmla="*/ 0 w 1060315"/>
                    <a:gd name="connsiteY7" fmla="*/ 50259 h 1245140"/>
                    <a:gd name="connsiteX8" fmla="*/ 50259 w 1060315"/>
                    <a:gd name="connsiteY8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340004" y="0"/>
                      </a:lnTo>
                      <a:lnTo>
                        <a:pt x="1060315" y="734217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728" name="任意多边形: 形状 1727">
                  <a:extLst>
                    <a:ext uri="{FF2B5EF4-FFF2-40B4-BE49-F238E27FC236}">
                      <a16:creationId xmlns:a16="http://schemas.microsoft.com/office/drawing/2014/main" id="{F3EF77E1-B5F3-A1D9-23E4-EB4661417FC8}"/>
                    </a:ext>
                  </a:extLst>
                </p:cNvPr>
                <p:cNvSpPr/>
                <p:nvPr/>
              </p:nvSpPr>
              <p:spPr>
                <a:xfrm>
                  <a:off x="9910045" y="3620310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340004 w 1060315"/>
                    <a:gd name="connsiteY1" fmla="*/ 0 h 1245140"/>
                    <a:gd name="connsiteX2" fmla="*/ 1060315 w 1060315"/>
                    <a:gd name="connsiteY2" fmla="*/ 734217 h 1245140"/>
                    <a:gd name="connsiteX3" fmla="*/ 1060315 w 1060315"/>
                    <a:gd name="connsiteY3" fmla="*/ 1194881 h 1245140"/>
                    <a:gd name="connsiteX4" fmla="*/ 1010056 w 1060315"/>
                    <a:gd name="connsiteY4" fmla="*/ 1245140 h 1245140"/>
                    <a:gd name="connsiteX5" fmla="*/ 50259 w 1060315"/>
                    <a:gd name="connsiteY5" fmla="*/ 1245140 h 1245140"/>
                    <a:gd name="connsiteX6" fmla="*/ 0 w 1060315"/>
                    <a:gd name="connsiteY6" fmla="*/ 1194881 h 1245140"/>
                    <a:gd name="connsiteX7" fmla="*/ 0 w 1060315"/>
                    <a:gd name="connsiteY7" fmla="*/ 50259 h 1245140"/>
                    <a:gd name="connsiteX8" fmla="*/ 50259 w 1060315"/>
                    <a:gd name="connsiteY8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340004" y="0"/>
                      </a:lnTo>
                      <a:lnTo>
                        <a:pt x="1060315" y="734217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1729" name="组合 1728">
                  <a:extLst>
                    <a:ext uri="{FF2B5EF4-FFF2-40B4-BE49-F238E27FC236}">
                      <a16:creationId xmlns:a16="http://schemas.microsoft.com/office/drawing/2014/main" id="{96E2345C-8A33-DC8E-EE41-154842E04363}"/>
                    </a:ext>
                  </a:extLst>
                </p:cNvPr>
                <p:cNvGrpSpPr/>
                <p:nvPr/>
              </p:nvGrpSpPr>
              <p:grpSpPr>
                <a:xfrm>
                  <a:off x="9984625" y="3560322"/>
                  <a:ext cx="1060315" cy="1245140"/>
                  <a:chOff x="8104759" y="3890253"/>
                  <a:chExt cx="1060315" cy="1245140"/>
                </a:xfrm>
              </p:grpSpPr>
              <p:grpSp>
                <p:nvGrpSpPr>
                  <p:cNvPr id="1730" name="组合 1729">
                    <a:extLst>
                      <a:ext uri="{FF2B5EF4-FFF2-40B4-BE49-F238E27FC236}">
                        <a16:creationId xmlns:a16="http://schemas.microsoft.com/office/drawing/2014/main" id="{7C197445-C856-F800-7FC0-A03B777C3CDE}"/>
                      </a:ext>
                    </a:extLst>
                  </p:cNvPr>
                  <p:cNvGrpSpPr/>
                  <p:nvPr/>
                </p:nvGrpSpPr>
                <p:grpSpPr>
                  <a:xfrm>
                    <a:off x="8104759" y="3890253"/>
                    <a:ext cx="1060315" cy="1245140"/>
                    <a:chOff x="5376150" y="3795408"/>
                    <a:chExt cx="1060315" cy="1245140"/>
                  </a:xfrm>
                </p:grpSpPr>
                <p:grpSp>
                  <p:nvGrpSpPr>
                    <p:cNvPr id="1732" name="组合 1731">
                      <a:extLst>
                        <a:ext uri="{FF2B5EF4-FFF2-40B4-BE49-F238E27FC236}">
                          <a16:creationId xmlns:a16="http://schemas.microsoft.com/office/drawing/2014/main" id="{440E0A0A-B965-8814-231A-EFE138596F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76150" y="3795408"/>
                      <a:ext cx="1060315" cy="1245140"/>
                      <a:chOff x="9619031" y="1266216"/>
                      <a:chExt cx="1060315" cy="1245140"/>
                    </a:xfrm>
                  </p:grpSpPr>
                  <p:sp>
                    <p:nvSpPr>
                      <p:cNvPr id="1738" name="任意多边形: 形状 1737">
                        <a:extLst>
                          <a:ext uri="{FF2B5EF4-FFF2-40B4-BE49-F238E27FC236}">
                            <a16:creationId xmlns:a16="http://schemas.microsoft.com/office/drawing/2014/main" id="{1C61BC2E-ED7D-12F6-FFA8-BE26D7E5A4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19031" y="1266216"/>
                        <a:ext cx="1060315" cy="1245140"/>
                      </a:xfrm>
                      <a:custGeom>
                        <a:avLst/>
                        <a:gdLst>
                          <a:gd name="connsiteX0" fmla="*/ 50259 w 1060315"/>
                          <a:gd name="connsiteY0" fmla="*/ 0 h 1245140"/>
                          <a:gd name="connsiteX1" fmla="*/ 672829 w 1060315"/>
                          <a:gd name="connsiteY1" fmla="*/ 0 h 1245140"/>
                          <a:gd name="connsiteX2" fmla="*/ 672829 w 1060315"/>
                          <a:gd name="connsiteY2" fmla="*/ 361546 h 1245140"/>
                          <a:gd name="connsiteX3" fmla="*/ 723088 w 1060315"/>
                          <a:gd name="connsiteY3" fmla="*/ 411805 h 1245140"/>
                          <a:gd name="connsiteX4" fmla="*/ 1060315 w 1060315"/>
                          <a:gd name="connsiteY4" fmla="*/ 411805 h 1245140"/>
                          <a:gd name="connsiteX5" fmla="*/ 1060315 w 1060315"/>
                          <a:gd name="connsiteY5" fmla="*/ 1194881 h 1245140"/>
                          <a:gd name="connsiteX6" fmla="*/ 1010056 w 1060315"/>
                          <a:gd name="connsiteY6" fmla="*/ 1245140 h 1245140"/>
                          <a:gd name="connsiteX7" fmla="*/ 50259 w 1060315"/>
                          <a:gd name="connsiteY7" fmla="*/ 1245140 h 1245140"/>
                          <a:gd name="connsiteX8" fmla="*/ 0 w 1060315"/>
                          <a:gd name="connsiteY8" fmla="*/ 1194881 h 1245140"/>
                          <a:gd name="connsiteX9" fmla="*/ 0 w 1060315"/>
                          <a:gd name="connsiteY9" fmla="*/ 50259 h 1245140"/>
                          <a:gd name="connsiteX10" fmla="*/ 50259 w 1060315"/>
                          <a:gd name="connsiteY10" fmla="*/ 0 h 12451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060315" h="1245140">
                            <a:moveTo>
                              <a:pt x="50259" y="0"/>
                            </a:moveTo>
                            <a:lnTo>
                              <a:pt x="672829" y="0"/>
                            </a:lnTo>
                            <a:lnTo>
                              <a:pt x="672829" y="361546"/>
                            </a:lnTo>
                            <a:cubicBezTo>
                              <a:pt x="672829" y="389303"/>
                              <a:pt x="695331" y="411805"/>
                              <a:pt x="723088" y="411805"/>
                            </a:cubicBezTo>
                            <a:lnTo>
                              <a:pt x="1060315" y="411805"/>
                            </a:lnTo>
                            <a:lnTo>
                              <a:pt x="1060315" y="1194881"/>
                            </a:lnTo>
                            <a:cubicBezTo>
                              <a:pt x="1060315" y="1222638"/>
                              <a:pt x="1037813" y="1245140"/>
                              <a:pt x="1010056" y="1245140"/>
                            </a:cubicBezTo>
                            <a:lnTo>
                              <a:pt x="50259" y="1245140"/>
                            </a:lnTo>
                            <a:cubicBezTo>
                              <a:pt x="22502" y="1245140"/>
                              <a:pt x="0" y="1222638"/>
                              <a:pt x="0" y="1194881"/>
                            </a:cubicBezTo>
                            <a:lnTo>
                              <a:pt x="0" y="50259"/>
                            </a:lnTo>
                            <a:cubicBezTo>
                              <a:pt x="0" y="22502"/>
                              <a:pt x="22502" y="0"/>
                              <a:pt x="50259" y="0"/>
                            </a:cubicBezTo>
                            <a:close/>
                          </a:path>
                        </a:pathLst>
                      </a:cu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cxnSp>
                    <p:nvCxnSpPr>
                      <p:cNvPr id="1739" name="直接连接符 1738">
                        <a:extLst>
                          <a:ext uri="{FF2B5EF4-FFF2-40B4-BE49-F238E27FC236}">
                            <a16:creationId xmlns:a16="http://schemas.microsoft.com/office/drawing/2014/main" id="{E8F74B62-A953-DFB1-D0AF-A7F4468BDAF9}"/>
                          </a:ext>
                        </a:extLst>
                      </p:cNvPr>
                      <p:cNvCxnSpPr>
                        <a:stCxn id="1738" idx="1"/>
                        <a:endCxn id="1738" idx="4"/>
                      </p:cNvCxnSpPr>
                      <p:nvPr/>
                    </p:nvCxnSpPr>
                    <p:spPr>
                      <a:xfrm>
                        <a:off x="10291860" y="1266216"/>
                        <a:ext cx="387486" cy="411805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33" name="直接连接符 1732">
                      <a:extLst>
                        <a:ext uri="{FF2B5EF4-FFF2-40B4-BE49-F238E27FC236}">
                          <a16:creationId xmlns:a16="http://schemas.microsoft.com/office/drawing/2014/main" id="{C97B2E44-14B6-FEA2-4CE3-FDB1BF8F55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2068" y="4153711"/>
                      <a:ext cx="3842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4" name="直接连接符 1733">
                      <a:extLst>
                        <a:ext uri="{FF2B5EF4-FFF2-40B4-BE49-F238E27FC236}">
                          <a16:creationId xmlns:a16="http://schemas.microsoft.com/office/drawing/2014/main" id="{1AC00990-3827-DAAE-9D06-B437739F4C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2068" y="4335294"/>
                      <a:ext cx="3842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5" name="直接连接符 1734">
                      <a:extLst>
                        <a:ext uri="{FF2B5EF4-FFF2-40B4-BE49-F238E27FC236}">
                          <a16:creationId xmlns:a16="http://schemas.microsoft.com/office/drawing/2014/main" id="{88A9DE7A-1D17-DF99-E21F-53A1269144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2068" y="4497422"/>
                      <a:ext cx="3842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6" name="直接连接符 1735">
                      <a:extLst>
                        <a:ext uri="{FF2B5EF4-FFF2-40B4-BE49-F238E27FC236}">
                          <a16:creationId xmlns:a16="http://schemas.microsoft.com/office/drawing/2014/main" id="{63285297-87C0-7E29-3720-04AA17CF2F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0442" y="4662792"/>
                      <a:ext cx="720654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7" name="直接连接符 1736">
                      <a:extLst>
                        <a:ext uri="{FF2B5EF4-FFF2-40B4-BE49-F238E27FC236}">
                          <a16:creationId xmlns:a16="http://schemas.microsoft.com/office/drawing/2014/main" id="{D42DE6B6-C1A0-FF32-A2C9-6DAE89E5BF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0442" y="4818434"/>
                      <a:ext cx="720654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31" name="矩形 1730">
                    <a:extLst>
                      <a:ext uri="{FF2B5EF4-FFF2-40B4-BE49-F238E27FC236}">
                        <a16:creationId xmlns:a16="http://schemas.microsoft.com/office/drawing/2014/main" id="{0834951D-9753-BFE4-81E1-DBC79BFF7152}"/>
                      </a:ext>
                    </a:extLst>
                  </p:cNvPr>
                  <p:cNvSpPr/>
                  <p:nvPr/>
                </p:nvSpPr>
                <p:spPr>
                  <a:xfrm>
                    <a:off x="8706251" y="4408252"/>
                    <a:ext cx="236715" cy="199416"/>
                  </a:xfrm>
                  <a:prstGeom prst="rect">
                    <a:avLst/>
                  </a:prstGeom>
                  <a:solidFill>
                    <a:srgbClr val="70707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1488" name="组合 1487">
                <a:extLst>
                  <a:ext uri="{FF2B5EF4-FFF2-40B4-BE49-F238E27FC236}">
                    <a16:creationId xmlns:a16="http://schemas.microsoft.com/office/drawing/2014/main" id="{6120E762-2F50-DE16-A59E-13BBA09DB2BD}"/>
                  </a:ext>
                </a:extLst>
              </p:cNvPr>
              <p:cNvGrpSpPr/>
              <p:nvPr/>
            </p:nvGrpSpPr>
            <p:grpSpPr>
              <a:xfrm>
                <a:off x="-4625750" y="1785141"/>
                <a:ext cx="855933" cy="685877"/>
                <a:chOff x="6736080" y="4899341"/>
                <a:chExt cx="1397528" cy="1060324"/>
              </a:xfrm>
            </p:grpSpPr>
            <p:sp>
              <p:nvSpPr>
                <p:cNvPr id="1719" name="矩形: 圆角 1718">
                  <a:extLst>
                    <a:ext uri="{FF2B5EF4-FFF2-40B4-BE49-F238E27FC236}">
                      <a16:creationId xmlns:a16="http://schemas.microsoft.com/office/drawing/2014/main" id="{7A0B6741-9CC4-AFDA-3E81-B79E403CB033}"/>
                    </a:ext>
                  </a:extLst>
                </p:cNvPr>
                <p:cNvSpPr/>
                <p:nvPr/>
              </p:nvSpPr>
              <p:spPr>
                <a:xfrm>
                  <a:off x="6736080" y="4899341"/>
                  <a:ext cx="1280160" cy="944880"/>
                </a:xfrm>
                <a:prstGeom prst="roundRect">
                  <a:avLst/>
                </a:prstGeom>
                <a:solidFill>
                  <a:srgbClr val="B3B2C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720" name="矩形: 圆角 1719">
                  <a:extLst>
                    <a:ext uri="{FF2B5EF4-FFF2-40B4-BE49-F238E27FC236}">
                      <a16:creationId xmlns:a16="http://schemas.microsoft.com/office/drawing/2014/main" id="{0142B81E-4954-47C5-C540-2EBE496523C5}"/>
                    </a:ext>
                  </a:extLst>
                </p:cNvPr>
                <p:cNvSpPr/>
                <p:nvPr/>
              </p:nvSpPr>
              <p:spPr>
                <a:xfrm>
                  <a:off x="6785036" y="4957063"/>
                  <a:ext cx="1280160" cy="944880"/>
                </a:xfrm>
                <a:prstGeom prst="roundRect">
                  <a:avLst/>
                </a:prstGeom>
                <a:solidFill>
                  <a:srgbClr val="0F6D8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1721" name="组合 1720">
                  <a:extLst>
                    <a:ext uri="{FF2B5EF4-FFF2-40B4-BE49-F238E27FC236}">
                      <a16:creationId xmlns:a16="http://schemas.microsoft.com/office/drawing/2014/main" id="{7D46017E-9C8C-8996-81A5-3B749122A244}"/>
                    </a:ext>
                  </a:extLst>
                </p:cNvPr>
                <p:cNvGrpSpPr/>
                <p:nvPr/>
              </p:nvGrpSpPr>
              <p:grpSpPr>
                <a:xfrm>
                  <a:off x="6850305" y="5014785"/>
                  <a:ext cx="1283303" cy="944880"/>
                  <a:chOff x="6096000" y="4411813"/>
                  <a:chExt cx="1283303" cy="944880"/>
                </a:xfrm>
              </p:grpSpPr>
              <p:sp>
                <p:nvSpPr>
                  <p:cNvPr id="1722" name="矩形: 圆角 1721">
                    <a:extLst>
                      <a:ext uri="{FF2B5EF4-FFF2-40B4-BE49-F238E27FC236}">
                        <a16:creationId xmlns:a16="http://schemas.microsoft.com/office/drawing/2014/main" id="{4CFA1A4A-ECA3-2EFF-2173-4FB4DAB473BD}"/>
                      </a:ext>
                    </a:extLst>
                  </p:cNvPr>
                  <p:cNvSpPr/>
                  <p:nvPr/>
                </p:nvSpPr>
                <p:spPr>
                  <a:xfrm>
                    <a:off x="6096000" y="4411813"/>
                    <a:ext cx="1280160" cy="944880"/>
                  </a:xfrm>
                  <a:prstGeom prst="roundRect">
                    <a:avLst/>
                  </a:pr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grpSp>
                <p:nvGrpSpPr>
                  <p:cNvPr id="1723" name="组合 1722">
                    <a:extLst>
                      <a:ext uri="{FF2B5EF4-FFF2-40B4-BE49-F238E27FC236}">
                        <a16:creationId xmlns:a16="http://schemas.microsoft.com/office/drawing/2014/main" id="{581F749E-F634-213D-E746-A5FB32C1088C}"/>
                      </a:ext>
                    </a:extLst>
                  </p:cNvPr>
                  <p:cNvGrpSpPr/>
                  <p:nvPr/>
                </p:nvGrpSpPr>
                <p:grpSpPr>
                  <a:xfrm>
                    <a:off x="6099359" y="4884253"/>
                    <a:ext cx="1279944" cy="472440"/>
                    <a:chOff x="7380916" y="3163010"/>
                    <a:chExt cx="1279944" cy="472440"/>
                  </a:xfrm>
                </p:grpSpPr>
                <p:sp>
                  <p:nvSpPr>
                    <p:cNvPr id="1725" name="任意多边形: 形状 1724">
                      <a:extLst>
                        <a:ext uri="{FF2B5EF4-FFF2-40B4-BE49-F238E27FC236}">
                          <a16:creationId xmlns:a16="http://schemas.microsoft.com/office/drawing/2014/main" id="{7E0EF90A-2F8A-4668-0436-067213CE5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7205" y="3179756"/>
                      <a:ext cx="843655" cy="455694"/>
                    </a:xfrm>
                    <a:custGeom>
                      <a:avLst/>
                      <a:gdLst>
                        <a:gd name="connsiteX0" fmla="*/ 669856 w 843655"/>
                        <a:gd name="connsiteY0" fmla="*/ 0 h 455694"/>
                        <a:gd name="connsiteX1" fmla="*/ 698321 w 843655"/>
                        <a:gd name="connsiteY1" fmla="*/ 9228 h 455694"/>
                        <a:gd name="connsiteX2" fmla="*/ 843655 w 843655"/>
                        <a:gd name="connsiteY2" fmla="*/ 110394 h 455694"/>
                        <a:gd name="connsiteX3" fmla="*/ 843655 w 843655"/>
                        <a:gd name="connsiteY3" fmla="*/ 298211 h 455694"/>
                        <a:gd name="connsiteX4" fmla="*/ 686172 w 843655"/>
                        <a:gd name="connsiteY4" fmla="*/ 455694 h 455694"/>
                        <a:gd name="connsiteX5" fmla="*/ 0 w 843655"/>
                        <a:gd name="connsiteY5" fmla="*/ 455694 h 455694"/>
                        <a:gd name="connsiteX6" fmla="*/ 641391 w 843655"/>
                        <a:gd name="connsiteY6" fmla="*/ 9228 h 455694"/>
                        <a:gd name="connsiteX7" fmla="*/ 669856 w 843655"/>
                        <a:gd name="connsiteY7" fmla="*/ 0 h 4556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843655" h="455694">
                          <a:moveTo>
                            <a:pt x="669856" y="0"/>
                          </a:moveTo>
                          <a:cubicBezTo>
                            <a:pt x="679669" y="0"/>
                            <a:pt x="689483" y="3076"/>
                            <a:pt x="698321" y="9228"/>
                          </a:cubicBezTo>
                          <a:lnTo>
                            <a:pt x="843655" y="110394"/>
                          </a:lnTo>
                          <a:lnTo>
                            <a:pt x="843655" y="298211"/>
                          </a:lnTo>
                          <a:cubicBezTo>
                            <a:pt x="843655" y="385186"/>
                            <a:pt x="773147" y="455694"/>
                            <a:pt x="686172" y="455694"/>
                          </a:cubicBezTo>
                          <a:lnTo>
                            <a:pt x="0" y="455694"/>
                          </a:lnTo>
                          <a:lnTo>
                            <a:pt x="641391" y="9228"/>
                          </a:lnTo>
                          <a:cubicBezTo>
                            <a:pt x="650230" y="3076"/>
                            <a:pt x="660043" y="0"/>
                            <a:pt x="669856" y="0"/>
                          </a:cubicBezTo>
                          <a:close/>
                        </a:path>
                      </a:pathLst>
                    </a:custGeom>
                    <a:solidFill>
                      <a:srgbClr val="C4E7ED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726" name="任意多边形: 形状 1725">
                      <a:extLst>
                        <a:ext uri="{FF2B5EF4-FFF2-40B4-BE49-F238E27FC236}">
                          <a16:creationId xmlns:a16="http://schemas.microsoft.com/office/drawing/2014/main" id="{A8E99F96-51F9-841F-96A2-FC0551EEE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80916" y="3163010"/>
                      <a:ext cx="1004737" cy="472440"/>
                    </a:xfrm>
                    <a:custGeom>
                      <a:avLst/>
                      <a:gdLst>
                        <a:gd name="connsiteX0" fmla="*/ 310823 w 1004737"/>
                        <a:gd name="connsiteY0" fmla="*/ 0 h 472440"/>
                        <a:gd name="connsiteX1" fmla="*/ 339289 w 1004737"/>
                        <a:gd name="connsiteY1" fmla="*/ 9228 h 472440"/>
                        <a:gd name="connsiteX2" fmla="*/ 1004737 w 1004737"/>
                        <a:gd name="connsiteY2" fmla="*/ 472440 h 472440"/>
                        <a:gd name="connsiteX3" fmla="*/ 157483 w 1004737"/>
                        <a:gd name="connsiteY3" fmla="*/ 472440 h 472440"/>
                        <a:gd name="connsiteX4" fmla="*/ 0 w 1004737"/>
                        <a:gd name="connsiteY4" fmla="*/ 314957 h 472440"/>
                        <a:gd name="connsiteX5" fmla="*/ 0 w 1004737"/>
                        <a:gd name="connsiteY5" fmla="*/ 205775 h 472440"/>
                        <a:gd name="connsiteX6" fmla="*/ 282358 w 1004737"/>
                        <a:gd name="connsiteY6" fmla="*/ 9228 h 472440"/>
                        <a:gd name="connsiteX7" fmla="*/ 310823 w 1004737"/>
                        <a:gd name="connsiteY7" fmla="*/ 0 h 4724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4737" h="472440">
                          <a:moveTo>
                            <a:pt x="310823" y="0"/>
                          </a:moveTo>
                          <a:cubicBezTo>
                            <a:pt x="320637" y="0"/>
                            <a:pt x="330450" y="3076"/>
                            <a:pt x="339289" y="9228"/>
                          </a:cubicBezTo>
                          <a:lnTo>
                            <a:pt x="1004737" y="472440"/>
                          </a:lnTo>
                          <a:lnTo>
                            <a:pt x="157483" y="472440"/>
                          </a:lnTo>
                          <a:cubicBezTo>
                            <a:pt x="70508" y="472440"/>
                            <a:pt x="0" y="401932"/>
                            <a:pt x="0" y="314957"/>
                          </a:cubicBezTo>
                          <a:lnTo>
                            <a:pt x="0" y="205775"/>
                          </a:lnTo>
                          <a:lnTo>
                            <a:pt x="282358" y="9228"/>
                          </a:lnTo>
                          <a:cubicBezTo>
                            <a:pt x="291197" y="3076"/>
                            <a:pt x="301010" y="0"/>
                            <a:pt x="310823" y="0"/>
                          </a:cubicBezTo>
                          <a:close/>
                        </a:path>
                      </a:pathLst>
                    </a:custGeom>
                    <a:solidFill>
                      <a:srgbClr val="00A6A6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sp>
                <p:nvSpPr>
                  <p:cNvPr id="1724" name="椭圆 1723">
                    <a:extLst>
                      <a:ext uri="{FF2B5EF4-FFF2-40B4-BE49-F238E27FC236}">
                        <a16:creationId xmlns:a16="http://schemas.microsoft.com/office/drawing/2014/main" id="{9695AF1B-58F5-05E2-AAF8-8FA23AF27D6C}"/>
                      </a:ext>
                    </a:extLst>
                  </p:cNvPr>
                  <p:cNvSpPr/>
                  <p:nvPr/>
                </p:nvSpPr>
                <p:spPr>
                  <a:xfrm>
                    <a:off x="6991334" y="4554340"/>
                    <a:ext cx="225524" cy="225524"/>
                  </a:xfrm>
                  <a:prstGeom prst="ellipse">
                    <a:avLst/>
                  </a:prstGeom>
                  <a:solidFill>
                    <a:srgbClr val="F9E65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1489" name="组合 1488">
                <a:extLst>
                  <a:ext uri="{FF2B5EF4-FFF2-40B4-BE49-F238E27FC236}">
                    <a16:creationId xmlns:a16="http://schemas.microsoft.com/office/drawing/2014/main" id="{D4A75BD2-36EB-6A63-0770-7E2543C02F46}"/>
                  </a:ext>
                </a:extLst>
              </p:cNvPr>
              <p:cNvGrpSpPr/>
              <p:nvPr/>
            </p:nvGrpSpPr>
            <p:grpSpPr>
              <a:xfrm>
                <a:off x="-2944694" y="3133546"/>
                <a:ext cx="948751" cy="785022"/>
                <a:chOff x="3254067" y="3967672"/>
                <a:chExt cx="1477953" cy="1297748"/>
              </a:xfrm>
            </p:grpSpPr>
            <p:grpSp>
              <p:nvGrpSpPr>
                <p:cNvPr id="1669" name="组合 1668">
                  <a:extLst>
                    <a:ext uri="{FF2B5EF4-FFF2-40B4-BE49-F238E27FC236}">
                      <a16:creationId xmlns:a16="http://schemas.microsoft.com/office/drawing/2014/main" id="{56A832C8-B7B3-5C76-9870-96ABBE5F1230}"/>
                    </a:ext>
                  </a:extLst>
                </p:cNvPr>
                <p:cNvGrpSpPr/>
                <p:nvPr/>
              </p:nvGrpSpPr>
              <p:grpSpPr>
                <a:xfrm>
                  <a:off x="3642291" y="3967672"/>
                  <a:ext cx="143028" cy="1297748"/>
                  <a:chOff x="3531142" y="2334638"/>
                  <a:chExt cx="136186" cy="984928"/>
                </a:xfrm>
              </p:grpSpPr>
              <p:sp>
                <p:nvSpPr>
                  <p:cNvPr id="1715" name="椭圆 1714">
                    <a:extLst>
                      <a:ext uri="{FF2B5EF4-FFF2-40B4-BE49-F238E27FC236}">
                        <a16:creationId xmlns:a16="http://schemas.microsoft.com/office/drawing/2014/main" id="{A958903E-A9A2-5678-A8B3-8835C86BAFD7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80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6" name="椭圆 1715">
                    <a:extLst>
                      <a:ext uri="{FF2B5EF4-FFF2-40B4-BE49-F238E27FC236}">
                        <a16:creationId xmlns:a16="http://schemas.microsoft.com/office/drawing/2014/main" id="{1B8B8866-1996-560E-1658-4FA3DDB64BBA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8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7" name="椭圆 1716">
                    <a:extLst>
                      <a:ext uri="{FF2B5EF4-FFF2-40B4-BE49-F238E27FC236}">
                        <a16:creationId xmlns:a16="http://schemas.microsoft.com/office/drawing/2014/main" id="{D7A4D362-3402-66E7-415C-83D0276EB489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8" name="椭圆 1717">
                    <a:extLst>
                      <a:ext uri="{FF2B5EF4-FFF2-40B4-BE49-F238E27FC236}">
                        <a16:creationId xmlns:a16="http://schemas.microsoft.com/office/drawing/2014/main" id="{D5745C41-13F1-C800-7E7B-256BA1957D07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670" name="组合 1669">
                  <a:extLst>
                    <a:ext uri="{FF2B5EF4-FFF2-40B4-BE49-F238E27FC236}">
                      <a16:creationId xmlns:a16="http://schemas.microsoft.com/office/drawing/2014/main" id="{44342EF3-6249-0F7B-1F34-DEE20257E274}"/>
                    </a:ext>
                  </a:extLst>
                </p:cNvPr>
                <p:cNvGrpSpPr/>
                <p:nvPr/>
              </p:nvGrpSpPr>
              <p:grpSpPr>
                <a:xfrm>
                  <a:off x="3254067" y="4168482"/>
                  <a:ext cx="143028" cy="945271"/>
                  <a:chOff x="3104749" y="2327346"/>
                  <a:chExt cx="136186" cy="717415"/>
                </a:xfrm>
              </p:grpSpPr>
              <p:sp>
                <p:nvSpPr>
                  <p:cNvPr id="1712" name="椭圆 1711">
                    <a:extLst>
                      <a:ext uri="{FF2B5EF4-FFF2-40B4-BE49-F238E27FC236}">
                        <a16:creationId xmlns:a16="http://schemas.microsoft.com/office/drawing/2014/main" id="{D99644DD-08A6-EA4F-EC6F-653D90F32D73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3" name="椭圆 1712">
                    <a:extLst>
                      <a:ext uri="{FF2B5EF4-FFF2-40B4-BE49-F238E27FC236}">
                        <a16:creationId xmlns:a16="http://schemas.microsoft.com/office/drawing/2014/main" id="{708F53FC-DD05-114B-3351-590E628D8F5B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4" name="椭圆 1713">
                    <a:extLst>
                      <a:ext uri="{FF2B5EF4-FFF2-40B4-BE49-F238E27FC236}">
                        <a16:creationId xmlns:a16="http://schemas.microsoft.com/office/drawing/2014/main" id="{D5EE227F-216A-2E3D-2528-1246BAFAE1EB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671" name="组合 1670">
                  <a:extLst>
                    <a:ext uri="{FF2B5EF4-FFF2-40B4-BE49-F238E27FC236}">
                      <a16:creationId xmlns:a16="http://schemas.microsoft.com/office/drawing/2014/main" id="{4C076B5F-6FB3-525B-CECD-B6F3808BADC0}"/>
                    </a:ext>
                  </a:extLst>
                </p:cNvPr>
                <p:cNvGrpSpPr/>
                <p:nvPr/>
              </p:nvGrpSpPr>
              <p:grpSpPr>
                <a:xfrm>
                  <a:off x="3917681" y="3967672"/>
                  <a:ext cx="143028" cy="1297748"/>
                  <a:chOff x="3531142" y="2334638"/>
                  <a:chExt cx="136186" cy="984928"/>
                </a:xfrm>
              </p:grpSpPr>
              <p:sp>
                <p:nvSpPr>
                  <p:cNvPr id="1708" name="椭圆 1707">
                    <a:extLst>
                      <a:ext uri="{FF2B5EF4-FFF2-40B4-BE49-F238E27FC236}">
                        <a16:creationId xmlns:a16="http://schemas.microsoft.com/office/drawing/2014/main" id="{32F17CD6-29D9-C80B-79DB-7D206F755732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80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09" name="椭圆 1708">
                    <a:extLst>
                      <a:ext uri="{FF2B5EF4-FFF2-40B4-BE49-F238E27FC236}">
                        <a16:creationId xmlns:a16="http://schemas.microsoft.com/office/drawing/2014/main" id="{6B8894CB-2C93-3A2C-7B94-1D8DAA995983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8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0" name="椭圆 1709">
                    <a:extLst>
                      <a:ext uri="{FF2B5EF4-FFF2-40B4-BE49-F238E27FC236}">
                        <a16:creationId xmlns:a16="http://schemas.microsoft.com/office/drawing/2014/main" id="{2EC03CD5-0531-770D-9262-ED38A42DCEC2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1" name="椭圆 1710">
                    <a:extLst>
                      <a:ext uri="{FF2B5EF4-FFF2-40B4-BE49-F238E27FC236}">
                        <a16:creationId xmlns:a16="http://schemas.microsoft.com/office/drawing/2014/main" id="{31AC6F90-9D6D-A380-D67C-F0CECA6AAD8A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72" name="直接连接符 1671">
                  <a:extLst>
                    <a:ext uri="{FF2B5EF4-FFF2-40B4-BE49-F238E27FC236}">
                      <a16:creationId xmlns:a16="http://schemas.microsoft.com/office/drawing/2014/main" id="{12EB44F4-CA35-3406-EAE9-AEDCA9575732}"/>
                    </a:ext>
                  </a:extLst>
                </p:cNvPr>
                <p:cNvCxnSpPr>
                  <a:stCxn id="1712" idx="6"/>
                  <a:endCxn id="1716" idx="2"/>
                </p:cNvCxnSpPr>
                <p:nvPr/>
              </p:nvCxnSpPr>
              <p:spPr>
                <a:xfrm flipV="1">
                  <a:off x="3397095" y="4057392"/>
                  <a:ext cx="245196" cy="200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3" name="直接连接符 1672">
                  <a:extLst>
                    <a:ext uri="{FF2B5EF4-FFF2-40B4-BE49-F238E27FC236}">
                      <a16:creationId xmlns:a16="http://schemas.microsoft.com/office/drawing/2014/main" id="{D3A89CBB-9520-811B-76F1-3F23857DA75A}"/>
                    </a:ext>
                  </a:extLst>
                </p:cNvPr>
                <p:cNvCxnSpPr>
                  <a:stCxn id="1713" idx="6"/>
                  <a:endCxn id="1716" idx="2"/>
                </p:cNvCxnSpPr>
                <p:nvPr/>
              </p:nvCxnSpPr>
              <p:spPr>
                <a:xfrm flipV="1">
                  <a:off x="3397095" y="4057392"/>
                  <a:ext cx="245196" cy="58318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4" name="直接连接符 1673">
                  <a:extLst>
                    <a:ext uri="{FF2B5EF4-FFF2-40B4-BE49-F238E27FC236}">
                      <a16:creationId xmlns:a16="http://schemas.microsoft.com/office/drawing/2014/main" id="{6CDD1950-EA3D-2EF1-AE1E-F89DAA0ADF72}"/>
                    </a:ext>
                  </a:extLst>
                </p:cNvPr>
                <p:cNvCxnSpPr>
                  <a:stCxn id="1712" idx="6"/>
                  <a:endCxn id="1717" idx="2"/>
                </p:cNvCxnSpPr>
                <p:nvPr/>
              </p:nvCxnSpPr>
              <p:spPr>
                <a:xfrm>
                  <a:off x="3397095" y="4258202"/>
                  <a:ext cx="245196" cy="17196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5" name="直接连接符 1674">
                  <a:extLst>
                    <a:ext uri="{FF2B5EF4-FFF2-40B4-BE49-F238E27FC236}">
                      <a16:creationId xmlns:a16="http://schemas.microsoft.com/office/drawing/2014/main" id="{9CBCEB25-E6D4-F11A-F422-23ADED3A6FEF}"/>
                    </a:ext>
                  </a:extLst>
                </p:cNvPr>
                <p:cNvCxnSpPr>
                  <a:stCxn id="1712" idx="6"/>
                  <a:endCxn id="1718" idx="2"/>
                </p:cNvCxnSpPr>
                <p:nvPr/>
              </p:nvCxnSpPr>
              <p:spPr>
                <a:xfrm>
                  <a:off x="3397095" y="4258202"/>
                  <a:ext cx="245196" cy="5447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6" name="直接连接符 1675">
                  <a:extLst>
                    <a:ext uri="{FF2B5EF4-FFF2-40B4-BE49-F238E27FC236}">
                      <a16:creationId xmlns:a16="http://schemas.microsoft.com/office/drawing/2014/main" id="{B140A1D2-62C9-E03D-D304-9C66A3053357}"/>
                    </a:ext>
                  </a:extLst>
                </p:cNvPr>
                <p:cNvCxnSpPr>
                  <a:stCxn id="1713" idx="6"/>
                  <a:endCxn id="1717" idx="2"/>
                </p:cNvCxnSpPr>
                <p:nvPr/>
              </p:nvCxnSpPr>
              <p:spPr>
                <a:xfrm flipV="1">
                  <a:off x="3397095" y="4430161"/>
                  <a:ext cx="245196" cy="210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7" name="直接连接符 1676">
                  <a:extLst>
                    <a:ext uri="{FF2B5EF4-FFF2-40B4-BE49-F238E27FC236}">
                      <a16:creationId xmlns:a16="http://schemas.microsoft.com/office/drawing/2014/main" id="{C9CDD53D-04F5-14E0-E88A-9149C8E6D64B}"/>
                    </a:ext>
                  </a:extLst>
                </p:cNvPr>
                <p:cNvCxnSpPr>
                  <a:stCxn id="1713" idx="6"/>
                  <a:endCxn id="1718" idx="2"/>
                </p:cNvCxnSpPr>
                <p:nvPr/>
              </p:nvCxnSpPr>
              <p:spPr>
                <a:xfrm>
                  <a:off x="3397095" y="4640579"/>
                  <a:ext cx="245196" cy="1623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8" name="直接连接符 1677">
                  <a:extLst>
                    <a:ext uri="{FF2B5EF4-FFF2-40B4-BE49-F238E27FC236}">
                      <a16:creationId xmlns:a16="http://schemas.microsoft.com/office/drawing/2014/main" id="{B6E11136-A00B-127D-595B-F3B475F1BFFC}"/>
                    </a:ext>
                  </a:extLst>
                </p:cNvPr>
                <p:cNvCxnSpPr>
                  <a:stCxn id="1713" idx="6"/>
                  <a:endCxn id="1715" idx="2"/>
                </p:cNvCxnSpPr>
                <p:nvPr/>
              </p:nvCxnSpPr>
              <p:spPr>
                <a:xfrm>
                  <a:off x="3397095" y="4640579"/>
                  <a:ext cx="245196" cy="535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9" name="直接连接符 1678">
                  <a:extLst>
                    <a:ext uri="{FF2B5EF4-FFF2-40B4-BE49-F238E27FC236}">
                      <a16:creationId xmlns:a16="http://schemas.microsoft.com/office/drawing/2014/main" id="{082EAC6C-A6EE-CEC5-C979-12B5658122D0}"/>
                    </a:ext>
                  </a:extLst>
                </p:cNvPr>
                <p:cNvCxnSpPr>
                  <a:stCxn id="1714" idx="6"/>
                  <a:endCxn id="1717" idx="2"/>
                </p:cNvCxnSpPr>
                <p:nvPr/>
              </p:nvCxnSpPr>
              <p:spPr>
                <a:xfrm flipV="1">
                  <a:off x="3397095" y="4430161"/>
                  <a:ext cx="245196" cy="593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0" name="直接连接符 1679">
                  <a:extLst>
                    <a:ext uri="{FF2B5EF4-FFF2-40B4-BE49-F238E27FC236}">
                      <a16:creationId xmlns:a16="http://schemas.microsoft.com/office/drawing/2014/main" id="{A16204C0-58D6-DBCE-CDF2-0CAE514BD36F}"/>
                    </a:ext>
                  </a:extLst>
                </p:cNvPr>
                <p:cNvCxnSpPr>
                  <a:stCxn id="1714" idx="6"/>
                  <a:endCxn id="1718" idx="2"/>
                </p:cNvCxnSpPr>
                <p:nvPr/>
              </p:nvCxnSpPr>
              <p:spPr>
                <a:xfrm flipV="1">
                  <a:off x="3397095" y="4802931"/>
                  <a:ext cx="245196" cy="2211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1" name="直接连接符 1680">
                  <a:extLst>
                    <a:ext uri="{FF2B5EF4-FFF2-40B4-BE49-F238E27FC236}">
                      <a16:creationId xmlns:a16="http://schemas.microsoft.com/office/drawing/2014/main" id="{9E9710A1-A479-59EC-C8D9-D015966DE357}"/>
                    </a:ext>
                  </a:extLst>
                </p:cNvPr>
                <p:cNvCxnSpPr>
                  <a:stCxn id="1716" idx="6"/>
                  <a:endCxn id="1709" idx="2"/>
                </p:cNvCxnSpPr>
                <p:nvPr/>
              </p:nvCxnSpPr>
              <p:spPr>
                <a:xfrm>
                  <a:off x="3785320" y="4057392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2" name="直接连接符 1681">
                  <a:extLst>
                    <a:ext uri="{FF2B5EF4-FFF2-40B4-BE49-F238E27FC236}">
                      <a16:creationId xmlns:a16="http://schemas.microsoft.com/office/drawing/2014/main" id="{71168E22-019D-2D4D-1340-DAB56681EDCF}"/>
                    </a:ext>
                  </a:extLst>
                </p:cNvPr>
                <p:cNvCxnSpPr>
                  <a:stCxn id="1716" idx="6"/>
                  <a:endCxn id="1710" idx="2"/>
                </p:cNvCxnSpPr>
                <p:nvPr/>
              </p:nvCxnSpPr>
              <p:spPr>
                <a:xfrm>
                  <a:off x="3785320" y="4057392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3" name="直接连接符 1682">
                  <a:extLst>
                    <a:ext uri="{FF2B5EF4-FFF2-40B4-BE49-F238E27FC236}">
                      <a16:creationId xmlns:a16="http://schemas.microsoft.com/office/drawing/2014/main" id="{74E57E38-9E1C-2C63-22B5-A14D83E4F3E1}"/>
                    </a:ext>
                  </a:extLst>
                </p:cNvPr>
                <p:cNvCxnSpPr>
                  <a:stCxn id="1709" idx="2"/>
                  <a:endCxn id="1717" idx="6"/>
                </p:cNvCxnSpPr>
                <p:nvPr/>
              </p:nvCxnSpPr>
              <p:spPr>
                <a:xfrm flipH="1">
                  <a:off x="3785320" y="4057392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4" name="直接连接符 1683">
                  <a:extLst>
                    <a:ext uri="{FF2B5EF4-FFF2-40B4-BE49-F238E27FC236}">
                      <a16:creationId xmlns:a16="http://schemas.microsoft.com/office/drawing/2014/main" id="{218E79D4-90B4-B01F-5436-B146A56AE0E4}"/>
                    </a:ext>
                  </a:extLst>
                </p:cNvPr>
                <p:cNvCxnSpPr>
                  <a:stCxn id="1717" idx="6"/>
                  <a:endCxn id="1710" idx="2"/>
                </p:cNvCxnSpPr>
                <p:nvPr/>
              </p:nvCxnSpPr>
              <p:spPr>
                <a:xfrm>
                  <a:off x="3785320" y="4430161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5" name="直接连接符 1684">
                  <a:extLst>
                    <a:ext uri="{FF2B5EF4-FFF2-40B4-BE49-F238E27FC236}">
                      <a16:creationId xmlns:a16="http://schemas.microsoft.com/office/drawing/2014/main" id="{73A08BD0-0DA8-A9D5-F731-C90FD48EE231}"/>
                    </a:ext>
                  </a:extLst>
                </p:cNvPr>
                <p:cNvCxnSpPr>
                  <a:stCxn id="1717" idx="6"/>
                  <a:endCxn id="1711" idx="2"/>
                </p:cNvCxnSpPr>
                <p:nvPr/>
              </p:nvCxnSpPr>
              <p:spPr>
                <a:xfrm>
                  <a:off x="3785320" y="443016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6" name="直接连接符 1685">
                  <a:extLst>
                    <a:ext uri="{FF2B5EF4-FFF2-40B4-BE49-F238E27FC236}">
                      <a16:creationId xmlns:a16="http://schemas.microsoft.com/office/drawing/2014/main" id="{28076FF9-75F9-232C-F073-A37CD8079CB0}"/>
                    </a:ext>
                  </a:extLst>
                </p:cNvPr>
                <p:cNvCxnSpPr>
                  <a:stCxn id="1710" idx="2"/>
                  <a:endCxn id="1718" idx="6"/>
                </p:cNvCxnSpPr>
                <p:nvPr/>
              </p:nvCxnSpPr>
              <p:spPr>
                <a:xfrm flipH="1">
                  <a:off x="3785320" y="443016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7" name="直接连接符 1686">
                  <a:extLst>
                    <a:ext uri="{FF2B5EF4-FFF2-40B4-BE49-F238E27FC236}">
                      <a16:creationId xmlns:a16="http://schemas.microsoft.com/office/drawing/2014/main" id="{7AE5A754-F0E7-AB88-F3E2-578F32CCB41D}"/>
                    </a:ext>
                  </a:extLst>
                </p:cNvPr>
                <p:cNvCxnSpPr>
                  <a:stCxn id="1718" idx="6"/>
                  <a:endCxn id="1711" idx="2"/>
                </p:cNvCxnSpPr>
                <p:nvPr/>
              </p:nvCxnSpPr>
              <p:spPr>
                <a:xfrm>
                  <a:off x="3785320" y="4802931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8" name="直接连接符 1687">
                  <a:extLst>
                    <a:ext uri="{FF2B5EF4-FFF2-40B4-BE49-F238E27FC236}">
                      <a16:creationId xmlns:a16="http://schemas.microsoft.com/office/drawing/2014/main" id="{0327332D-AB89-2923-FF5F-8CC21FE8AC4D}"/>
                    </a:ext>
                  </a:extLst>
                </p:cNvPr>
                <p:cNvCxnSpPr>
                  <a:stCxn id="1711" idx="2"/>
                  <a:endCxn id="1715" idx="6"/>
                </p:cNvCxnSpPr>
                <p:nvPr/>
              </p:nvCxnSpPr>
              <p:spPr>
                <a:xfrm flipH="1">
                  <a:off x="3785320" y="480293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9" name="直接连接符 1688">
                  <a:extLst>
                    <a:ext uri="{FF2B5EF4-FFF2-40B4-BE49-F238E27FC236}">
                      <a16:creationId xmlns:a16="http://schemas.microsoft.com/office/drawing/2014/main" id="{7FF83216-FD29-0492-0115-92D253B8B8B0}"/>
                    </a:ext>
                  </a:extLst>
                </p:cNvPr>
                <p:cNvCxnSpPr>
                  <a:stCxn id="1715" idx="6"/>
                  <a:endCxn id="1708" idx="2"/>
                </p:cNvCxnSpPr>
                <p:nvPr/>
              </p:nvCxnSpPr>
              <p:spPr>
                <a:xfrm>
                  <a:off x="3785320" y="5175700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0" name="直接连接符 1689">
                  <a:extLst>
                    <a:ext uri="{FF2B5EF4-FFF2-40B4-BE49-F238E27FC236}">
                      <a16:creationId xmlns:a16="http://schemas.microsoft.com/office/drawing/2014/main" id="{ACCA2346-F3D5-089A-FF77-E58AFDE1B61E}"/>
                    </a:ext>
                  </a:extLst>
                </p:cNvPr>
                <p:cNvCxnSpPr>
                  <a:stCxn id="1718" idx="6"/>
                  <a:endCxn id="1708" idx="2"/>
                </p:cNvCxnSpPr>
                <p:nvPr/>
              </p:nvCxnSpPr>
              <p:spPr>
                <a:xfrm>
                  <a:off x="3785320" y="480293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91" name="组合 1690">
                  <a:extLst>
                    <a:ext uri="{FF2B5EF4-FFF2-40B4-BE49-F238E27FC236}">
                      <a16:creationId xmlns:a16="http://schemas.microsoft.com/office/drawing/2014/main" id="{4674B8A3-B1F9-266C-C183-4C0BF1017531}"/>
                    </a:ext>
                  </a:extLst>
                </p:cNvPr>
                <p:cNvGrpSpPr/>
                <p:nvPr/>
              </p:nvGrpSpPr>
              <p:grpSpPr>
                <a:xfrm>
                  <a:off x="4297108" y="4171482"/>
                  <a:ext cx="143028" cy="945271"/>
                  <a:chOff x="3104749" y="2327346"/>
                  <a:chExt cx="136186" cy="717415"/>
                </a:xfrm>
              </p:grpSpPr>
              <p:sp>
                <p:nvSpPr>
                  <p:cNvPr id="1705" name="椭圆 1704">
                    <a:extLst>
                      <a:ext uri="{FF2B5EF4-FFF2-40B4-BE49-F238E27FC236}">
                        <a16:creationId xmlns:a16="http://schemas.microsoft.com/office/drawing/2014/main" id="{761DAFFD-E0E2-45F7-2E3A-61332574E8B8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06" name="椭圆 1705">
                    <a:extLst>
                      <a:ext uri="{FF2B5EF4-FFF2-40B4-BE49-F238E27FC236}">
                        <a16:creationId xmlns:a16="http://schemas.microsoft.com/office/drawing/2014/main" id="{16A27B7E-BDE8-35BB-979E-760F33F27D93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07" name="椭圆 1706">
                    <a:extLst>
                      <a:ext uri="{FF2B5EF4-FFF2-40B4-BE49-F238E27FC236}">
                        <a16:creationId xmlns:a16="http://schemas.microsoft.com/office/drawing/2014/main" id="{03140C5E-EBAB-B266-8696-8BFE81AF92BC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92" name="直接连接符 1691">
                  <a:extLst>
                    <a:ext uri="{FF2B5EF4-FFF2-40B4-BE49-F238E27FC236}">
                      <a16:creationId xmlns:a16="http://schemas.microsoft.com/office/drawing/2014/main" id="{62F7AAAF-F8F2-E247-661E-47B56923AAF6}"/>
                    </a:ext>
                  </a:extLst>
                </p:cNvPr>
                <p:cNvCxnSpPr>
                  <a:stCxn id="1714" idx="6"/>
                  <a:endCxn id="1715" idx="2"/>
                </p:cNvCxnSpPr>
                <p:nvPr/>
              </p:nvCxnSpPr>
              <p:spPr>
                <a:xfrm>
                  <a:off x="3397095" y="5024033"/>
                  <a:ext cx="245196" cy="151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3" name="直接连接符 1692">
                  <a:extLst>
                    <a:ext uri="{FF2B5EF4-FFF2-40B4-BE49-F238E27FC236}">
                      <a16:creationId xmlns:a16="http://schemas.microsoft.com/office/drawing/2014/main" id="{6BF05095-B912-BA8A-76E4-6916CE7DB351}"/>
                    </a:ext>
                  </a:extLst>
                </p:cNvPr>
                <p:cNvCxnSpPr>
                  <a:stCxn id="1709" idx="6"/>
                  <a:endCxn id="1705" idx="2"/>
                </p:cNvCxnSpPr>
                <p:nvPr/>
              </p:nvCxnSpPr>
              <p:spPr>
                <a:xfrm>
                  <a:off x="4060709" y="4057392"/>
                  <a:ext cx="236398" cy="203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4" name="直接连接符 1693">
                  <a:extLst>
                    <a:ext uri="{FF2B5EF4-FFF2-40B4-BE49-F238E27FC236}">
                      <a16:creationId xmlns:a16="http://schemas.microsoft.com/office/drawing/2014/main" id="{4CCEDDEA-765C-1595-181B-7A27CB98321F}"/>
                    </a:ext>
                  </a:extLst>
                </p:cNvPr>
                <p:cNvCxnSpPr>
                  <a:stCxn id="1709" idx="6"/>
                  <a:endCxn id="1706" idx="2"/>
                </p:cNvCxnSpPr>
                <p:nvPr/>
              </p:nvCxnSpPr>
              <p:spPr>
                <a:xfrm>
                  <a:off x="4060709" y="4057392"/>
                  <a:ext cx="236398" cy="5861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5" name="直接连接符 1694">
                  <a:extLst>
                    <a:ext uri="{FF2B5EF4-FFF2-40B4-BE49-F238E27FC236}">
                      <a16:creationId xmlns:a16="http://schemas.microsoft.com/office/drawing/2014/main" id="{FEB1E006-A7F6-3056-383D-7F4CD43AEC78}"/>
                    </a:ext>
                  </a:extLst>
                </p:cNvPr>
                <p:cNvCxnSpPr>
                  <a:stCxn id="1710" idx="6"/>
                  <a:endCxn id="1706" idx="2"/>
                </p:cNvCxnSpPr>
                <p:nvPr/>
              </p:nvCxnSpPr>
              <p:spPr>
                <a:xfrm>
                  <a:off x="4060709" y="4430161"/>
                  <a:ext cx="236398" cy="213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6" name="直接连接符 1695">
                  <a:extLst>
                    <a:ext uri="{FF2B5EF4-FFF2-40B4-BE49-F238E27FC236}">
                      <a16:creationId xmlns:a16="http://schemas.microsoft.com/office/drawing/2014/main" id="{EB6FD191-CA7F-9402-07C0-CDFF75A7B126}"/>
                    </a:ext>
                  </a:extLst>
                </p:cNvPr>
                <p:cNvCxnSpPr>
                  <a:stCxn id="1710" idx="6"/>
                  <a:endCxn id="1707" idx="2"/>
                </p:cNvCxnSpPr>
                <p:nvPr/>
              </p:nvCxnSpPr>
              <p:spPr>
                <a:xfrm>
                  <a:off x="4060709" y="4430161"/>
                  <a:ext cx="236398" cy="596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7" name="直接连接符 1696">
                  <a:extLst>
                    <a:ext uri="{FF2B5EF4-FFF2-40B4-BE49-F238E27FC236}">
                      <a16:creationId xmlns:a16="http://schemas.microsoft.com/office/drawing/2014/main" id="{C7B5F18D-7D94-A456-C4C7-745CBC736BB3}"/>
                    </a:ext>
                  </a:extLst>
                </p:cNvPr>
                <p:cNvCxnSpPr>
                  <a:stCxn id="1708" idx="6"/>
                  <a:endCxn id="1707" idx="2"/>
                </p:cNvCxnSpPr>
                <p:nvPr/>
              </p:nvCxnSpPr>
              <p:spPr>
                <a:xfrm flipV="1">
                  <a:off x="4060709" y="5027033"/>
                  <a:ext cx="236398" cy="148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8" name="直接连接符 1697">
                  <a:extLst>
                    <a:ext uri="{FF2B5EF4-FFF2-40B4-BE49-F238E27FC236}">
                      <a16:creationId xmlns:a16="http://schemas.microsoft.com/office/drawing/2014/main" id="{5F7F8B51-2924-785A-F294-844AF977ABA7}"/>
                    </a:ext>
                  </a:extLst>
                </p:cNvPr>
                <p:cNvCxnSpPr>
                  <a:stCxn id="1711" idx="6"/>
                  <a:endCxn id="1707" idx="2"/>
                </p:cNvCxnSpPr>
                <p:nvPr/>
              </p:nvCxnSpPr>
              <p:spPr>
                <a:xfrm>
                  <a:off x="4060709" y="4802931"/>
                  <a:ext cx="236398" cy="22410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9" name="直接连接符 1698">
                  <a:extLst>
                    <a:ext uri="{FF2B5EF4-FFF2-40B4-BE49-F238E27FC236}">
                      <a16:creationId xmlns:a16="http://schemas.microsoft.com/office/drawing/2014/main" id="{B8931862-BEAA-997D-D993-C0FFA1E7810A}"/>
                    </a:ext>
                  </a:extLst>
                </p:cNvPr>
                <p:cNvCxnSpPr>
                  <a:stCxn id="1711" idx="6"/>
                  <a:endCxn id="1706" idx="2"/>
                </p:cNvCxnSpPr>
                <p:nvPr/>
              </p:nvCxnSpPr>
              <p:spPr>
                <a:xfrm flipV="1">
                  <a:off x="4060709" y="4643579"/>
                  <a:ext cx="236398" cy="15935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0" name="直接连接符 1699">
                  <a:extLst>
                    <a:ext uri="{FF2B5EF4-FFF2-40B4-BE49-F238E27FC236}">
                      <a16:creationId xmlns:a16="http://schemas.microsoft.com/office/drawing/2014/main" id="{3F99DF6C-AFC6-44AF-2418-3936177D1222}"/>
                    </a:ext>
                  </a:extLst>
                </p:cNvPr>
                <p:cNvCxnSpPr>
                  <a:stCxn id="1708" idx="6"/>
                  <a:endCxn id="1706" idx="2"/>
                </p:cNvCxnSpPr>
                <p:nvPr/>
              </p:nvCxnSpPr>
              <p:spPr>
                <a:xfrm flipV="1">
                  <a:off x="4060709" y="4643579"/>
                  <a:ext cx="236398" cy="532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1" name="直接连接符 1700">
                  <a:extLst>
                    <a:ext uri="{FF2B5EF4-FFF2-40B4-BE49-F238E27FC236}">
                      <a16:creationId xmlns:a16="http://schemas.microsoft.com/office/drawing/2014/main" id="{E3BBB7DC-8044-4039-4DC0-DAA93F19FED7}"/>
                    </a:ext>
                  </a:extLst>
                </p:cNvPr>
                <p:cNvCxnSpPr>
                  <a:stCxn id="1710" idx="6"/>
                  <a:endCxn id="1705" idx="2"/>
                </p:cNvCxnSpPr>
                <p:nvPr/>
              </p:nvCxnSpPr>
              <p:spPr>
                <a:xfrm flipV="1">
                  <a:off x="4060709" y="4261202"/>
                  <a:ext cx="236398" cy="1689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2" name="直接箭头连接符 1701">
                  <a:extLst>
                    <a:ext uri="{FF2B5EF4-FFF2-40B4-BE49-F238E27FC236}">
                      <a16:creationId xmlns:a16="http://schemas.microsoft.com/office/drawing/2014/main" id="{ECDD17CC-A1BE-B7CD-3A20-C19E37D7330B}"/>
                    </a:ext>
                  </a:extLst>
                </p:cNvPr>
                <p:cNvCxnSpPr>
                  <a:stCxn id="1705" idx="6"/>
                </p:cNvCxnSpPr>
                <p:nvPr/>
              </p:nvCxnSpPr>
              <p:spPr>
                <a:xfrm flipV="1">
                  <a:off x="4440136" y="4258202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3" name="直接箭头连接符 1702">
                  <a:extLst>
                    <a:ext uri="{FF2B5EF4-FFF2-40B4-BE49-F238E27FC236}">
                      <a16:creationId xmlns:a16="http://schemas.microsoft.com/office/drawing/2014/main" id="{A1EDC767-0A7D-BC01-2D1D-E9B9AD54A64F}"/>
                    </a:ext>
                  </a:extLst>
                </p:cNvPr>
                <p:cNvCxnSpPr/>
                <p:nvPr/>
              </p:nvCxnSpPr>
              <p:spPr>
                <a:xfrm flipV="1">
                  <a:off x="4440135" y="4637579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4" name="直接箭头连接符 1703">
                  <a:extLst>
                    <a:ext uri="{FF2B5EF4-FFF2-40B4-BE49-F238E27FC236}">
                      <a16:creationId xmlns:a16="http://schemas.microsoft.com/office/drawing/2014/main" id="{81D29B7F-C536-AE4F-FCCA-EE84324A276C}"/>
                    </a:ext>
                  </a:extLst>
                </p:cNvPr>
                <p:cNvCxnSpPr/>
                <p:nvPr/>
              </p:nvCxnSpPr>
              <p:spPr>
                <a:xfrm flipV="1">
                  <a:off x="4440134" y="5027517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0" name="组合 1489">
                <a:extLst>
                  <a:ext uri="{FF2B5EF4-FFF2-40B4-BE49-F238E27FC236}">
                    <a16:creationId xmlns:a16="http://schemas.microsoft.com/office/drawing/2014/main" id="{ABB91BEE-78CA-AC94-90DF-549C7CFCD3F1}"/>
                  </a:ext>
                </a:extLst>
              </p:cNvPr>
              <p:cNvGrpSpPr/>
              <p:nvPr/>
            </p:nvGrpSpPr>
            <p:grpSpPr>
              <a:xfrm>
                <a:off x="-2947890" y="1736493"/>
                <a:ext cx="944735" cy="783172"/>
                <a:chOff x="7787967" y="3970614"/>
                <a:chExt cx="1477953" cy="1297748"/>
              </a:xfrm>
            </p:grpSpPr>
            <p:grpSp>
              <p:nvGrpSpPr>
                <p:cNvPr id="1619" name="组合 1618">
                  <a:extLst>
                    <a:ext uri="{FF2B5EF4-FFF2-40B4-BE49-F238E27FC236}">
                      <a16:creationId xmlns:a16="http://schemas.microsoft.com/office/drawing/2014/main" id="{C2E5BF11-AC4F-3712-2078-E6BC1505E8DC}"/>
                    </a:ext>
                  </a:extLst>
                </p:cNvPr>
                <p:cNvGrpSpPr/>
                <p:nvPr/>
              </p:nvGrpSpPr>
              <p:grpSpPr>
                <a:xfrm>
                  <a:off x="8176191" y="3970616"/>
                  <a:ext cx="143028" cy="1297746"/>
                  <a:chOff x="3531142" y="2334634"/>
                  <a:chExt cx="136186" cy="984924"/>
                </a:xfrm>
                <a:solidFill>
                  <a:srgbClr val="5A8CFC"/>
                </a:solidFill>
              </p:grpSpPr>
              <p:sp>
                <p:nvSpPr>
                  <p:cNvPr id="1665" name="椭圆 1664">
                    <a:extLst>
                      <a:ext uri="{FF2B5EF4-FFF2-40B4-BE49-F238E27FC236}">
                        <a16:creationId xmlns:a16="http://schemas.microsoft.com/office/drawing/2014/main" id="{33234355-852A-0C66-2836-4B83910A5D4B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7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666" name="椭圆 1665">
                    <a:extLst>
                      <a:ext uri="{FF2B5EF4-FFF2-40B4-BE49-F238E27FC236}">
                        <a16:creationId xmlns:a16="http://schemas.microsoft.com/office/drawing/2014/main" id="{19CAB942-7256-6778-954D-52AD2F978352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4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667" name="椭圆 1666">
                    <a:extLst>
                      <a:ext uri="{FF2B5EF4-FFF2-40B4-BE49-F238E27FC236}">
                        <a16:creationId xmlns:a16="http://schemas.microsoft.com/office/drawing/2014/main" id="{82A9287D-FD04-658F-C2CD-F11B08E89AC6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4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668" name="椭圆 1667">
                    <a:extLst>
                      <a:ext uri="{FF2B5EF4-FFF2-40B4-BE49-F238E27FC236}">
                        <a16:creationId xmlns:a16="http://schemas.microsoft.com/office/drawing/2014/main" id="{A5B00194-691E-C899-008A-20F66AF8C569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</p:grpSp>
            <p:grpSp>
              <p:nvGrpSpPr>
                <p:cNvPr id="1620" name="组合 1619">
                  <a:extLst>
                    <a:ext uri="{FF2B5EF4-FFF2-40B4-BE49-F238E27FC236}">
                      <a16:creationId xmlns:a16="http://schemas.microsoft.com/office/drawing/2014/main" id="{C8659628-DCB0-42B9-4695-466D0365011A}"/>
                    </a:ext>
                  </a:extLst>
                </p:cNvPr>
                <p:cNvGrpSpPr/>
                <p:nvPr/>
              </p:nvGrpSpPr>
              <p:grpSpPr>
                <a:xfrm>
                  <a:off x="7787967" y="4171424"/>
                  <a:ext cx="143028" cy="945271"/>
                  <a:chOff x="3104749" y="2327346"/>
                  <a:chExt cx="136186" cy="717415"/>
                </a:xfrm>
                <a:solidFill>
                  <a:srgbClr val="00A6A6"/>
                </a:solidFill>
              </p:grpSpPr>
              <p:sp>
                <p:nvSpPr>
                  <p:cNvPr id="1662" name="椭圆 1661">
                    <a:extLst>
                      <a:ext uri="{FF2B5EF4-FFF2-40B4-BE49-F238E27FC236}">
                        <a16:creationId xmlns:a16="http://schemas.microsoft.com/office/drawing/2014/main" id="{04D5B8FF-45D0-02D1-31B3-188FF7784F78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3" name="椭圆 1662">
                    <a:extLst>
                      <a:ext uri="{FF2B5EF4-FFF2-40B4-BE49-F238E27FC236}">
                        <a16:creationId xmlns:a16="http://schemas.microsoft.com/office/drawing/2014/main" id="{B1BD0D42-CB9D-19C4-9ACA-31FD53718009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4" name="椭圆 1663">
                    <a:extLst>
                      <a:ext uri="{FF2B5EF4-FFF2-40B4-BE49-F238E27FC236}">
                        <a16:creationId xmlns:a16="http://schemas.microsoft.com/office/drawing/2014/main" id="{EDE027B5-E202-34DF-AC7A-68C51A8EFECB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621" name="组合 1620">
                  <a:extLst>
                    <a:ext uri="{FF2B5EF4-FFF2-40B4-BE49-F238E27FC236}">
                      <a16:creationId xmlns:a16="http://schemas.microsoft.com/office/drawing/2014/main" id="{CD7095E0-D918-0FED-D16E-135E7675C6E7}"/>
                    </a:ext>
                  </a:extLst>
                </p:cNvPr>
                <p:cNvGrpSpPr/>
                <p:nvPr/>
              </p:nvGrpSpPr>
              <p:grpSpPr>
                <a:xfrm>
                  <a:off x="8451581" y="3970614"/>
                  <a:ext cx="143028" cy="1297748"/>
                  <a:chOff x="3531142" y="2334638"/>
                  <a:chExt cx="136186" cy="984928"/>
                </a:xfrm>
                <a:solidFill>
                  <a:srgbClr val="52BEA0"/>
                </a:solidFill>
              </p:grpSpPr>
              <p:sp>
                <p:nvSpPr>
                  <p:cNvPr id="1658" name="椭圆 1657">
                    <a:extLst>
                      <a:ext uri="{FF2B5EF4-FFF2-40B4-BE49-F238E27FC236}">
                        <a16:creationId xmlns:a16="http://schemas.microsoft.com/office/drawing/2014/main" id="{58AF6271-BC70-BEFD-88A9-7179B259A784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80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59" name="椭圆 1658">
                    <a:extLst>
                      <a:ext uri="{FF2B5EF4-FFF2-40B4-BE49-F238E27FC236}">
                        <a16:creationId xmlns:a16="http://schemas.microsoft.com/office/drawing/2014/main" id="{EC86F7B0-0576-AD7C-E38B-301330C85D3D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8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0" name="椭圆 1659">
                    <a:extLst>
                      <a:ext uri="{FF2B5EF4-FFF2-40B4-BE49-F238E27FC236}">
                        <a16:creationId xmlns:a16="http://schemas.microsoft.com/office/drawing/2014/main" id="{C374BC5E-3904-A129-CDB8-43A94E75347E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5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1" name="椭圆 1660">
                    <a:extLst>
                      <a:ext uri="{FF2B5EF4-FFF2-40B4-BE49-F238E27FC236}">
                        <a16:creationId xmlns:a16="http://schemas.microsoft.com/office/drawing/2014/main" id="{EAB350C4-3B5F-FA6A-C073-8286CE6DD81E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22" name="直接连接符 1621">
                  <a:extLst>
                    <a:ext uri="{FF2B5EF4-FFF2-40B4-BE49-F238E27FC236}">
                      <a16:creationId xmlns:a16="http://schemas.microsoft.com/office/drawing/2014/main" id="{0B818B97-6C18-213E-DEAC-136BEC7BE60C}"/>
                    </a:ext>
                  </a:extLst>
                </p:cNvPr>
                <p:cNvCxnSpPr>
                  <a:stCxn id="1662" idx="6"/>
                  <a:endCxn id="1666" idx="2"/>
                </p:cNvCxnSpPr>
                <p:nvPr/>
              </p:nvCxnSpPr>
              <p:spPr>
                <a:xfrm flipV="1">
                  <a:off x="7930995" y="4060334"/>
                  <a:ext cx="245196" cy="200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3" name="直接连接符 1622">
                  <a:extLst>
                    <a:ext uri="{FF2B5EF4-FFF2-40B4-BE49-F238E27FC236}">
                      <a16:creationId xmlns:a16="http://schemas.microsoft.com/office/drawing/2014/main" id="{A67A468D-D930-A15F-3580-305A241652F3}"/>
                    </a:ext>
                  </a:extLst>
                </p:cNvPr>
                <p:cNvCxnSpPr>
                  <a:stCxn id="1663" idx="6"/>
                  <a:endCxn id="1666" idx="2"/>
                </p:cNvCxnSpPr>
                <p:nvPr/>
              </p:nvCxnSpPr>
              <p:spPr>
                <a:xfrm flipV="1">
                  <a:off x="7930995" y="4060334"/>
                  <a:ext cx="245196" cy="58318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4" name="直接连接符 1623">
                  <a:extLst>
                    <a:ext uri="{FF2B5EF4-FFF2-40B4-BE49-F238E27FC236}">
                      <a16:creationId xmlns:a16="http://schemas.microsoft.com/office/drawing/2014/main" id="{8D5AFE34-7264-DBD5-CC83-2E1C6B4296BE}"/>
                    </a:ext>
                  </a:extLst>
                </p:cNvPr>
                <p:cNvCxnSpPr>
                  <a:stCxn id="1662" idx="6"/>
                  <a:endCxn id="1667" idx="2"/>
                </p:cNvCxnSpPr>
                <p:nvPr/>
              </p:nvCxnSpPr>
              <p:spPr>
                <a:xfrm>
                  <a:off x="7930995" y="4261144"/>
                  <a:ext cx="245196" cy="17196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5" name="直接连接符 1624">
                  <a:extLst>
                    <a:ext uri="{FF2B5EF4-FFF2-40B4-BE49-F238E27FC236}">
                      <a16:creationId xmlns:a16="http://schemas.microsoft.com/office/drawing/2014/main" id="{00A53D3E-59BA-1012-3912-C34FFADA1AC0}"/>
                    </a:ext>
                  </a:extLst>
                </p:cNvPr>
                <p:cNvCxnSpPr>
                  <a:stCxn id="1662" idx="6"/>
                  <a:endCxn id="1668" idx="2"/>
                </p:cNvCxnSpPr>
                <p:nvPr/>
              </p:nvCxnSpPr>
              <p:spPr>
                <a:xfrm>
                  <a:off x="7930995" y="4261144"/>
                  <a:ext cx="245196" cy="5447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6" name="直接连接符 1625">
                  <a:extLst>
                    <a:ext uri="{FF2B5EF4-FFF2-40B4-BE49-F238E27FC236}">
                      <a16:creationId xmlns:a16="http://schemas.microsoft.com/office/drawing/2014/main" id="{EAA526A1-E72B-E74F-78BA-A9C1E6D7EBCF}"/>
                    </a:ext>
                  </a:extLst>
                </p:cNvPr>
                <p:cNvCxnSpPr>
                  <a:stCxn id="1663" idx="6"/>
                  <a:endCxn id="1667" idx="2"/>
                </p:cNvCxnSpPr>
                <p:nvPr/>
              </p:nvCxnSpPr>
              <p:spPr>
                <a:xfrm flipV="1">
                  <a:off x="7930995" y="4433103"/>
                  <a:ext cx="245196" cy="210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7" name="直接连接符 1626">
                  <a:extLst>
                    <a:ext uri="{FF2B5EF4-FFF2-40B4-BE49-F238E27FC236}">
                      <a16:creationId xmlns:a16="http://schemas.microsoft.com/office/drawing/2014/main" id="{8E1EB1DA-C30E-E4AF-5A78-D7DD7EA975ED}"/>
                    </a:ext>
                  </a:extLst>
                </p:cNvPr>
                <p:cNvCxnSpPr>
                  <a:stCxn id="1663" idx="6"/>
                  <a:endCxn id="1668" idx="2"/>
                </p:cNvCxnSpPr>
                <p:nvPr/>
              </p:nvCxnSpPr>
              <p:spPr>
                <a:xfrm>
                  <a:off x="7930995" y="4643521"/>
                  <a:ext cx="245196" cy="1623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8" name="直接连接符 1627">
                  <a:extLst>
                    <a:ext uri="{FF2B5EF4-FFF2-40B4-BE49-F238E27FC236}">
                      <a16:creationId xmlns:a16="http://schemas.microsoft.com/office/drawing/2014/main" id="{5F4E38AC-AA29-BE0D-4AAA-2FCD83DC796B}"/>
                    </a:ext>
                  </a:extLst>
                </p:cNvPr>
                <p:cNvCxnSpPr>
                  <a:stCxn id="1663" idx="6"/>
                  <a:endCxn id="1665" idx="2"/>
                </p:cNvCxnSpPr>
                <p:nvPr/>
              </p:nvCxnSpPr>
              <p:spPr>
                <a:xfrm>
                  <a:off x="7930995" y="4643521"/>
                  <a:ext cx="245196" cy="535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9" name="直接连接符 1628">
                  <a:extLst>
                    <a:ext uri="{FF2B5EF4-FFF2-40B4-BE49-F238E27FC236}">
                      <a16:creationId xmlns:a16="http://schemas.microsoft.com/office/drawing/2014/main" id="{42B42F97-38A3-1B42-37B3-BC4184B6E08C}"/>
                    </a:ext>
                  </a:extLst>
                </p:cNvPr>
                <p:cNvCxnSpPr>
                  <a:stCxn id="1664" idx="6"/>
                  <a:endCxn id="1667" idx="2"/>
                </p:cNvCxnSpPr>
                <p:nvPr/>
              </p:nvCxnSpPr>
              <p:spPr>
                <a:xfrm flipV="1">
                  <a:off x="7930995" y="4433103"/>
                  <a:ext cx="245196" cy="593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0" name="直接连接符 1629">
                  <a:extLst>
                    <a:ext uri="{FF2B5EF4-FFF2-40B4-BE49-F238E27FC236}">
                      <a16:creationId xmlns:a16="http://schemas.microsoft.com/office/drawing/2014/main" id="{3A8A0D24-A788-56C3-3A47-921069FB4C01}"/>
                    </a:ext>
                  </a:extLst>
                </p:cNvPr>
                <p:cNvCxnSpPr>
                  <a:stCxn id="1664" idx="6"/>
                  <a:endCxn id="1668" idx="2"/>
                </p:cNvCxnSpPr>
                <p:nvPr/>
              </p:nvCxnSpPr>
              <p:spPr>
                <a:xfrm flipV="1">
                  <a:off x="7930995" y="4805873"/>
                  <a:ext cx="245196" cy="2211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1" name="直接连接符 1630">
                  <a:extLst>
                    <a:ext uri="{FF2B5EF4-FFF2-40B4-BE49-F238E27FC236}">
                      <a16:creationId xmlns:a16="http://schemas.microsoft.com/office/drawing/2014/main" id="{3064F4D5-332F-771A-C46E-3EBD235E5890}"/>
                    </a:ext>
                  </a:extLst>
                </p:cNvPr>
                <p:cNvCxnSpPr>
                  <a:stCxn id="1666" idx="6"/>
                  <a:endCxn id="1659" idx="2"/>
                </p:cNvCxnSpPr>
                <p:nvPr/>
              </p:nvCxnSpPr>
              <p:spPr>
                <a:xfrm>
                  <a:off x="8319220" y="4060334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2" name="直接连接符 1631">
                  <a:extLst>
                    <a:ext uri="{FF2B5EF4-FFF2-40B4-BE49-F238E27FC236}">
                      <a16:creationId xmlns:a16="http://schemas.microsoft.com/office/drawing/2014/main" id="{A5D7E6B2-11E1-B67E-3D9C-02AE47A8B9BD}"/>
                    </a:ext>
                  </a:extLst>
                </p:cNvPr>
                <p:cNvCxnSpPr>
                  <a:stCxn id="1666" idx="6"/>
                  <a:endCxn id="1660" idx="2"/>
                </p:cNvCxnSpPr>
                <p:nvPr/>
              </p:nvCxnSpPr>
              <p:spPr>
                <a:xfrm>
                  <a:off x="8319220" y="4060334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3" name="直接连接符 1632">
                  <a:extLst>
                    <a:ext uri="{FF2B5EF4-FFF2-40B4-BE49-F238E27FC236}">
                      <a16:creationId xmlns:a16="http://schemas.microsoft.com/office/drawing/2014/main" id="{625155C6-23AB-8E99-CC62-48A1F2ADE56D}"/>
                    </a:ext>
                  </a:extLst>
                </p:cNvPr>
                <p:cNvCxnSpPr>
                  <a:stCxn id="1659" idx="2"/>
                  <a:endCxn id="1667" idx="6"/>
                </p:cNvCxnSpPr>
                <p:nvPr/>
              </p:nvCxnSpPr>
              <p:spPr>
                <a:xfrm flipH="1">
                  <a:off x="8319220" y="4060334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4" name="直接连接符 1633">
                  <a:extLst>
                    <a:ext uri="{FF2B5EF4-FFF2-40B4-BE49-F238E27FC236}">
                      <a16:creationId xmlns:a16="http://schemas.microsoft.com/office/drawing/2014/main" id="{553AA780-7BFA-6A05-4F91-831B23DF71F5}"/>
                    </a:ext>
                  </a:extLst>
                </p:cNvPr>
                <p:cNvCxnSpPr>
                  <a:stCxn id="1667" idx="6"/>
                  <a:endCxn id="1660" idx="2"/>
                </p:cNvCxnSpPr>
                <p:nvPr/>
              </p:nvCxnSpPr>
              <p:spPr>
                <a:xfrm>
                  <a:off x="8319220" y="4433103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5" name="直接连接符 1634">
                  <a:extLst>
                    <a:ext uri="{FF2B5EF4-FFF2-40B4-BE49-F238E27FC236}">
                      <a16:creationId xmlns:a16="http://schemas.microsoft.com/office/drawing/2014/main" id="{6B385637-7E89-9005-4C39-DB9F8F4B6467}"/>
                    </a:ext>
                  </a:extLst>
                </p:cNvPr>
                <p:cNvCxnSpPr>
                  <a:stCxn id="1667" idx="6"/>
                  <a:endCxn id="1661" idx="2"/>
                </p:cNvCxnSpPr>
                <p:nvPr/>
              </p:nvCxnSpPr>
              <p:spPr>
                <a:xfrm>
                  <a:off x="8319220" y="443310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6" name="直接连接符 1635">
                  <a:extLst>
                    <a:ext uri="{FF2B5EF4-FFF2-40B4-BE49-F238E27FC236}">
                      <a16:creationId xmlns:a16="http://schemas.microsoft.com/office/drawing/2014/main" id="{150FF318-DFEC-B3AA-A240-6B7472D976B9}"/>
                    </a:ext>
                  </a:extLst>
                </p:cNvPr>
                <p:cNvCxnSpPr>
                  <a:stCxn id="1660" idx="2"/>
                  <a:endCxn id="1668" idx="6"/>
                </p:cNvCxnSpPr>
                <p:nvPr/>
              </p:nvCxnSpPr>
              <p:spPr>
                <a:xfrm flipH="1">
                  <a:off x="8319220" y="443310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7" name="直接连接符 1636">
                  <a:extLst>
                    <a:ext uri="{FF2B5EF4-FFF2-40B4-BE49-F238E27FC236}">
                      <a16:creationId xmlns:a16="http://schemas.microsoft.com/office/drawing/2014/main" id="{D4655F87-3029-B772-4215-9B22DA6D02F4}"/>
                    </a:ext>
                  </a:extLst>
                </p:cNvPr>
                <p:cNvCxnSpPr>
                  <a:stCxn id="1668" idx="6"/>
                  <a:endCxn id="1661" idx="2"/>
                </p:cNvCxnSpPr>
                <p:nvPr/>
              </p:nvCxnSpPr>
              <p:spPr>
                <a:xfrm>
                  <a:off x="8319220" y="4805873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8" name="直接连接符 1637">
                  <a:extLst>
                    <a:ext uri="{FF2B5EF4-FFF2-40B4-BE49-F238E27FC236}">
                      <a16:creationId xmlns:a16="http://schemas.microsoft.com/office/drawing/2014/main" id="{036F7831-FACC-46F4-B5DE-86E7EE4C1169}"/>
                    </a:ext>
                  </a:extLst>
                </p:cNvPr>
                <p:cNvCxnSpPr>
                  <a:stCxn id="1661" idx="2"/>
                  <a:endCxn id="1665" idx="6"/>
                </p:cNvCxnSpPr>
                <p:nvPr/>
              </p:nvCxnSpPr>
              <p:spPr>
                <a:xfrm flipH="1">
                  <a:off x="8319220" y="480587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9" name="直接连接符 1638">
                  <a:extLst>
                    <a:ext uri="{FF2B5EF4-FFF2-40B4-BE49-F238E27FC236}">
                      <a16:creationId xmlns:a16="http://schemas.microsoft.com/office/drawing/2014/main" id="{F5EF89A4-C17E-27A8-56A2-53939833593A}"/>
                    </a:ext>
                  </a:extLst>
                </p:cNvPr>
                <p:cNvCxnSpPr>
                  <a:stCxn id="1665" idx="6"/>
                  <a:endCxn id="1658" idx="2"/>
                </p:cNvCxnSpPr>
                <p:nvPr/>
              </p:nvCxnSpPr>
              <p:spPr>
                <a:xfrm>
                  <a:off x="8319220" y="5178642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0" name="直接连接符 1639">
                  <a:extLst>
                    <a:ext uri="{FF2B5EF4-FFF2-40B4-BE49-F238E27FC236}">
                      <a16:creationId xmlns:a16="http://schemas.microsoft.com/office/drawing/2014/main" id="{03FC13F1-990D-DDE6-087B-5FEAB86614A0}"/>
                    </a:ext>
                  </a:extLst>
                </p:cNvPr>
                <p:cNvCxnSpPr>
                  <a:stCxn id="1668" idx="6"/>
                  <a:endCxn id="1658" idx="2"/>
                </p:cNvCxnSpPr>
                <p:nvPr/>
              </p:nvCxnSpPr>
              <p:spPr>
                <a:xfrm>
                  <a:off x="8319220" y="480587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41" name="组合 1640">
                  <a:extLst>
                    <a:ext uri="{FF2B5EF4-FFF2-40B4-BE49-F238E27FC236}">
                      <a16:creationId xmlns:a16="http://schemas.microsoft.com/office/drawing/2014/main" id="{05CB5DC5-9AA5-7A23-52FE-466A17F29DDC}"/>
                    </a:ext>
                  </a:extLst>
                </p:cNvPr>
                <p:cNvGrpSpPr/>
                <p:nvPr/>
              </p:nvGrpSpPr>
              <p:grpSpPr>
                <a:xfrm>
                  <a:off x="8831008" y="4174424"/>
                  <a:ext cx="143028" cy="945271"/>
                  <a:chOff x="3104749" y="2327346"/>
                  <a:chExt cx="136186" cy="717415"/>
                </a:xfrm>
                <a:solidFill>
                  <a:srgbClr val="00B0F0"/>
                </a:solidFill>
              </p:grpSpPr>
              <p:sp>
                <p:nvSpPr>
                  <p:cNvPr id="1655" name="椭圆 1654">
                    <a:extLst>
                      <a:ext uri="{FF2B5EF4-FFF2-40B4-BE49-F238E27FC236}">
                        <a16:creationId xmlns:a16="http://schemas.microsoft.com/office/drawing/2014/main" id="{D70C46A0-8BA5-2982-8671-F25A6B77B2C4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656" name="椭圆 1655">
                    <a:extLst>
                      <a:ext uri="{FF2B5EF4-FFF2-40B4-BE49-F238E27FC236}">
                        <a16:creationId xmlns:a16="http://schemas.microsoft.com/office/drawing/2014/main" id="{1E8F4E2E-9988-1FE4-3663-0BB5D42FF4E5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57" name="椭圆 1656">
                    <a:extLst>
                      <a:ext uri="{FF2B5EF4-FFF2-40B4-BE49-F238E27FC236}">
                        <a16:creationId xmlns:a16="http://schemas.microsoft.com/office/drawing/2014/main" id="{58AD60CD-9C2E-20D3-A755-3D3B129E06B9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42" name="直接连接符 1641">
                  <a:extLst>
                    <a:ext uri="{FF2B5EF4-FFF2-40B4-BE49-F238E27FC236}">
                      <a16:creationId xmlns:a16="http://schemas.microsoft.com/office/drawing/2014/main" id="{9C14FAAD-AFAC-81AB-EF53-E052379A3E0A}"/>
                    </a:ext>
                  </a:extLst>
                </p:cNvPr>
                <p:cNvCxnSpPr>
                  <a:stCxn id="1664" idx="6"/>
                  <a:endCxn id="1665" idx="2"/>
                </p:cNvCxnSpPr>
                <p:nvPr/>
              </p:nvCxnSpPr>
              <p:spPr>
                <a:xfrm>
                  <a:off x="7930995" y="5026975"/>
                  <a:ext cx="245196" cy="151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3" name="直接连接符 1642">
                  <a:extLst>
                    <a:ext uri="{FF2B5EF4-FFF2-40B4-BE49-F238E27FC236}">
                      <a16:creationId xmlns:a16="http://schemas.microsoft.com/office/drawing/2014/main" id="{700123E6-09E7-B51F-2F5E-E87B0F42660B}"/>
                    </a:ext>
                  </a:extLst>
                </p:cNvPr>
                <p:cNvCxnSpPr>
                  <a:stCxn id="1659" idx="6"/>
                  <a:endCxn id="1655" idx="2"/>
                </p:cNvCxnSpPr>
                <p:nvPr/>
              </p:nvCxnSpPr>
              <p:spPr>
                <a:xfrm>
                  <a:off x="8594609" y="4060334"/>
                  <a:ext cx="236398" cy="203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4" name="直接连接符 1643">
                  <a:extLst>
                    <a:ext uri="{FF2B5EF4-FFF2-40B4-BE49-F238E27FC236}">
                      <a16:creationId xmlns:a16="http://schemas.microsoft.com/office/drawing/2014/main" id="{13CE8415-160D-7D6C-10F6-FC398C545F11}"/>
                    </a:ext>
                  </a:extLst>
                </p:cNvPr>
                <p:cNvCxnSpPr>
                  <a:stCxn id="1659" idx="6"/>
                  <a:endCxn id="1656" idx="2"/>
                </p:cNvCxnSpPr>
                <p:nvPr/>
              </p:nvCxnSpPr>
              <p:spPr>
                <a:xfrm>
                  <a:off x="8594609" y="4060334"/>
                  <a:ext cx="236398" cy="5861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5" name="直接连接符 1644">
                  <a:extLst>
                    <a:ext uri="{FF2B5EF4-FFF2-40B4-BE49-F238E27FC236}">
                      <a16:creationId xmlns:a16="http://schemas.microsoft.com/office/drawing/2014/main" id="{A8865033-545F-1FA4-9B65-8F46BB060740}"/>
                    </a:ext>
                  </a:extLst>
                </p:cNvPr>
                <p:cNvCxnSpPr>
                  <a:stCxn id="1660" idx="6"/>
                  <a:endCxn id="1656" idx="2"/>
                </p:cNvCxnSpPr>
                <p:nvPr/>
              </p:nvCxnSpPr>
              <p:spPr>
                <a:xfrm>
                  <a:off x="8594609" y="4433103"/>
                  <a:ext cx="236398" cy="213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6" name="直接连接符 1645">
                  <a:extLst>
                    <a:ext uri="{FF2B5EF4-FFF2-40B4-BE49-F238E27FC236}">
                      <a16:creationId xmlns:a16="http://schemas.microsoft.com/office/drawing/2014/main" id="{1CA42EBE-20B9-C977-EFFC-D7C40C2DEE7F}"/>
                    </a:ext>
                  </a:extLst>
                </p:cNvPr>
                <p:cNvCxnSpPr>
                  <a:stCxn id="1660" idx="6"/>
                  <a:endCxn id="1657" idx="2"/>
                </p:cNvCxnSpPr>
                <p:nvPr/>
              </p:nvCxnSpPr>
              <p:spPr>
                <a:xfrm>
                  <a:off x="8594609" y="4433103"/>
                  <a:ext cx="236398" cy="596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7" name="直接连接符 1646">
                  <a:extLst>
                    <a:ext uri="{FF2B5EF4-FFF2-40B4-BE49-F238E27FC236}">
                      <a16:creationId xmlns:a16="http://schemas.microsoft.com/office/drawing/2014/main" id="{00E66995-9AB6-18BA-30DD-DEC023D72EBE}"/>
                    </a:ext>
                  </a:extLst>
                </p:cNvPr>
                <p:cNvCxnSpPr>
                  <a:stCxn id="1658" idx="6"/>
                  <a:endCxn id="1657" idx="2"/>
                </p:cNvCxnSpPr>
                <p:nvPr/>
              </p:nvCxnSpPr>
              <p:spPr>
                <a:xfrm flipV="1">
                  <a:off x="8594609" y="5029975"/>
                  <a:ext cx="236398" cy="148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8" name="直接连接符 1647">
                  <a:extLst>
                    <a:ext uri="{FF2B5EF4-FFF2-40B4-BE49-F238E27FC236}">
                      <a16:creationId xmlns:a16="http://schemas.microsoft.com/office/drawing/2014/main" id="{3000F33C-4A29-F886-2C6F-4F9F63BEFF6E}"/>
                    </a:ext>
                  </a:extLst>
                </p:cNvPr>
                <p:cNvCxnSpPr>
                  <a:stCxn id="1661" idx="6"/>
                  <a:endCxn id="1657" idx="2"/>
                </p:cNvCxnSpPr>
                <p:nvPr/>
              </p:nvCxnSpPr>
              <p:spPr>
                <a:xfrm>
                  <a:off x="8594609" y="4805873"/>
                  <a:ext cx="236398" cy="22410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9" name="直接连接符 1648">
                  <a:extLst>
                    <a:ext uri="{FF2B5EF4-FFF2-40B4-BE49-F238E27FC236}">
                      <a16:creationId xmlns:a16="http://schemas.microsoft.com/office/drawing/2014/main" id="{1A7BCC33-AA53-4C2F-5189-F05FDC074CB6}"/>
                    </a:ext>
                  </a:extLst>
                </p:cNvPr>
                <p:cNvCxnSpPr>
                  <a:stCxn id="1661" idx="6"/>
                  <a:endCxn id="1656" idx="2"/>
                </p:cNvCxnSpPr>
                <p:nvPr/>
              </p:nvCxnSpPr>
              <p:spPr>
                <a:xfrm flipV="1">
                  <a:off x="8594609" y="4646521"/>
                  <a:ext cx="236398" cy="15935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0" name="直接连接符 1649">
                  <a:extLst>
                    <a:ext uri="{FF2B5EF4-FFF2-40B4-BE49-F238E27FC236}">
                      <a16:creationId xmlns:a16="http://schemas.microsoft.com/office/drawing/2014/main" id="{C8153B15-9804-7E00-631D-F6DDFB21B4B7}"/>
                    </a:ext>
                  </a:extLst>
                </p:cNvPr>
                <p:cNvCxnSpPr>
                  <a:stCxn id="1658" idx="6"/>
                  <a:endCxn id="1656" idx="2"/>
                </p:cNvCxnSpPr>
                <p:nvPr/>
              </p:nvCxnSpPr>
              <p:spPr>
                <a:xfrm flipV="1">
                  <a:off x="8594609" y="4646521"/>
                  <a:ext cx="236398" cy="532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1" name="直接连接符 1650">
                  <a:extLst>
                    <a:ext uri="{FF2B5EF4-FFF2-40B4-BE49-F238E27FC236}">
                      <a16:creationId xmlns:a16="http://schemas.microsoft.com/office/drawing/2014/main" id="{6C2CE412-ADCE-2A63-EE71-2D3EF227ECC0}"/>
                    </a:ext>
                  </a:extLst>
                </p:cNvPr>
                <p:cNvCxnSpPr>
                  <a:stCxn id="1660" idx="6"/>
                  <a:endCxn id="1655" idx="2"/>
                </p:cNvCxnSpPr>
                <p:nvPr/>
              </p:nvCxnSpPr>
              <p:spPr>
                <a:xfrm flipV="1">
                  <a:off x="8594609" y="4264144"/>
                  <a:ext cx="236398" cy="1689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2" name="直接箭头连接符 1651">
                  <a:extLst>
                    <a:ext uri="{FF2B5EF4-FFF2-40B4-BE49-F238E27FC236}">
                      <a16:creationId xmlns:a16="http://schemas.microsoft.com/office/drawing/2014/main" id="{74C28A50-01E9-6B62-472D-224B8B9EB8E3}"/>
                    </a:ext>
                  </a:extLst>
                </p:cNvPr>
                <p:cNvCxnSpPr>
                  <a:stCxn id="1655" idx="6"/>
                </p:cNvCxnSpPr>
                <p:nvPr/>
              </p:nvCxnSpPr>
              <p:spPr>
                <a:xfrm flipV="1">
                  <a:off x="8974036" y="4261144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3" name="直接箭头连接符 1652">
                  <a:extLst>
                    <a:ext uri="{FF2B5EF4-FFF2-40B4-BE49-F238E27FC236}">
                      <a16:creationId xmlns:a16="http://schemas.microsoft.com/office/drawing/2014/main" id="{A95205E6-E12C-48D1-69A5-BF3DDA4E6035}"/>
                    </a:ext>
                  </a:extLst>
                </p:cNvPr>
                <p:cNvCxnSpPr/>
                <p:nvPr/>
              </p:nvCxnSpPr>
              <p:spPr>
                <a:xfrm flipV="1">
                  <a:off x="8974035" y="4640521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4" name="直接箭头连接符 1653">
                  <a:extLst>
                    <a:ext uri="{FF2B5EF4-FFF2-40B4-BE49-F238E27FC236}">
                      <a16:creationId xmlns:a16="http://schemas.microsoft.com/office/drawing/2014/main" id="{96779C56-1CC2-72E7-758A-3B1E91A013F3}"/>
                    </a:ext>
                  </a:extLst>
                </p:cNvPr>
                <p:cNvCxnSpPr/>
                <p:nvPr/>
              </p:nvCxnSpPr>
              <p:spPr>
                <a:xfrm flipV="1">
                  <a:off x="8974034" y="5030459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91" name="图形 1490">
                <a:extLst>
                  <a:ext uri="{FF2B5EF4-FFF2-40B4-BE49-F238E27FC236}">
                    <a16:creationId xmlns:a16="http://schemas.microsoft.com/office/drawing/2014/main" id="{B3EFDBBA-8083-3187-649B-5DFD6DCE0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-2929861" y="254095"/>
                <a:ext cx="785022" cy="785022"/>
              </a:xfrm>
              <a:prstGeom prst="rect">
                <a:avLst/>
              </a:prstGeom>
            </p:spPr>
          </p:pic>
          <p:grpSp>
            <p:nvGrpSpPr>
              <p:cNvPr id="1492" name="组合 1491">
                <a:extLst>
                  <a:ext uri="{FF2B5EF4-FFF2-40B4-BE49-F238E27FC236}">
                    <a16:creationId xmlns:a16="http://schemas.microsoft.com/office/drawing/2014/main" id="{1611D395-C66F-FBB2-9128-4FFD74AF5B16}"/>
                  </a:ext>
                </a:extLst>
              </p:cNvPr>
              <p:cNvGrpSpPr/>
              <p:nvPr/>
            </p:nvGrpSpPr>
            <p:grpSpPr>
              <a:xfrm>
                <a:off x="-3553343" y="514313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16" name="任意多边形: 形状 1615">
                  <a:extLst>
                    <a:ext uri="{FF2B5EF4-FFF2-40B4-BE49-F238E27FC236}">
                      <a16:creationId xmlns:a16="http://schemas.microsoft.com/office/drawing/2014/main" id="{2690112B-35D5-2DED-C34D-342ED3017DBF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7" name="任意多边形: 形状 1616">
                  <a:extLst>
                    <a:ext uri="{FF2B5EF4-FFF2-40B4-BE49-F238E27FC236}">
                      <a16:creationId xmlns:a16="http://schemas.microsoft.com/office/drawing/2014/main" id="{0B31423B-9BD1-8F18-D24E-14581FA4514A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8" name="任意多边形: 形状 1617">
                  <a:extLst>
                    <a:ext uri="{FF2B5EF4-FFF2-40B4-BE49-F238E27FC236}">
                      <a16:creationId xmlns:a16="http://schemas.microsoft.com/office/drawing/2014/main" id="{6BD328BC-8388-381B-9600-4AD0F6FF6E0C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3" name="组合 1492">
                <a:extLst>
                  <a:ext uri="{FF2B5EF4-FFF2-40B4-BE49-F238E27FC236}">
                    <a16:creationId xmlns:a16="http://schemas.microsoft.com/office/drawing/2014/main" id="{B064C02A-AAC4-ACE3-7A3F-DCF225EC96BE}"/>
                  </a:ext>
                </a:extLst>
              </p:cNvPr>
              <p:cNvGrpSpPr/>
              <p:nvPr/>
            </p:nvGrpSpPr>
            <p:grpSpPr>
              <a:xfrm>
                <a:off x="-3553343" y="2009475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13" name="任意多边形: 形状 1612">
                  <a:extLst>
                    <a:ext uri="{FF2B5EF4-FFF2-40B4-BE49-F238E27FC236}">
                      <a16:creationId xmlns:a16="http://schemas.microsoft.com/office/drawing/2014/main" id="{C34544A7-6336-C3BA-4E60-03BD10BCD9C1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4" name="任意多边形: 形状 1613">
                  <a:extLst>
                    <a:ext uri="{FF2B5EF4-FFF2-40B4-BE49-F238E27FC236}">
                      <a16:creationId xmlns:a16="http://schemas.microsoft.com/office/drawing/2014/main" id="{642FD0A0-ACC7-E8EE-6888-1F6ABB4DDE0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5" name="任意多边形: 形状 1614">
                  <a:extLst>
                    <a:ext uri="{FF2B5EF4-FFF2-40B4-BE49-F238E27FC236}">
                      <a16:creationId xmlns:a16="http://schemas.microsoft.com/office/drawing/2014/main" id="{AFDA3E3C-C87A-F4DE-D840-F1D10D755E56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4" name="组合 1493">
                <a:extLst>
                  <a:ext uri="{FF2B5EF4-FFF2-40B4-BE49-F238E27FC236}">
                    <a16:creationId xmlns:a16="http://schemas.microsoft.com/office/drawing/2014/main" id="{F20F7545-1B01-05AB-738D-44988B4B26B6}"/>
                  </a:ext>
                </a:extLst>
              </p:cNvPr>
              <p:cNvGrpSpPr/>
              <p:nvPr/>
            </p:nvGrpSpPr>
            <p:grpSpPr>
              <a:xfrm>
                <a:off x="-3553343" y="3338576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10" name="任意多边形: 形状 1609">
                  <a:extLst>
                    <a:ext uri="{FF2B5EF4-FFF2-40B4-BE49-F238E27FC236}">
                      <a16:creationId xmlns:a16="http://schemas.microsoft.com/office/drawing/2014/main" id="{AB5DFBAB-19A6-9DE0-CA1B-0CF03D47D70D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1" name="任意多边形: 形状 1610">
                  <a:extLst>
                    <a:ext uri="{FF2B5EF4-FFF2-40B4-BE49-F238E27FC236}">
                      <a16:creationId xmlns:a16="http://schemas.microsoft.com/office/drawing/2014/main" id="{EDFCDB0A-7A34-EB47-D839-323052E33472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2" name="任意多边形: 形状 1611">
                  <a:extLst>
                    <a:ext uri="{FF2B5EF4-FFF2-40B4-BE49-F238E27FC236}">
                      <a16:creationId xmlns:a16="http://schemas.microsoft.com/office/drawing/2014/main" id="{072F3DF2-5414-A39D-2D02-598FD1AABEE6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5" name="组合 1494">
                <a:extLst>
                  <a:ext uri="{FF2B5EF4-FFF2-40B4-BE49-F238E27FC236}">
                    <a16:creationId xmlns:a16="http://schemas.microsoft.com/office/drawing/2014/main" id="{6969BCD6-E9FA-89DB-D1A6-25B7032605B8}"/>
                  </a:ext>
                </a:extLst>
              </p:cNvPr>
              <p:cNvGrpSpPr/>
              <p:nvPr/>
            </p:nvGrpSpPr>
            <p:grpSpPr>
              <a:xfrm>
                <a:off x="-1769674" y="533769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07" name="任意多边形: 形状 1606">
                  <a:extLst>
                    <a:ext uri="{FF2B5EF4-FFF2-40B4-BE49-F238E27FC236}">
                      <a16:creationId xmlns:a16="http://schemas.microsoft.com/office/drawing/2014/main" id="{2149E83E-2DB2-0DA9-D864-93F122C83064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8" name="任意多边形: 形状 1607">
                  <a:extLst>
                    <a:ext uri="{FF2B5EF4-FFF2-40B4-BE49-F238E27FC236}">
                      <a16:creationId xmlns:a16="http://schemas.microsoft.com/office/drawing/2014/main" id="{54AB5989-B896-72AB-E080-E4C84A87193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9" name="任意多边形: 形状 1608">
                  <a:extLst>
                    <a:ext uri="{FF2B5EF4-FFF2-40B4-BE49-F238E27FC236}">
                      <a16:creationId xmlns:a16="http://schemas.microsoft.com/office/drawing/2014/main" id="{7D5A9173-A99C-CE79-D2E0-8198EA45A6AA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6" name="组合 1495">
                <a:extLst>
                  <a:ext uri="{FF2B5EF4-FFF2-40B4-BE49-F238E27FC236}">
                    <a16:creationId xmlns:a16="http://schemas.microsoft.com/office/drawing/2014/main" id="{D200AB43-D0EE-0603-F2BB-8C50B742A899}"/>
                  </a:ext>
                </a:extLst>
              </p:cNvPr>
              <p:cNvGrpSpPr/>
              <p:nvPr/>
            </p:nvGrpSpPr>
            <p:grpSpPr>
              <a:xfrm>
                <a:off x="-1750219" y="2009475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04" name="任意多边形: 形状 1603">
                  <a:extLst>
                    <a:ext uri="{FF2B5EF4-FFF2-40B4-BE49-F238E27FC236}">
                      <a16:creationId xmlns:a16="http://schemas.microsoft.com/office/drawing/2014/main" id="{94064FE1-D8F5-2656-4CF0-595260682AAE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5" name="任意多边形: 形状 1604">
                  <a:extLst>
                    <a:ext uri="{FF2B5EF4-FFF2-40B4-BE49-F238E27FC236}">
                      <a16:creationId xmlns:a16="http://schemas.microsoft.com/office/drawing/2014/main" id="{31532072-CBB9-C0D3-1DBE-6B6B784C439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6" name="任意多边形: 形状 1605">
                  <a:extLst>
                    <a:ext uri="{FF2B5EF4-FFF2-40B4-BE49-F238E27FC236}">
                      <a16:creationId xmlns:a16="http://schemas.microsoft.com/office/drawing/2014/main" id="{15213D51-045E-BBCA-B537-F9F79EB120E2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7" name="组合 1496">
                <a:extLst>
                  <a:ext uri="{FF2B5EF4-FFF2-40B4-BE49-F238E27FC236}">
                    <a16:creationId xmlns:a16="http://schemas.microsoft.com/office/drawing/2014/main" id="{40009BD1-6BF9-E376-37F1-19807EE1CE34}"/>
                  </a:ext>
                </a:extLst>
              </p:cNvPr>
              <p:cNvGrpSpPr/>
              <p:nvPr/>
            </p:nvGrpSpPr>
            <p:grpSpPr>
              <a:xfrm>
                <a:off x="-1769674" y="3374245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01" name="任意多边形: 形状 1600">
                  <a:extLst>
                    <a:ext uri="{FF2B5EF4-FFF2-40B4-BE49-F238E27FC236}">
                      <a16:creationId xmlns:a16="http://schemas.microsoft.com/office/drawing/2014/main" id="{6698110D-5BF2-545D-EC2C-503FAFC6E7EA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2" name="任意多边形: 形状 1601">
                  <a:extLst>
                    <a:ext uri="{FF2B5EF4-FFF2-40B4-BE49-F238E27FC236}">
                      <a16:creationId xmlns:a16="http://schemas.microsoft.com/office/drawing/2014/main" id="{D355F7B7-F169-8F21-5B28-3DAEC6293DF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3" name="任意多边形: 形状 1602">
                  <a:extLst>
                    <a:ext uri="{FF2B5EF4-FFF2-40B4-BE49-F238E27FC236}">
                      <a16:creationId xmlns:a16="http://schemas.microsoft.com/office/drawing/2014/main" id="{0ADABF61-C423-A51A-F06F-A5DAE513D60F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8" name="组合 1497">
                <a:extLst>
                  <a:ext uri="{FF2B5EF4-FFF2-40B4-BE49-F238E27FC236}">
                    <a16:creationId xmlns:a16="http://schemas.microsoft.com/office/drawing/2014/main" id="{285680E2-5A5E-8315-9FAD-AB26A0CABBF5}"/>
                  </a:ext>
                </a:extLst>
              </p:cNvPr>
              <p:cNvGrpSpPr/>
              <p:nvPr/>
            </p:nvGrpSpPr>
            <p:grpSpPr>
              <a:xfrm rot="2445721">
                <a:off x="47571" y="673205"/>
                <a:ext cx="541021" cy="293370"/>
                <a:chOff x="5570219" y="2552700"/>
                <a:chExt cx="1082041" cy="586740"/>
              </a:xfrm>
            </p:grpSpPr>
            <p:sp>
              <p:nvSpPr>
                <p:cNvPr id="1598" name="箭头: 右 1597">
                  <a:extLst>
                    <a:ext uri="{FF2B5EF4-FFF2-40B4-BE49-F238E27FC236}">
                      <a16:creationId xmlns:a16="http://schemas.microsoft.com/office/drawing/2014/main" id="{1E691B2C-E28B-4851-2C93-3010549C3837}"/>
                    </a:ext>
                  </a:extLst>
                </p:cNvPr>
                <p:cNvSpPr/>
                <p:nvPr/>
              </p:nvSpPr>
              <p:spPr>
                <a:xfrm>
                  <a:off x="5768340" y="2552700"/>
                  <a:ext cx="883920" cy="586740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99" name="矩形 1598">
                  <a:extLst>
                    <a:ext uri="{FF2B5EF4-FFF2-40B4-BE49-F238E27FC236}">
                      <a16:creationId xmlns:a16="http://schemas.microsoft.com/office/drawing/2014/main" id="{B425368F-4E62-6631-FE63-F93D99C23D64}"/>
                    </a:ext>
                  </a:extLst>
                </p:cNvPr>
                <p:cNvSpPr/>
                <p:nvPr/>
              </p:nvSpPr>
              <p:spPr>
                <a:xfrm flipH="1">
                  <a:off x="557021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0" name="矩形 1599">
                  <a:extLst>
                    <a:ext uri="{FF2B5EF4-FFF2-40B4-BE49-F238E27FC236}">
                      <a16:creationId xmlns:a16="http://schemas.microsoft.com/office/drawing/2014/main" id="{96D986AC-9A1D-F119-090D-569D33378487}"/>
                    </a:ext>
                  </a:extLst>
                </p:cNvPr>
                <p:cNvSpPr/>
                <p:nvPr/>
              </p:nvSpPr>
              <p:spPr>
                <a:xfrm flipH="1">
                  <a:off x="566927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9" name="组合 1498">
                <a:extLst>
                  <a:ext uri="{FF2B5EF4-FFF2-40B4-BE49-F238E27FC236}">
                    <a16:creationId xmlns:a16="http://schemas.microsoft.com/office/drawing/2014/main" id="{D18DEDD4-4731-FD1A-5BE1-0A167167B3C8}"/>
                  </a:ext>
                </a:extLst>
              </p:cNvPr>
              <p:cNvGrpSpPr/>
              <p:nvPr/>
            </p:nvGrpSpPr>
            <p:grpSpPr>
              <a:xfrm rot="19140000">
                <a:off x="64329" y="3375064"/>
                <a:ext cx="541021" cy="293370"/>
                <a:chOff x="5570219" y="2552700"/>
                <a:chExt cx="1082041" cy="586740"/>
              </a:xfrm>
            </p:grpSpPr>
            <p:sp>
              <p:nvSpPr>
                <p:cNvPr id="1595" name="箭头: 右 1594">
                  <a:extLst>
                    <a:ext uri="{FF2B5EF4-FFF2-40B4-BE49-F238E27FC236}">
                      <a16:creationId xmlns:a16="http://schemas.microsoft.com/office/drawing/2014/main" id="{7450D9FE-121C-B716-E00C-D9FC8F9C8E79}"/>
                    </a:ext>
                  </a:extLst>
                </p:cNvPr>
                <p:cNvSpPr/>
                <p:nvPr/>
              </p:nvSpPr>
              <p:spPr>
                <a:xfrm>
                  <a:off x="5768340" y="2552700"/>
                  <a:ext cx="883920" cy="586740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96" name="矩形 1595">
                  <a:extLst>
                    <a:ext uri="{FF2B5EF4-FFF2-40B4-BE49-F238E27FC236}">
                      <a16:creationId xmlns:a16="http://schemas.microsoft.com/office/drawing/2014/main" id="{31085E89-96D9-F36D-2161-361F6C784E5E}"/>
                    </a:ext>
                  </a:extLst>
                </p:cNvPr>
                <p:cNvSpPr/>
                <p:nvPr/>
              </p:nvSpPr>
              <p:spPr>
                <a:xfrm flipH="1">
                  <a:off x="557021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97" name="矩形 1596">
                  <a:extLst>
                    <a:ext uri="{FF2B5EF4-FFF2-40B4-BE49-F238E27FC236}">
                      <a16:creationId xmlns:a16="http://schemas.microsoft.com/office/drawing/2014/main" id="{1059841A-908F-3E7F-06E0-225455A1E6A5}"/>
                    </a:ext>
                  </a:extLst>
                </p:cNvPr>
                <p:cNvSpPr/>
                <p:nvPr/>
              </p:nvSpPr>
              <p:spPr>
                <a:xfrm flipH="1">
                  <a:off x="566927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500" name="任意多边形: 形状 1499">
                <a:extLst>
                  <a:ext uri="{FF2B5EF4-FFF2-40B4-BE49-F238E27FC236}">
                    <a16:creationId xmlns:a16="http://schemas.microsoft.com/office/drawing/2014/main" id="{E9A7E2CC-64C3-51E8-635A-F8B277F5FAD6}"/>
                  </a:ext>
                </a:extLst>
              </p:cNvPr>
              <p:cNvSpPr/>
              <p:nvPr/>
            </p:nvSpPr>
            <p:spPr>
              <a:xfrm>
                <a:off x="122269" y="1981131"/>
                <a:ext cx="425142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01" name="任意多边形: 形状 1500">
                <a:extLst>
                  <a:ext uri="{FF2B5EF4-FFF2-40B4-BE49-F238E27FC236}">
                    <a16:creationId xmlns:a16="http://schemas.microsoft.com/office/drawing/2014/main" id="{399104CC-9114-1E20-5BA8-A14744A0D115}"/>
                  </a:ext>
                </a:extLst>
              </p:cNvPr>
              <p:cNvSpPr/>
              <p:nvPr/>
            </p:nvSpPr>
            <p:spPr>
              <a:xfrm>
                <a:off x="3501608" y="1981131"/>
                <a:ext cx="425142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502" name="组合 1501">
                <a:extLst>
                  <a:ext uri="{FF2B5EF4-FFF2-40B4-BE49-F238E27FC236}">
                    <a16:creationId xmlns:a16="http://schemas.microsoft.com/office/drawing/2014/main" id="{2DAEE720-F0AA-F520-3B6A-FB698C4A25FF}"/>
                  </a:ext>
                </a:extLst>
              </p:cNvPr>
              <p:cNvGrpSpPr/>
              <p:nvPr/>
            </p:nvGrpSpPr>
            <p:grpSpPr>
              <a:xfrm>
                <a:off x="-914928" y="1704201"/>
                <a:ext cx="798348" cy="847757"/>
                <a:chOff x="503136" y="4508808"/>
                <a:chExt cx="798348" cy="847757"/>
              </a:xfrm>
            </p:grpSpPr>
            <p:grpSp>
              <p:nvGrpSpPr>
                <p:cNvPr id="1572" name="组合 1571">
                  <a:extLst>
                    <a:ext uri="{FF2B5EF4-FFF2-40B4-BE49-F238E27FC236}">
                      <a16:creationId xmlns:a16="http://schemas.microsoft.com/office/drawing/2014/main" id="{8ADA0289-1134-CEEA-C12E-89DCB35D98BF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817649" y="4871683"/>
                  <a:ext cx="846710" cy="120960"/>
                  <a:chOff x="1051128" y="2206091"/>
                  <a:chExt cx="2451365" cy="350198"/>
                </a:xfrm>
              </p:grpSpPr>
              <p:sp>
                <p:nvSpPr>
                  <p:cNvPr id="1588" name="矩形 1587">
                    <a:extLst>
                      <a:ext uri="{FF2B5EF4-FFF2-40B4-BE49-F238E27FC236}">
                        <a16:creationId xmlns:a16="http://schemas.microsoft.com/office/drawing/2014/main" id="{82AE4D6E-5EC3-BF27-6ABB-58B1F9FB2552}"/>
                      </a:ext>
                    </a:extLst>
                  </p:cNvPr>
                  <p:cNvSpPr/>
                  <p:nvPr/>
                </p:nvSpPr>
                <p:spPr>
                  <a:xfrm>
                    <a:off x="1051128" y="2206094"/>
                    <a:ext cx="350195" cy="350195"/>
                  </a:xfrm>
                  <a:prstGeom prst="rect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89" name="矩形 1588">
                    <a:extLst>
                      <a:ext uri="{FF2B5EF4-FFF2-40B4-BE49-F238E27FC236}">
                        <a16:creationId xmlns:a16="http://schemas.microsoft.com/office/drawing/2014/main" id="{D76A466D-AF09-9D77-51BF-E4E1ADD223CC}"/>
                      </a:ext>
                    </a:extLst>
                  </p:cNvPr>
                  <p:cNvSpPr/>
                  <p:nvPr/>
                </p:nvSpPr>
                <p:spPr>
                  <a:xfrm>
                    <a:off x="1401323" y="2206094"/>
                    <a:ext cx="350195" cy="350195"/>
                  </a:xfrm>
                  <a:prstGeom prst="rect">
                    <a:avLst/>
                  </a:prstGeom>
                  <a:solidFill>
                    <a:srgbClr val="6375C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0" name="矩形 1589">
                    <a:extLst>
                      <a:ext uri="{FF2B5EF4-FFF2-40B4-BE49-F238E27FC236}">
                        <a16:creationId xmlns:a16="http://schemas.microsoft.com/office/drawing/2014/main" id="{3671AB84-F074-D32D-FE58-8323FEFF2CFF}"/>
                      </a:ext>
                    </a:extLst>
                  </p:cNvPr>
                  <p:cNvSpPr/>
                  <p:nvPr/>
                </p:nvSpPr>
                <p:spPr>
                  <a:xfrm>
                    <a:off x="1751518" y="2206094"/>
                    <a:ext cx="350195" cy="350195"/>
                  </a:xfrm>
                  <a:prstGeom prst="rect">
                    <a:avLst/>
                  </a:prstGeom>
                  <a:solidFill>
                    <a:srgbClr val="5776C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1" name="矩形 1590">
                    <a:extLst>
                      <a:ext uri="{FF2B5EF4-FFF2-40B4-BE49-F238E27FC236}">
                        <a16:creationId xmlns:a16="http://schemas.microsoft.com/office/drawing/2014/main" id="{D2CAD2D3-7FE1-126D-2BFA-9C80933B09C8}"/>
                      </a:ext>
                    </a:extLst>
                  </p:cNvPr>
                  <p:cNvSpPr/>
                  <p:nvPr/>
                </p:nvSpPr>
                <p:spPr>
                  <a:xfrm>
                    <a:off x="2101713" y="2206094"/>
                    <a:ext cx="350195" cy="350195"/>
                  </a:xfrm>
                  <a:prstGeom prst="rect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2" name="矩形 1591">
                    <a:extLst>
                      <a:ext uri="{FF2B5EF4-FFF2-40B4-BE49-F238E27FC236}">
                        <a16:creationId xmlns:a16="http://schemas.microsoft.com/office/drawing/2014/main" id="{0929991A-7E34-EE2C-1986-33DED2A81CA6}"/>
                      </a:ext>
                    </a:extLst>
                  </p:cNvPr>
                  <p:cNvSpPr/>
                  <p:nvPr/>
                </p:nvSpPr>
                <p:spPr>
                  <a:xfrm>
                    <a:off x="2451908" y="2206093"/>
                    <a:ext cx="350195" cy="350195"/>
                  </a:xfrm>
                  <a:prstGeom prst="rect">
                    <a:avLst/>
                  </a:prstGeom>
                  <a:solidFill>
                    <a:srgbClr val="E8E8E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3" name="矩形 1592">
                    <a:extLst>
                      <a:ext uri="{FF2B5EF4-FFF2-40B4-BE49-F238E27FC236}">
                        <a16:creationId xmlns:a16="http://schemas.microsoft.com/office/drawing/2014/main" id="{59CE1621-231B-9144-985D-12AD636654BE}"/>
                      </a:ext>
                    </a:extLst>
                  </p:cNvPr>
                  <p:cNvSpPr/>
                  <p:nvPr/>
                </p:nvSpPr>
                <p:spPr>
                  <a:xfrm>
                    <a:off x="2802103" y="2206092"/>
                    <a:ext cx="350195" cy="3501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4" name="矩形 1593">
                    <a:extLst>
                      <a:ext uri="{FF2B5EF4-FFF2-40B4-BE49-F238E27FC236}">
                        <a16:creationId xmlns:a16="http://schemas.microsoft.com/office/drawing/2014/main" id="{79D48A07-0236-8BB5-9E59-A4506FEDADAF}"/>
                      </a:ext>
                    </a:extLst>
                  </p:cNvPr>
                  <p:cNvSpPr/>
                  <p:nvPr/>
                </p:nvSpPr>
                <p:spPr>
                  <a:xfrm>
                    <a:off x="3152298" y="2206091"/>
                    <a:ext cx="350195" cy="350195"/>
                  </a:xfrm>
                  <a:prstGeom prst="rect">
                    <a:avLst/>
                  </a:prstGeom>
                  <a:solidFill>
                    <a:srgbClr val="163D82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sp>
              <p:nvSpPr>
                <p:cNvPr id="1573" name="矩形 1572">
                  <a:extLst>
                    <a:ext uri="{FF2B5EF4-FFF2-40B4-BE49-F238E27FC236}">
                      <a16:creationId xmlns:a16="http://schemas.microsoft.com/office/drawing/2014/main" id="{0921E304-8ACE-5B57-636C-7AF24E0C7F48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509855"/>
                  <a:ext cx="120959" cy="120959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4" name="矩形 1573">
                  <a:extLst>
                    <a:ext uri="{FF2B5EF4-FFF2-40B4-BE49-F238E27FC236}">
                      <a16:creationId xmlns:a16="http://schemas.microsoft.com/office/drawing/2014/main" id="{5C7DA06A-CE58-01CC-D020-3C7F059467A7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630813"/>
                  <a:ext cx="120959" cy="120959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5" name="矩形 1574">
                  <a:extLst>
                    <a:ext uri="{FF2B5EF4-FFF2-40B4-BE49-F238E27FC236}">
                      <a16:creationId xmlns:a16="http://schemas.microsoft.com/office/drawing/2014/main" id="{9FEC1EE5-D2C2-D3C7-0420-749DDAC38372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751772"/>
                  <a:ext cx="120959" cy="120959"/>
                </a:xfrm>
                <a:prstGeom prst="rect">
                  <a:avLst/>
                </a:prstGeom>
                <a:solidFill>
                  <a:srgbClr val="163D8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6" name="矩形 1575">
                  <a:extLst>
                    <a:ext uri="{FF2B5EF4-FFF2-40B4-BE49-F238E27FC236}">
                      <a16:creationId xmlns:a16="http://schemas.microsoft.com/office/drawing/2014/main" id="{F45A11F5-7226-8512-CC1B-7B5CB8778EBA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872731"/>
                  <a:ext cx="120959" cy="120959"/>
                </a:xfrm>
                <a:prstGeom prst="rect">
                  <a:avLst/>
                </a:prstGeom>
                <a:solidFill>
                  <a:srgbClr val="24657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577" name="矩形 1576">
                  <a:extLst>
                    <a:ext uri="{FF2B5EF4-FFF2-40B4-BE49-F238E27FC236}">
                      <a16:creationId xmlns:a16="http://schemas.microsoft.com/office/drawing/2014/main" id="{412F740A-0626-22AD-8DAE-63F128180C3B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993689"/>
                  <a:ext cx="120959" cy="120959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8" name="矩形 1577">
                  <a:extLst>
                    <a:ext uri="{FF2B5EF4-FFF2-40B4-BE49-F238E27FC236}">
                      <a16:creationId xmlns:a16="http://schemas.microsoft.com/office/drawing/2014/main" id="{A0BD636D-E7C5-FDFA-ADE7-F3422824A89C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5114648"/>
                  <a:ext cx="120959" cy="120959"/>
                </a:xfrm>
                <a:prstGeom prst="rect">
                  <a:avLst/>
                </a:prstGeom>
                <a:solidFill>
                  <a:srgbClr val="1E4E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9" name="矩形 1578">
                  <a:extLst>
                    <a:ext uri="{FF2B5EF4-FFF2-40B4-BE49-F238E27FC236}">
                      <a16:creationId xmlns:a16="http://schemas.microsoft.com/office/drawing/2014/main" id="{63A3279F-1CF9-0203-CDA8-E2F3C0812819}"/>
                    </a:ext>
                  </a:extLst>
                </p:cNvPr>
                <p:cNvSpPr/>
                <p:nvPr/>
              </p:nvSpPr>
              <p:spPr>
                <a:xfrm rot="5400000" flipV="1">
                  <a:off x="947393" y="5235606"/>
                  <a:ext cx="120959" cy="12095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0" name="矩形 1579">
                  <a:extLst>
                    <a:ext uri="{FF2B5EF4-FFF2-40B4-BE49-F238E27FC236}">
                      <a16:creationId xmlns:a16="http://schemas.microsoft.com/office/drawing/2014/main" id="{89DA9985-354A-D153-3D6F-8F2A07F1452A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509855"/>
                  <a:ext cx="120959" cy="120959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1" name="矩形 1580">
                  <a:extLst>
                    <a:ext uri="{FF2B5EF4-FFF2-40B4-BE49-F238E27FC236}">
                      <a16:creationId xmlns:a16="http://schemas.microsoft.com/office/drawing/2014/main" id="{41A8531E-B5F9-3A44-2C9E-D044D303D85A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630813"/>
                  <a:ext cx="120959" cy="120959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2" name="矩形 1581">
                  <a:extLst>
                    <a:ext uri="{FF2B5EF4-FFF2-40B4-BE49-F238E27FC236}">
                      <a16:creationId xmlns:a16="http://schemas.microsoft.com/office/drawing/2014/main" id="{D897BD69-4034-84B5-98E3-15BB7853D1AE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751772"/>
                  <a:ext cx="120959" cy="120959"/>
                </a:xfrm>
                <a:prstGeom prst="rect">
                  <a:avLst/>
                </a:prstGeom>
                <a:solidFill>
                  <a:srgbClr val="6796B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3" name="矩形 1582">
                  <a:extLst>
                    <a:ext uri="{FF2B5EF4-FFF2-40B4-BE49-F238E27FC236}">
                      <a16:creationId xmlns:a16="http://schemas.microsoft.com/office/drawing/2014/main" id="{F71C42BD-422A-B589-A18C-5715C129F235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872731"/>
                  <a:ext cx="120959" cy="120959"/>
                </a:xfrm>
                <a:prstGeom prst="rect">
                  <a:avLst/>
                </a:prstGeom>
                <a:solidFill>
                  <a:srgbClr val="C4CE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4" name="矩形 1583">
                  <a:extLst>
                    <a:ext uri="{FF2B5EF4-FFF2-40B4-BE49-F238E27FC236}">
                      <a16:creationId xmlns:a16="http://schemas.microsoft.com/office/drawing/2014/main" id="{178A0764-8E49-44C7-EFBC-EF56C623FD27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993689"/>
                  <a:ext cx="120959" cy="120959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5" name="矩形 1584">
                  <a:extLst>
                    <a:ext uri="{FF2B5EF4-FFF2-40B4-BE49-F238E27FC236}">
                      <a16:creationId xmlns:a16="http://schemas.microsoft.com/office/drawing/2014/main" id="{F5B2150C-991C-5863-7848-EA54CBC5510F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5114648"/>
                  <a:ext cx="120959" cy="120959"/>
                </a:xfrm>
                <a:prstGeom prst="rect">
                  <a:avLst/>
                </a:prstGeom>
                <a:solidFill>
                  <a:srgbClr val="C4CEEC"/>
                </a:solidFill>
                <a:ln>
                  <a:solidFill>
                    <a:srgbClr val="163D8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6" name="矩形 1585">
                  <a:extLst>
                    <a:ext uri="{FF2B5EF4-FFF2-40B4-BE49-F238E27FC236}">
                      <a16:creationId xmlns:a16="http://schemas.microsoft.com/office/drawing/2014/main" id="{6FFE9CC4-4A1D-69FC-2C58-3FC063968FBB}"/>
                    </a:ext>
                  </a:extLst>
                </p:cNvPr>
                <p:cNvSpPr/>
                <p:nvPr/>
              </p:nvSpPr>
              <p:spPr>
                <a:xfrm rot="5400000" flipV="1">
                  <a:off x="503136" y="5235606"/>
                  <a:ext cx="120959" cy="120959"/>
                </a:xfrm>
                <a:prstGeom prst="rect">
                  <a:avLst/>
                </a:prstGeom>
                <a:solidFill>
                  <a:srgbClr val="2B386D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pic>
              <p:nvPicPr>
                <p:cNvPr id="1587" name="图形 1586">
                  <a:extLst>
                    <a:ext uri="{FF2B5EF4-FFF2-40B4-BE49-F238E27FC236}">
                      <a16:creationId xmlns:a16="http://schemas.microsoft.com/office/drawing/2014/main" id="{E050D774-2FFB-8F5C-1E3D-6F945DE53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216" y="4819810"/>
                  <a:ext cx="226800" cy="226800"/>
                </a:xfrm>
                <a:prstGeom prst="rect">
                  <a:avLst/>
                </a:prstGeom>
              </p:spPr>
            </p:pic>
          </p:grpSp>
          <p:grpSp>
            <p:nvGrpSpPr>
              <p:cNvPr id="1503" name="组合 1502">
                <a:extLst>
                  <a:ext uri="{FF2B5EF4-FFF2-40B4-BE49-F238E27FC236}">
                    <a16:creationId xmlns:a16="http://schemas.microsoft.com/office/drawing/2014/main" id="{611DA651-1189-7698-DCDC-A927DC01EE45}"/>
                  </a:ext>
                </a:extLst>
              </p:cNvPr>
              <p:cNvGrpSpPr/>
              <p:nvPr/>
            </p:nvGrpSpPr>
            <p:grpSpPr>
              <a:xfrm>
                <a:off x="-914928" y="3102701"/>
                <a:ext cx="798349" cy="846712"/>
                <a:chOff x="503136" y="5600840"/>
                <a:chExt cx="798349" cy="846712"/>
              </a:xfrm>
            </p:grpSpPr>
            <p:grpSp>
              <p:nvGrpSpPr>
                <p:cNvPr id="1547" name="组合 1546">
                  <a:extLst>
                    <a:ext uri="{FF2B5EF4-FFF2-40B4-BE49-F238E27FC236}">
                      <a16:creationId xmlns:a16="http://schemas.microsoft.com/office/drawing/2014/main" id="{4517468C-6C19-05F7-BC8A-61F9DA2234ED}"/>
                    </a:ext>
                  </a:extLst>
                </p:cNvPr>
                <p:cNvGrpSpPr/>
                <p:nvPr/>
              </p:nvGrpSpPr>
              <p:grpSpPr>
                <a:xfrm rot="5400000">
                  <a:off x="584518" y="5963717"/>
                  <a:ext cx="846711" cy="120960"/>
                  <a:chOff x="6410528" y="2453738"/>
                  <a:chExt cx="2451365" cy="350198"/>
                </a:xfrm>
              </p:grpSpPr>
              <p:sp>
                <p:nvSpPr>
                  <p:cNvPr id="1565" name="矩形 1564">
                    <a:extLst>
                      <a:ext uri="{FF2B5EF4-FFF2-40B4-BE49-F238E27FC236}">
                        <a16:creationId xmlns:a16="http://schemas.microsoft.com/office/drawing/2014/main" id="{499F6EFC-B474-9849-0F29-D4A6FEE812DB}"/>
                      </a:ext>
                    </a:extLst>
                  </p:cNvPr>
                  <p:cNvSpPr/>
                  <p:nvPr/>
                </p:nvSpPr>
                <p:spPr>
                  <a:xfrm>
                    <a:off x="6410528" y="2453741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6" name="矩形 1565">
                    <a:extLst>
                      <a:ext uri="{FF2B5EF4-FFF2-40B4-BE49-F238E27FC236}">
                        <a16:creationId xmlns:a16="http://schemas.microsoft.com/office/drawing/2014/main" id="{5C188FBB-4689-93D4-468A-7BDA13886992}"/>
                      </a:ext>
                    </a:extLst>
                  </p:cNvPr>
                  <p:cNvSpPr/>
                  <p:nvPr/>
                </p:nvSpPr>
                <p:spPr>
                  <a:xfrm>
                    <a:off x="6760723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7" name="矩形 1566">
                    <a:extLst>
                      <a:ext uri="{FF2B5EF4-FFF2-40B4-BE49-F238E27FC236}">
                        <a16:creationId xmlns:a16="http://schemas.microsoft.com/office/drawing/2014/main" id="{1C976EF8-762D-085D-8716-422672139DB6}"/>
                      </a:ext>
                    </a:extLst>
                  </p:cNvPr>
                  <p:cNvSpPr/>
                  <p:nvPr/>
                </p:nvSpPr>
                <p:spPr>
                  <a:xfrm>
                    <a:off x="7110918" y="2453741"/>
                    <a:ext cx="350195" cy="350195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8" name="矩形 1567">
                    <a:extLst>
                      <a:ext uri="{FF2B5EF4-FFF2-40B4-BE49-F238E27FC236}">
                        <a16:creationId xmlns:a16="http://schemas.microsoft.com/office/drawing/2014/main" id="{F96C17CE-B228-E3DD-5E43-2AEEE76FD396}"/>
                      </a:ext>
                    </a:extLst>
                  </p:cNvPr>
                  <p:cNvSpPr/>
                  <p:nvPr/>
                </p:nvSpPr>
                <p:spPr>
                  <a:xfrm>
                    <a:off x="7461113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9" name="矩形 1568">
                    <a:extLst>
                      <a:ext uri="{FF2B5EF4-FFF2-40B4-BE49-F238E27FC236}">
                        <a16:creationId xmlns:a16="http://schemas.microsoft.com/office/drawing/2014/main" id="{065D01D5-7082-EF03-AE83-A3328BCD4327}"/>
                      </a:ext>
                    </a:extLst>
                  </p:cNvPr>
                  <p:cNvSpPr/>
                  <p:nvPr/>
                </p:nvSpPr>
                <p:spPr>
                  <a:xfrm>
                    <a:off x="7811308" y="2453740"/>
                    <a:ext cx="350195" cy="350195"/>
                  </a:xfrm>
                  <a:prstGeom prst="rect">
                    <a:avLst/>
                  </a:prstGeom>
                  <a:solidFill>
                    <a:srgbClr val="777A7B"/>
                  </a:solidFill>
                  <a:ln>
                    <a:solidFill>
                      <a:srgbClr val="43474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70" name="矩形 1569">
                    <a:extLst>
                      <a:ext uri="{FF2B5EF4-FFF2-40B4-BE49-F238E27FC236}">
                        <a16:creationId xmlns:a16="http://schemas.microsoft.com/office/drawing/2014/main" id="{AED3967C-B44F-503A-642E-D61B75D204C4}"/>
                      </a:ext>
                    </a:extLst>
                  </p:cNvPr>
                  <p:cNvSpPr/>
                  <p:nvPr/>
                </p:nvSpPr>
                <p:spPr>
                  <a:xfrm>
                    <a:off x="8161503" y="2453739"/>
                    <a:ext cx="350195" cy="350195"/>
                  </a:xfrm>
                  <a:prstGeom prst="rect">
                    <a:avLst/>
                  </a:prstGeom>
                  <a:solidFill>
                    <a:srgbClr val="877F77"/>
                  </a:solidFill>
                  <a:ln>
                    <a:solidFill>
                      <a:srgbClr val="151D2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71" name="矩形 1570">
                    <a:extLst>
                      <a:ext uri="{FF2B5EF4-FFF2-40B4-BE49-F238E27FC236}">
                        <a16:creationId xmlns:a16="http://schemas.microsoft.com/office/drawing/2014/main" id="{0D01C647-7F8C-43CF-7FF3-8CE2C09EC6CA}"/>
                      </a:ext>
                    </a:extLst>
                  </p:cNvPr>
                  <p:cNvSpPr/>
                  <p:nvPr/>
                </p:nvSpPr>
                <p:spPr>
                  <a:xfrm>
                    <a:off x="8511698" y="2453738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48" name="组合 1547">
                  <a:extLst>
                    <a:ext uri="{FF2B5EF4-FFF2-40B4-BE49-F238E27FC236}">
                      <a16:creationId xmlns:a16="http://schemas.microsoft.com/office/drawing/2014/main" id="{36E86E29-0FC2-C2B1-2466-3559EF8BBB7A}"/>
                    </a:ext>
                  </a:extLst>
                </p:cNvPr>
                <p:cNvGrpSpPr/>
                <p:nvPr/>
              </p:nvGrpSpPr>
              <p:grpSpPr>
                <a:xfrm rot="5400000">
                  <a:off x="817649" y="5963716"/>
                  <a:ext cx="846711" cy="120960"/>
                  <a:chOff x="6410528" y="2453738"/>
                  <a:chExt cx="2451365" cy="350198"/>
                </a:xfrm>
              </p:grpSpPr>
              <p:sp>
                <p:nvSpPr>
                  <p:cNvPr id="1558" name="矩形 1557">
                    <a:extLst>
                      <a:ext uri="{FF2B5EF4-FFF2-40B4-BE49-F238E27FC236}">
                        <a16:creationId xmlns:a16="http://schemas.microsoft.com/office/drawing/2014/main" id="{0D5583BE-997F-4CD2-AE9D-D0261EAB7F54}"/>
                      </a:ext>
                    </a:extLst>
                  </p:cNvPr>
                  <p:cNvSpPr/>
                  <p:nvPr/>
                </p:nvSpPr>
                <p:spPr>
                  <a:xfrm>
                    <a:off x="6410528" y="2453741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9" name="矩形 1558">
                    <a:extLst>
                      <a:ext uri="{FF2B5EF4-FFF2-40B4-BE49-F238E27FC236}">
                        <a16:creationId xmlns:a16="http://schemas.microsoft.com/office/drawing/2014/main" id="{957790EB-4B9D-D465-0A2F-7FA65CB8FEDB}"/>
                      </a:ext>
                    </a:extLst>
                  </p:cNvPr>
                  <p:cNvSpPr/>
                  <p:nvPr/>
                </p:nvSpPr>
                <p:spPr>
                  <a:xfrm>
                    <a:off x="6760723" y="2453741"/>
                    <a:ext cx="350195" cy="350195"/>
                  </a:xfrm>
                  <a:prstGeom prst="rect">
                    <a:avLst/>
                  </a:prstGeom>
                  <a:solidFill>
                    <a:srgbClr val="D5D5D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0" name="矩形 1559">
                    <a:extLst>
                      <a:ext uri="{FF2B5EF4-FFF2-40B4-BE49-F238E27FC236}">
                        <a16:creationId xmlns:a16="http://schemas.microsoft.com/office/drawing/2014/main" id="{92E8074B-5E03-F9C0-D7D0-1A8105046604}"/>
                      </a:ext>
                    </a:extLst>
                  </p:cNvPr>
                  <p:cNvSpPr/>
                  <p:nvPr/>
                </p:nvSpPr>
                <p:spPr>
                  <a:xfrm>
                    <a:off x="7110918" y="2453741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1" name="矩形 1560">
                    <a:extLst>
                      <a:ext uri="{FF2B5EF4-FFF2-40B4-BE49-F238E27FC236}">
                        <a16:creationId xmlns:a16="http://schemas.microsoft.com/office/drawing/2014/main" id="{FE172F0E-864F-A6F6-1254-223658FA55BA}"/>
                      </a:ext>
                    </a:extLst>
                  </p:cNvPr>
                  <p:cNvSpPr/>
                  <p:nvPr/>
                </p:nvSpPr>
                <p:spPr>
                  <a:xfrm>
                    <a:off x="7461113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2" name="矩形 1561">
                    <a:extLst>
                      <a:ext uri="{FF2B5EF4-FFF2-40B4-BE49-F238E27FC236}">
                        <a16:creationId xmlns:a16="http://schemas.microsoft.com/office/drawing/2014/main" id="{27D45AF9-F452-26A1-C367-2523A8CE5052}"/>
                      </a:ext>
                    </a:extLst>
                  </p:cNvPr>
                  <p:cNvSpPr/>
                  <p:nvPr/>
                </p:nvSpPr>
                <p:spPr>
                  <a:xfrm>
                    <a:off x="7811308" y="2453740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3" name="矩形 1562">
                    <a:extLst>
                      <a:ext uri="{FF2B5EF4-FFF2-40B4-BE49-F238E27FC236}">
                        <a16:creationId xmlns:a16="http://schemas.microsoft.com/office/drawing/2014/main" id="{3F011A80-A9F0-B36F-A411-BB7667027807}"/>
                      </a:ext>
                    </a:extLst>
                  </p:cNvPr>
                  <p:cNvSpPr/>
                  <p:nvPr/>
                </p:nvSpPr>
                <p:spPr>
                  <a:xfrm>
                    <a:off x="8161503" y="2453739"/>
                    <a:ext cx="350195" cy="350195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4" name="矩形 1563">
                    <a:extLst>
                      <a:ext uri="{FF2B5EF4-FFF2-40B4-BE49-F238E27FC236}">
                        <a16:creationId xmlns:a16="http://schemas.microsoft.com/office/drawing/2014/main" id="{BC019F56-F400-7CE9-20DB-633DC33D5385}"/>
                      </a:ext>
                    </a:extLst>
                  </p:cNvPr>
                  <p:cNvSpPr/>
                  <p:nvPr/>
                </p:nvSpPr>
                <p:spPr>
                  <a:xfrm>
                    <a:off x="8511698" y="2453738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49" name="组合 1548">
                  <a:extLst>
                    <a:ext uri="{FF2B5EF4-FFF2-40B4-BE49-F238E27FC236}">
                      <a16:creationId xmlns:a16="http://schemas.microsoft.com/office/drawing/2014/main" id="{EA120171-C8E4-91F7-C249-2361F06C328E}"/>
                    </a:ext>
                  </a:extLst>
                </p:cNvPr>
                <p:cNvGrpSpPr/>
                <p:nvPr/>
              </p:nvGrpSpPr>
              <p:grpSpPr>
                <a:xfrm rot="5400000">
                  <a:off x="140260" y="5963717"/>
                  <a:ext cx="846711" cy="120960"/>
                  <a:chOff x="6410528" y="2453738"/>
                  <a:chExt cx="2451365" cy="350198"/>
                </a:xfrm>
              </p:grpSpPr>
              <p:sp>
                <p:nvSpPr>
                  <p:cNvPr id="1551" name="矩形 1550">
                    <a:extLst>
                      <a:ext uri="{FF2B5EF4-FFF2-40B4-BE49-F238E27FC236}">
                        <a16:creationId xmlns:a16="http://schemas.microsoft.com/office/drawing/2014/main" id="{CF98F9F3-E385-A7A5-8A71-90BFAA6AF6C2}"/>
                      </a:ext>
                    </a:extLst>
                  </p:cNvPr>
                  <p:cNvSpPr/>
                  <p:nvPr/>
                </p:nvSpPr>
                <p:spPr>
                  <a:xfrm>
                    <a:off x="6410528" y="2453741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2" name="矩形 1551">
                    <a:extLst>
                      <a:ext uri="{FF2B5EF4-FFF2-40B4-BE49-F238E27FC236}">
                        <a16:creationId xmlns:a16="http://schemas.microsoft.com/office/drawing/2014/main" id="{19E21780-42F1-7319-5F3E-D84204F3526C}"/>
                      </a:ext>
                    </a:extLst>
                  </p:cNvPr>
                  <p:cNvSpPr/>
                  <p:nvPr/>
                </p:nvSpPr>
                <p:spPr>
                  <a:xfrm>
                    <a:off x="6760723" y="2453741"/>
                    <a:ext cx="350195" cy="350195"/>
                  </a:xfrm>
                  <a:prstGeom prst="rect">
                    <a:avLst/>
                  </a:prstGeom>
                  <a:solidFill>
                    <a:srgbClr val="D5D5D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3" name="矩形 1552">
                    <a:extLst>
                      <a:ext uri="{FF2B5EF4-FFF2-40B4-BE49-F238E27FC236}">
                        <a16:creationId xmlns:a16="http://schemas.microsoft.com/office/drawing/2014/main" id="{783172B3-FB2D-5529-5893-FBCED2E8489A}"/>
                      </a:ext>
                    </a:extLst>
                  </p:cNvPr>
                  <p:cNvSpPr/>
                  <p:nvPr/>
                </p:nvSpPr>
                <p:spPr>
                  <a:xfrm>
                    <a:off x="7110918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4" name="矩形 1553">
                    <a:extLst>
                      <a:ext uri="{FF2B5EF4-FFF2-40B4-BE49-F238E27FC236}">
                        <a16:creationId xmlns:a16="http://schemas.microsoft.com/office/drawing/2014/main" id="{1F629593-5B5D-168B-2988-DE4ACC8EE312}"/>
                      </a:ext>
                    </a:extLst>
                  </p:cNvPr>
                  <p:cNvSpPr/>
                  <p:nvPr/>
                </p:nvSpPr>
                <p:spPr>
                  <a:xfrm>
                    <a:off x="7461113" y="2453741"/>
                    <a:ext cx="350195" cy="350195"/>
                  </a:xfrm>
                  <a:prstGeom prst="rect">
                    <a:avLst/>
                  </a:prstGeom>
                  <a:solidFill>
                    <a:srgbClr val="777A7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5" name="矩形 1554">
                    <a:extLst>
                      <a:ext uri="{FF2B5EF4-FFF2-40B4-BE49-F238E27FC236}">
                        <a16:creationId xmlns:a16="http://schemas.microsoft.com/office/drawing/2014/main" id="{10B13659-B488-8490-9424-38E067A050FD}"/>
                      </a:ext>
                    </a:extLst>
                  </p:cNvPr>
                  <p:cNvSpPr/>
                  <p:nvPr/>
                </p:nvSpPr>
                <p:spPr>
                  <a:xfrm>
                    <a:off x="7811308" y="2453740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6" name="矩形 1555">
                    <a:extLst>
                      <a:ext uri="{FF2B5EF4-FFF2-40B4-BE49-F238E27FC236}">
                        <a16:creationId xmlns:a16="http://schemas.microsoft.com/office/drawing/2014/main" id="{7C9BEFDE-C855-F375-0E9E-67EB2ED09A41}"/>
                      </a:ext>
                    </a:extLst>
                  </p:cNvPr>
                  <p:cNvSpPr/>
                  <p:nvPr/>
                </p:nvSpPr>
                <p:spPr>
                  <a:xfrm>
                    <a:off x="8161503" y="2453739"/>
                    <a:ext cx="350195" cy="350195"/>
                  </a:xfrm>
                  <a:prstGeom prst="rect">
                    <a:avLst/>
                  </a:prstGeom>
                  <a:solidFill>
                    <a:srgbClr val="4C56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7" name="矩形 1556">
                    <a:extLst>
                      <a:ext uri="{FF2B5EF4-FFF2-40B4-BE49-F238E27FC236}">
                        <a16:creationId xmlns:a16="http://schemas.microsoft.com/office/drawing/2014/main" id="{83BEC797-DEA6-E57C-E995-F2C3C84DB91D}"/>
                      </a:ext>
                    </a:extLst>
                  </p:cNvPr>
                  <p:cNvSpPr/>
                  <p:nvPr/>
                </p:nvSpPr>
                <p:spPr>
                  <a:xfrm>
                    <a:off x="8511698" y="2453738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550" name="图形 1549">
                  <a:extLst>
                    <a:ext uri="{FF2B5EF4-FFF2-40B4-BE49-F238E27FC236}">
                      <a16:creationId xmlns:a16="http://schemas.microsoft.com/office/drawing/2014/main" id="{A6CDFB6B-16E9-8BE7-CADE-F7682F7FE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216" y="5918353"/>
                  <a:ext cx="226800" cy="226800"/>
                </a:xfrm>
                <a:prstGeom prst="rect">
                  <a:avLst/>
                </a:prstGeom>
              </p:spPr>
            </p:pic>
          </p:grpSp>
          <p:grpSp>
            <p:nvGrpSpPr>
              <p:cNvPr id="1504" name="组合 1503">
                <a:extLst>
                  <a:ext uri="{FF2B5EF4-FFF2-40B4-BE49-F238E27FC236}">
                    <a16:creationId xmlns:a16="http://schemas.microsoft.com/office/drawing/2014/main" id="{C73341DB-D7C7-5571-994E-B2135F5524E7}"/>
                  </a:ext>
                </a:extLst>
              </p:cNvPr>
              <p:cNvGrpSpPr/>
              <p:nvPr/>
            </p:nvGrpSpPr>
            <p:grpSpPr>
              <a:xfrm>
                <a:off x="-911513" y="260912"/>
                <a:ext cx="791518" cy="846704"/>
                <a:chOff x="4816208" y="4509856"/>
                <a:chExt cx="791518" cy="846704"/>
              </a:xfrm>
            </p:grpSpPr>
            <p:grpSp>
              <p:nvGrpSpPr>
                <p:cNvPr id="1522" name="组合 1521">
                  <a:extLst>
                    <a:ext uri="{FF2B5EF4-FFF2-40B4-BE49-F238E27FC236}">
                      <a16:creationId xmlns:a16="http://schemas.microsoft.com/office/drawing/2014/main" id="{FD8CAB23-A135-88D5-C046-DA5530B6CD3B}"/>
                    </a:ext>
                  </a:extLst>
                </p:cNvPr>
                <p:cNvGrpSpPr/>
                <p:nvPr/>
              </p:nvGrpSpPr>
              <p:grpSpPr>
                <a:xfrm rot="5400000">
                  <a:off x="4453335" y="4872729"/>
                  <a:ext cx="846704" cy="120958"/>
                  <a:chOff x="7403283" y="2206085"/>
                  <a:chExt cx="2451365" cy="350198"/>
                </a:xfrm>
              </p:grpSpPr>
              <p:sp>
                <p:nvSpPr>
                  <p:cNvPr id="1540" name="矩形 1539">
                    <a:extLst>
                      <a:ext uri="{FF2B5EF4-FFF2-40B4-BE49-F238E27FC236}">
                        <a16:creationId xmlns:a16="http://schemas.microsoft.com/office/drawing/2014/main" id="{3E3D63C5-1CA6-6206-7DFD-38CA08A42833}"/>
                      </a:ext>
                    </a:extLst>
                  </p:cNvPr>
                  <p:cNvSpPr/>
                  <p:nvPr/>
                </p:nvSpPr>
                <p:spPr>
                  <a:xfrm>
                    <a:off x="7403283" y="2206088"/>
                    <a:ext cx="350195" cy="350195"/>
                  </a:xfrm>
                  <a:prstGeom prst="rect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1" name="矩形 1540">
                    <a:extLst>
                      <a:ext uri="{FF2B5EF4-FFF2-40B4-BE49-F238E27FC236}">
                        <a16:creationId xmlns:a16="http://schemas.microsoft.com/office/drawing/2014/main" id="{963AA58D-8EF6-B478-24E7-FBCC78DE42E0}"/>
                      </a:ext>
                    </a:extLst>
                  </p:cNvPr>
                  <p:cNvSpPr/>
                  <p:nvPr/>
                </p:nvSpPr>
                <p:spPr>
                  <a:xfrm>
                    <a:off x="7753478" y="2206088"/>
                    <a:ext cx="350195" cy="350195"/>
                  </a:xfrm>
                  <a:prstGeom prst="rect">
                    <a:avLst/>
                  </a:prstGeom>
                  <a:solidFill>
                    <a:srgbClr val="B9897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2" name="矩形 1541">
                    <a:extLst>
                      <a:ext uri="{FF2B5EF4-FFF2-40B4-BE49-F238E27FC236}">
                        <a16:creationId xmlns:a16="http://schemas.microsoft.com/office/drawing/2014/main" id="{E2549D46-D1C0-5BA0-BFD0-A6FCA9FDFBD8}"/>
                      </a:ext>
                    </a:extLst>
                  </p:cNvPr>
                  <p:cNvSpPr/>
                  <p:nvPr/>
                </p:nvSpPr>
                <p:spPr>
                  <a:xfrm>
                    <a:off x="8103673" y="2206088"/>
                    <a:ext cx="350195" cy="350195"/>
                  </a:xfrm>
                  <a:prstGeom prst="rect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3" name="矩形 1542">
                    <a:extLst>
                      <a:ext uri="{FF2B5EF4-FFF2-40B4-BE49-F238E27FC236}">
                        <a16:creationId xmlns:a16="http://schemas.microsoft.com/office/drawing/2014/main" id="{5FC617EC-7B5F-2BE7-C70A-DA23A7B2B5A1}"/>
                      </a:ext>
                    </a:extLst>
                  </p:cNvPr>
                  <p:cNvSpPr/>
                  <p:nvPr/>
                </p:nvSpPr>
                <p:spPr>
                  <a:xfrm>
                    <a:off x="8453868" y="2206088"/>
                    <a:ext cx="350195" cy="350195"/>
                  </a:xfrm>
                  <a:prstGeom prst="rect">
                    <a:avLst/>
                  </a:prstGeom>
                  <a:solidFill>
                    <a:srgbClr val="FBCA0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4" name="矩形 1543">
                    <a:extLst>
                      <a:ext uri="{FF2B5EF4-FFF2-40B4-BE49-F238E27FC236}">
                        <a16:creationId xmlns:a16="http://schemas.microsoft.com/office/drawing/2014/main" id="{836B1975-737B-4690-2E31-5815700FAD34}"/>
                      </a:ext>
                    </a:extLst>
                  </p:cNvPr>
                  <p:cNvSpPr/>
                  <p:nvPr/>
                </p:nvSpPr>
                <p:spPr>
                  <a:xfrm>
                    <a:off x="8804063" y="2206087"/>
                    <a:ext cx="350195" cy="350195"/>
                  </a:xfrm>
                  <a:prstGeom prst="rect">
                    <a:avLst/>
                  </a:prstGeom>
                  <a:solidFill>
                    <a:srgbClr val="D2976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5" name="矩形 1544">
                    <a:extLst>
                      <a:ext uri="{FF2B5EF4-FFF2-40B4-BE49-F238E27FC236}">
                        <a16:creationId xmlns:a16="http://schemas.microsoft.com/office/drawing/2014/main" id="{6F0861D8-2954-9FA6-DE7B-919347C5980F}"/>
                      </a:ext>
                    </a:extLst>
                  </p:cNvPr>
                  <p:cNvSpPr/>
                  <p:nvPr/>
                </p:nvSpPr>
                <p:spPr>
                  <a:xfrm>
                    <a:off x="9154258" y="2206086"/>
                    <a:ext cx="350195" cy="350195"/>
                  </a:xfrm>
                  <a:prstGeom prst="rect">
                    <a:avLst/>
                  </a:prstGeom>
                  <a:solidFill>
                    <a:srgbClr val="EBA64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6" name="矩形 1545">
                    <a:extLst>
                      <a:ext uri="{FF2B5EF4-FFF2-40B4-BE49-F238E27FC236}">
                        <a16:creationId xmlns:a16="http://schemas.microsoft.com/office/drawing/2014/main" id="{937E3D9B-71AB-F2BE-E1EF-ED0E506D3D9B}"/>
                      </a:ext>
                    </a:extLst>
                  </p:cNvPr>
                  <p:cNvSpPr/>
                  <p:nvPr/>
                </p:nvSpPr>
                <p:spPr>
                  <a:xfrm>
                    <a:off x="9504453" y="2206085"/>
                    <a:ext cx="350195" cy="350195"/>
                  </a:xfrm>
                  <a:prstGeom prst="rect">
                    <a:avLst/>
                  </a:prstGeom>
                  <a:solidFill>
                    <a:srgbClr val="A89790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23" name="组合 1522">
                  <a:extLst>
                    <a:ext uri="{FF2B5EF4-FFF2-40B4-BE49-F238E27FC236}">
                      <a16:creationId xmlns:a16="http://schemas.microsoft.com/office/drawing/2014/main" id="{FA6C9772-B4E9-8A7B-6A7E-482F1D53ED0C}"/>
                    </a:ext>
                  </a:extLst>
                </p:cNvPr>
                <p:cNvGrpSpPr/>
                <p:nvPr/>
              </p:nvGrpSpPr>
              <p:grpSpPr>
                <a:xfrm rot="5400000">
                  <a:off x="4887675" y="4872729"/>
                  <a:ext cx="846704" cy="120958"/>
                  <a:chOff x="7403283" y="2206085"/>
                  <a:chExt cx="2451365" cy="350198"/>
                </a:xfrm>
              </p:grpSpPr>
              <p:sp>
                <p:nvSpPr>
                  <p:cNvPr id="1533" name="矩形 1532">
                    <a:extLst>
                      <a:ext uri="{FF2B5EF4-FFF2-40B4-BE49-F238E27FC236}">
                        <a16:creationId xmlns:a16="http://schemas.microsoft.com/office/drawing/2014/main" id="{3A959108-CF58-1D9F-E5B7-F4DCFE788BBE}"/>
                      </a:ext>
                    </a:extLst>
                  </p:cNvPr>
                  <p:cNvSpPr/>
                  <p:nvPr/>
                </p:nvSpPr>
                <p:spPr>
                  <a:xfrm>
                    <a:off x="7403283" y="2206088"/>
                    <a:ext cx="350195" cy="350195"/>
                  </a:xfrm>
                  <a:prstGeom prst="rect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4" name="矩形 1533">
                    <a:extLst>
                      <a:ext uri="{FF2B5EF4-FFF2-40B4-BE49-F238E27FC236}">
                        <a16:creationId xmlns:a16="http://schemas.microsoft.com/office/drawing/2014/main" id="{293FC6C3-F6D7-EC11-81D7-C3405B8EB475}"/>
                      </a:ext>
                    </a:extLst>
                  </p:cNvPr>
                  <p:cNvSpPr/>
                  <p:nvPr/>
                </p:nvSpPr>
                <p:spPr>
                  <a:xfrm>
                    <a:off x="7753478" y="2206088"/>
                    <a:ext cx="350195" cy="350195"/>
                  </a:xfrm>
                  <a:prstGeom prst="rect">
                    <a:avLst/>
                  </a:prstGeom>
                  <a:solidFill>
                    <a:srgbClr val="BCB37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5" name="矩形 1534">
                    <a:extLst>
                      <a:ext uri="{FF2B5EF4-FFF2-40B4-BE49-F238E27FC236}">
                        <a16:creationId xmlns:a16="http://schemas.microsoft.com/office/drawing/2014/main" id="{4C3A5F94-5ED3-C711-BF7E-55440F838421}"/>
                      </a:ext>
                    </a:extLst>
                  </p:cNvPr>
                  <p:cNvSpPr/>
                  <p:nvPr/>
                </p:nvSpPr>
                <p:spPr>
                  <a:xfrm>
                    <a:off x="8103673" y="2206088"/>
                    <a:ext cx="350195" cy="350195"/>
                  </a:xfrm>
                  <a:prstGeom prst="rect">
                    <a:avLst/>
                  </a:prstGeom>
                  <a:solidFill>
                    <a:srgbClr val="AF4C0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6" name="矩形 1535">
                    <a:extLst>
                      <a:ext uri="{FF2B5EF4-FFF2-40B4-BE49-F238E27FC236}">
                        <a16:creationId xmlns:a16="http://schemas.microsoft.com/office/drawing/2014/main" id="{C5F8F2DF-04D1-413B-EE18-5735E5585506}"/>
                      </a:ext>
                    </a:extLst>
                  </p:cNvPr>
                  <p:cNvSpPr/>
                  <p:nvPr/>
                </p:nvSpPr>
                <p:spPr>
                  <a:xfrm>
                    <a:off x="8453868" y="2206088"/>
                    <a:ext cx="350195" cy="350195"/>
                  </a:xfrm>
                  <a:prstGeom prst="rect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7" name="矩形 1536">
                    <a:extLst>
                      <a:ext uri="{FF2B5EF4-FFF2-40B4-BE49-F238E27FC236}">
                        <a16:creationId xmlns:a16="http://schemas.microsoft.com/office/drawing/2014/main" id="{56739410-8C9B-4CF3-31F6-98E5718C9688}"/>
                      </a:ext>
                    </a:extLst>
                  </p:cNvPr>
                  <p:cNvSpPr/>
                  <p:nvPr/>
                </p:nvSpPr>
                <p:spPr>
                  <a:xfrm>
                    <a:off x="8804063" y="2206087"/>
                    <a:ext cx="350195" cy="350195"/>
                  </a:xfrm>
                  <a:prstGeom prst="rect">
                    <a:avLst/>
                  </a:prstGeom>
                  <a:solidFill>
                    <a:srgbClr val="A8979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8" name="矩形 1537">
                    <a:extLst>
                      <a:ext uri="{FF2B5EF4-FFF2-40B4-BE49-F238E27FC236}">
                        <a16:creationId xmlns:a16="http://schemas.microsoft.com/office/drawing/2014/main" id="{64FB3BA5-9527-8D3C-C960-5A1A8D3C1487}"/>
                      </a:ext>
                    </a:extLst>
                  </p:cNvPr>
                  <p:cNvSpPr/>
                  <p:nvPr/>
                </p:nvSpPr>
                <p:spPr>
                  <a:xfrm>
                    <a:off x="9154258" y="2206086"/>
                    <a:ext cx="350195" cy="350195"/>
                  </a:xfrm>
                  <a:prstGeom prst="rect">
                    <a:avLst/>
                  </a:prstGeom>
                  <a:solidFill>
                    <a:srgbClr val="FBCA0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9" name="矩形 1538">
                    <a:extLst>
                      <a:ext uri="{FF2B5EF4-FFF2-40B4-BE49-F238E27FC236}">
                        <a16:creationId xmlns:a16="http://schemas.microsoft.com/office/drawing/2014/main" id="{5DA2B9B4-5B5D-DB40-910D-38F0DFB84051}"/>
                      </a:ext>
                    </a:extLst>
                  </p:cNvPr>
                  <p:cNvSpPr/>
                  <p:nvPr/>
                </p:nvSpPr>
                <p:spPr>
                  <a:xfrm>
                    <a:off x="9504453" y="2206085"/>
                    <a:ext cx="350195" cy="350195"/>
                  </a:xfrm>
                  <a:prstGeom prst="rect">
                    <a:avLst/>
                  </a:prstGeom>
                  <a:solidFill>
                    <a:srgbClr val="B9897C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24" name="组合 1523">
                  <a:extLst>
                    <a:ext uri="{FF2B5EF4-FFF2-40B4-BE49-F238E27FC236}">
                      <a16:creationId xmlns:a16="http://schemas.microsoft.com/office/drawing/2014/main" id="{3C55A3FE-050E-F3EE-0433-0A3FB20C4863}"/>
                    </a:ext>
                  </a:extLst>
                </p:cNvPr>
                <p:cNvGrpSpPr/>
                <p:nvPr/>
              </p:nvGrpSpPr>
              <p:grpSpPr>
                <a:xfrm rot="5400000">
                  <a:off x="5123895" y="4872729"/>
                  <a:ext cx="846704" cy="120958"/>
                  <a:chOff x="7403283" y="2206085"/>
                  <a:chExt cx="2451365" cy="350198"/>
                </a:xfrm>
              </p:grpSpPr>
              <p:sp>
                <p:nvSpPr>
                  <p:cNvPr id="1526" name="矩形 1525">
                    <a:extLst>
                      <a:ext uri="{FF2B5EF4-FFF2-40B4-BE49-F238E27FC236}">
                        <a16:creationId xmlns:a16="http://schemas.microsoft.com/office/drawing/2014/main" id="{8CC7F650-57E5-0C8C-9569-B78ED1BB9854}"/>
                      </a:ext>
                    </a:extLst>
                  </p:cNvPr>
                  <p:cNvSpPr/>
                  <p:nvPr/>
                </p:nvSpPr>
                <p:spPr>
                  <a:xfrm>
                    <a:off x="7403283" y="2206088"/>
                    <a:ext cx="350195" cy="350195"/>
                  </a:xfrm>
                  <a:prstGeom prst="rect">
                    <a:avLst/>
                  </a:prstGeom>
                  <a:solidFill>
                    <a:srgbClr val="FBCA0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7" name="矩形 1526">
                    <a:extLst>
                      <a:ext uri="{FF2B5EF4-FFF2-40B4-BE49-F238E27FC236}">
                        <a16:creationId xmlns:a16="http://schemas.microsoft.com/office/drawing/2014/main" id="{770DEF44-4AE7-2335-4035-6FCB524D3E82}"/>
                      </a:ext>
                    </a:extLst>
                  </p:cNvPr>
                  <p:cNvSpPr/>
                  <p:nvPr/>
                </p:nvSpPr>
                <p:spPr>
                  <a:xfrm>
                    <a:off x="7753478" y="2206088"/>
                    <a:ext cx="350195" cy="350195"/>
                  </a:xfrm>
                  <a:prstGeom prst="rect">
                    <a:avLst/>
                  </a:prstGeom>
                  <a:solidFill>
                    <a:srgbClr val="B9897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8" name="矩形 1527">
                    <a:extLst>
                      <a:ext uri="{FF2B5EF4-FFF2-40B4-BE49-F238E27FC236}">
                        <a16:creationId xmlns:a16="http://schemas.microsoft.com/office/drawing/2014/main" id="{7BB5E627-62E3-79D3-EA49-EDDC0946AB45}"/>
                      </a:ext>
                    </a:extLst>
                  </p:cNvPr>
                  <p:cNvSpPr/>
                  <p:nvPr/>
                </p:nvSpPr>
                <p:spPr>
                  <a:xfrm>
                    <a:off x="8103673" y="2206088"/>
                    <a:ext cx="350195" cy="350195"/>
                  </a:xfrm>
                  <a:prstGeom prst="rect">
                    <a:avLst/>
                  </a:prstGeom>
                  <a:solidFill>
                    <a:srgbClr val="EBA74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9" name="矩形 1528">
                    <a:extLst>
                      <a:ext uri="{FF2B5EF4-FFF2-40B4-BE49-F238E27FC236}">
                        <a16:creationId xmlns:a16="http://schemas.microsoft.com/office/drawing/2014/main" id="{1D54442A-E486-9CFE-CDD6-3966601FE84A}"/>
                      </a:ext>
                    </a:extLst>
                  </p:cNvPr>
                  <p:cNvSpPr/>
                  <p:nvPr/>
                </p:nvSpPr>
                <p:spPr>
                  <a:xfrm>
                    <a:off x="8453868" y="2206088"/>
                    <a:ext cx="350195" cy="350195"/>
                  </a:xfrm>
                  <a:prstGeom prst="rect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0" name="矩形 1529">
                    <a:extLst>
                      <a:ext uri="{FF2B5EF4-FFF2-40B4-BE49-F238E27FC236}">
                        <a16:creationId xmlns:a16="http://schemas.microsoft.com/office/drawing/2014/main" id="{C977F8D8-F4CA-A146-335D-8CA2E40B4109}"/>
                      </a:ext>
                    </a:extLst>
                  </p:cNvPr>
                  <p:cNvSpPr/>
                  <p:nvPr/>
                </p:nvSpPr>
                <p:spPr>
                  <a:xfrm>
                    <a:off x="8804063" y="2206087"/>
                    <a:ext cx="350195" cy="350195"/>
                  </a:xfrm>
                  <a:prstGeom prst="rect">
                    <a:avLst/>
                  </a:prstGeom>
                  <a:solidFill>
                    <a:srgbClr val="D2976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1" name="矩形 1530">
                    <a:extLst>
                      <a:ext uri="{FF2B5EF4-FFF2-40B4-BE49-F238E27FC236}">
                        <a16:creationId xmlns:a16="http://schemas.microsoft.com/office/drawing/2014/main" id="{F9D23A75-1F87-B5AD-5172-ECC832FCAE34}"/>
                      </a:ext>
                    </a:extLst>
                  </p:cNvPr>
                  <p:cNvSpPr/>
                  <p:nvPr/>
                </p:nvSpPr>
                <p:spPr>
                  <a:xfrm>
                    <a:off x="9154258" y="2206086"/>
                    <a:ext cx="350195" cy="350195"/>
                  </a:xfrm>
                  <a:prstGeom prst="rect">
                    <a:avLst/>
                  </a:prstGeom>
                  <a:solidFill>
                    <a:srgbClr val="EBA64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2" name="矩形 1531">
                    <a:extLst>
                      <a:ext uri="{FF2B5EF4-FFF2-40B4-BE49-F238E27FC236}">
                        <a16:creationId xmlns:a16="http://schemas.microsoft.com/office/drawing/2014/main" id="{AE38FF30-3CC6-1990-2465-B172E8978136}"/>
                      </a:ext>
                    </a:extLst>
                  </p:cNvPr>
                  <p:cNvSpPr/>
                  <p:nvPr/>
                </p:nvSpPr>
                <p:spPr>
                  <a:xfrm>
                    <a:off x="9504453" y="2206085"/>
                    <a:ext cx="350195" cy="350195"/>
                  </a:xfrm>
                  <a:prstGeom prst="rect">
                    <a:avLst/>
                  </a:prstGeom>
                  <a:solidFill>
                    <a:srgbClr val="AF4C08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525" name="图形 1524">
                  <a:extLst>
                    <a:ext uri="{FF2B5EF4-FFF2-40B4-BE49-F238E27FC236}">
                      <a16:creationId xmlns:a16="http://schemas.microsoft.com/office/drawing/2014/main" id="{2FBFCBF1-D0FC-ACBF-FF2A-B317C5B38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0916" y="4819808"/>
                  <a:ext cx="226800" cy="226800"/>
                </a:xfrm>
                <a:prstGeom prst="rect">
                  <a:avLst/>
                </a:prstGeom>
              </p:spPr>
            </p:pic>
          </p:grpSp>
          <p:grpSp>
            <p:nvGrpSpPr>
              <p:cNvPr id="1505" name="组合 1504">
                <a:extLst>
                  <a:ext uri="{FF2B5EF4-FFF2-40B4-BE49-F238E27FC236}">
                    <a16:creationId xmlns:a16="http://schemas.microsoft.com/office/drawing/2014/main" id="{F9F38A4E-15E5-AE71-1CE5-EDF89FFA6310}"/>
                  </a:ext>
                </a:extLst>
              </p:cNvPr>
              <p:cNvGrpSpPr/>
              <p:nvPr/>
            </p:nvGrpSpPr>
            <p:grpSpPr>
              <a:xfrm>
                <a:off x="4041050" y="1820457"/>
                <a:ext cx="1212166" cy="722259"/>
                <a:chOff x="5848350" y="1047750"/>
                <a:chExt cx="2451154" cy="1460500"/>
              </a:xfrm>
            </p:grpSpPr>
            <p:grpSp>
              <p:nvGrpSpPr>
                <p:cNvPr id="1506" name="组合 1505">
                  <a:extLst>
                    <a:ext uri="{FF2B5EF4-FFF2-40B4-BE49-F238E27FC236}">
                      <a16:creationId xmlns:a16="http://schemas.microsoft.com/office/drawing/2014/main" id="{C7F67376-3E67-D81D-8BE8-C7B3E83A755E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518" name="矩形: 圆角 1517">
                    <a:extLst>
                      <a:ext uri="{FF2B5EF4-FFF2-40B4-BE49-F238E27FC236}">
                        <a16:creationId xmlns:a16="http://schemas.microsoft.com/office/drawing/2014/main" id="{673F68CF-1679-0FCD-4EBD-7A21D9F8738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9" name="椭圆 1518">
                    <a:extLst>
                      <a:ext uri="{FF2B5EF4-FFF2-40B4-BE49-F238E27FC236}">
                        <a16:creationId xmlns:a16="http://schemas.microsoft.com/office/drawing/2014/main" id="{044FE8D9-2714-CB85-3FA8-08C79297A01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0" name="椭圆 1519">
                    <a:extLst>
                      <a:ext uri="{FF2B5EF4-FFF2-40B4-BE49-F238E27FC236}">
                        <a16:creationId xmlns:a16="http://schemas.microsoft.com/office/drawing/2014/main" id="{EDB151D6-FC9C-A5DC-3C07-CF7FFB41F0A0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1" name="椭圆 1520">
                    <a:extLst>
                      <a:ext uri="{FF2B5EF4-FFF2-40B4-BE49-F238E27FC236}">
                        <a16:creationId xmlns:a16="http://schemas.microsoft.com/office/drawing/2014/main" id="{A67B8EDB-3318-E382-52F9-D35BA655487C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07" name="组合 1506">
                  <a:extLst>
                    <a:ext uri="{FF2B5EF4-FFF2-40B4-BE49-F238E27FC236}">
                      <a16:creationId xmlns:a16="http://schemas.microsoft.com/office/drawing/2014/main" id="{B24AD515-19B7-9F73-A123-278DA7FBA1E1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514" name="矩形: 圆角 1513">
                    <a:extLst>
                      <a:ext uri="{FF2B5EF4-FFF2-40B4-BE49-F238E27FC236}">
                        <a16:creationId xmlns:a16="http://schemas.microsoft.com/office/drawing/2014/main" id="{D4E886DF-3EA6-36C3-42F9-C87D8ED7C2C8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515" name="椭圆 1514">
                    <a:extLst>
                      <a:ext uri="{FF2B5EF4-FFF2-40B4-BE49-F238E27FC236}">
                        <a16:creationId xmlns:a16="http://schemas.microsoft.com/office/drawing/2014/main" id="{4AD7869B-AB95-F0E1-BBFE-5541B74DD8F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6" name="椭圆 1515">
                    <a:extLst>
                      <a:ext uri="{FF2B5EF4-FFF2-40B4-BE49-F238E27FC236}">
                        <a16:creationId xmlns:a16="http://schemas.microsoft.com/office/drawing/2014/main" id="{2A705C60-72E3-7C92-B421-251C2FF9F43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7" name="椭圆 1516">
                    <a:extLst>
                      <a:ext uri="{FF2B5EF4-FFF2-40B4-BE49-F238E27FC236}">
                        <a16:creationId xmlns:a16="http://schemas.microsoft.com/office/drawing/2014/main" id="{426ADC2C-B63F-1EEC-7C53-3FA75FE68076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08" name="组合 1507">
                  <a:extLst>
                    <a:ext uri="{FF2B5EF4-FFF2-40B4-BE49-F238E27FC236}">
                      <a16:creationId xmlns:a16="http://schemas.microsoft.com/office/drawing/2014/main" id="{E4304258-0E07-DD20-E92A-31C0C5A1C2E7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510" name="矩形: 圆角 1509">
                    <a:extLst>
                      <a:ext uri="{FF2B5EF4-FFF2-40B4-BE49-F238E27FC236}">
                        <a16:creationId xmlns:a16="http://schemas.microsoft.com/office/drawing/2014/main" id="{F2388F2D-3058-EEA4-29FF-1838491AABE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1" name="椭圆 1510">
                    <a:extLst>
                      <a:ext uri="{FF2B5EF4-FFF2-40B4-BE49-F238E27FC236}">
                        <a16:creationId xmlns:a16="http://schemas.microsoft.com/office/drawing/2014/main" id="{69D55706-9E06-7D5D-FB10-E6A49301C64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2" name="椭圆 1511">
                    <a:extLst>
                      <a:ext uri="{FF2B5EF4-FFF2-40B4-BE49-F238E27FC236}">
                        <a16:creationId xmlns:a16="http://schemas.microsoft.com/office/drawing/2014/main" id="{1EAEB1A3-9CBA-5748-007C-84A1C9F1524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3" name="椭圆 1512">
                    <a:extLst>
                      <a:ext uri="{FF2B5EF4-FFF2-40B4-BE49-F238E27FC236}">
                        <a16:creationId xmlns:a16="http://schemas.microsoft.com/office/drawing/2014/main" id="{6CACC8AD-4436-5014-7CB0-438CD5B8FFFD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509" name="图形 1508">
                  <a:extLst>
                    <a:ext uri="{FF2B5EF4-FFF2-40B4-BE49-F238E27FC236}">
                      <a16:creationId xmlns:a16="http://schemas.microsoft.com/office/drawing/2014/main" id="{F90A9056-A080-68D2-8EF5-39F85FD1AC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</p:grpSp>
        <p:pic>
          <p:nvPicPr>
            <p:cNvPr id="1740" name="图片 1739">
              <a:extLst>
                <a:ext uri="{FF2B5EF4-FFF2-40B4-BE49-F238E27FC236}">
                  <a16:creationId xmlns:a16="http://schemas.microsoft.com/office/drawing/2014/main" id="{77A98809-24EB-F8CF-F685-504BD7D75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76" y="160382"/>
              <a:ext cx="2810500" cy="4035902"/>
            </a:xfrm>
            <a:prstGeom prst="rect">
              <a:avLst/>
            </a:prstGeom>
          </p:spPr>
        </p:pic>
        <p:grpSp>
          <p:nvGrpSpPr>
            <p:cNvPr id="1741" name="组合 1740">
              <a:extLst>
                <a:ext uri="{FF2B5EF4-FFF2-40B4-BE49-F238E27FC236}">
                  <a16:creationId xmlns:a16="http://schemas.microsoft.com/office/drawing/2014/main" id="{BCFE8A30-FCB6-FF53-88BE-23C72C55AE83}"/>
                </a:ext>
              </a:extLst>
            </p:cNvPr>
            <p:cNvGrpSpPr/>
            <p:nvPr/>
          </p:nvGrpSpPr>
          <p:grpSpPr>
            <a:xfrm>
              <a:off x="5812239" y="-978638"/>
              <a:ext cx="10760720" cy="7199836"/>
              <a:chOff x="5812239" y="-978638"/>
              <a:chExt cx="10760720" cy="7199836"/>
            </a:xfrm>
          </p:grpSpPr>
          <p:sp>
            <p:nvSpPr>
              <p:cNvPr id="1742" name="任意多边形: 形状 1741">
                <a:extLst>
                  <a:ext uri="{FF2B5EF4-FFF2-40B4-BE49-F238E27FC236}">
                    <a16:creationId xmlns:a16="http://schemas.microsoft.com/office/drawing/2014/main" id="{8DD774DD-95F8-1EA8-B478-8659A2AA5591}"/>
                  </a:ext>
                </a:extLst>
              </p:cNvPr>
              <p:cNvSpPr/>
              <p:nvPr/>
            </p:nvSpPr>
            <p:spPr>
              <a:xfrm>
                <a:off x="5812239" y="-978638"/>
                <a:ext cx="10760720" cy="7199836"/>
              </a:xfrm>
              <a:custGeom>
                <a:avLst/>
                <a:gdLst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0720"/>
                  <a:gd name="connsiteY0" fmla="*/ 0 h 7199836"/>
                  <a:gd name="connsiteX1" fmla="*/ 10675623 w 10760720"/>
                  <a:gd name="connsiteY1" fmla="*/ 0 h 7199836"/>
                  <a:gd name="connsiteX2" fmla="*/ 10760720 w 10760720"/>
                  <a:gd name="connsiteY2" fmla="*/ 85098 h 7199836"/>
                  <a:gd name="connsiteX3" fmla="*/ 10760720 w 10760720"/>
                  <a:gd name="connsiteY3" fmla="*/ 4897043 h 7199836"/>
                  <a:gd name="connsiteX4" fmla="*/ 10760720 w 10760720"/>
                  <a:gd name="connsiteY4" fmla="*/ 5905077 h 7199836"/>
                  <a:gd name="connsiteX5" fmla="*/ 10760720 w 10760720"/>
                  <a:gd name="connsiteY5" fmla="*/ 6381363 h 7199836"/>
                  <a:gd name="connsiteX6" fmla="*/ 10675623 w 10760720"/>
                  <a:gd name="connsiteY6" fmla="*/ 6466461 h 7199836"/>
                  <a:gd name="connsiteX7" fmla="*/ 9975260 w 10760720"/>
                  <a:gd name="connsiteY7" fmla="*/ 6466461 h 7199836"/>
                  <a:gd name="connsiteX8" fmla="*/ 9386052 w 10760720"/>
                  <a:gd name="connsiteY8" fmla="*/ 7199836 h 7199836"/>
                  <a:gd name="connsiteX9" fmla="*/ 8796844 w 10760720"/>
                  <a:gd name="connsiteY9" fmla="*/ 6466461 h 7199836"/>
                  <a:gd name="connsiteX10" fmla="*/ 1985611 w 10760720"/>
                  <a:gd name="connsiteY10" fmla="*/ 6466461 h 7199836"/>
                  <a:gd name="connsiteX11" fmla="*/ 1442121 w 10760720"/>
                  <a:gd name="connsiteY11" fmla="*/ 6468316 h 7199836"/>
                  <a:gd name="connsiteX12" fmla="*/ 807195 w 10760720"/>
                  <a:gd name="connsiteY12" fmla="*/ 6466461 h 7199836"/>
                  <a:gd name="connsiteX13" fmla="*/ 85097 w 10760720"/>
                  <a:gd name="connsiteY13" fmla="*/ 6466461 h 7199836"/>
                  <a:gd name="connsiteX14" fmla="*/ 0 w 10760720"/>
                  <a:gd name="connsiteY14" fmla="*/ 6381363 h 7199836"/>
                  <a:gd name="connsiteX15" fmla="*/ 0 w 10760720"/>
                  <a:gd name="connsiteY15" fmla="*/ 5893861 h 7199836"/>
                  <a:gd name="connsiteX16" fmla="*/ 613379 w 10760720"/>
                  <a:gd name="connsiteY16" fmla="*/ 5401060 h 7199836"/>
                  <a:gd name="connsiteX17" fmla="*/ 0 w 10760720"/>
                  <a:gd name="connsiteY17" fmla="*/ 4908258 h 7199836"/>
                  <a:gd name="connsiteX18" fmla="*/ 0 w 10760720"/>
                  <a:gd name="connsiteY18" fmla="*/ 85098 h 7199836"/>
                  <a:gd name="connsiteX19" fmla="*/ 85097 w 10760720"/>
                  <a:gd name="connsiteY19" fmla="*/ 0 h 7199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760720" h="7199836">
                    <a:moveTo>
                      <a:pt x="85097" y="0"/>
                    </a:moveTo>
                    <a:lnTo>
                      <a:pt x="10675623" y="0"/>
                    </a:lnTo>
                    <a:cubicBezTo>
                      <a:pt x="10722620" y="0"/>
                      <a:pt x="10760720" y="38101"/>
                      <a:pt x="10760720" y="85098"/>
                    </a:cubicBezTo>
                    <a:lnTo>
                      <a:pt x="10760720" y="4897043"/>
                    </a:lnTo>
                    <a:lnTo>
                      <a:pt x="10760720" y="5905077"/>
                    </a:lnTo>
                    <a:lnTo>
                      <a:pt x="10760720" y="6381363"/>
                    </a:lnTo>
                    <a:cubicBezTo>
                      <a:pt x="10760720" y="6428361"/>
                      <a:pt x="10722620" y="6466461"/>
                      <a:pt x="10675623" y="6466461"/>
                    </a:cubicBezTo>
                    <a:lnTo>
                      <a:pt x="9975260" y="6466461"/>
                    </a:lnTo>
                    <a:lnTo>
                      <a:pt x="9386052" y="7199836"/>
                    </a:lnTo>
                    <a:lnTo>
                      <a:pt x="8796844" y="6466461"/>
                    </a:lnTo>
                    <a:lnTo>
                      <a:pt x="1985611" y="6466461"/>
                    </a:lnTo>
                    <a:lnTo>
                      <a:pt x="1442121" y="6468316"/>
                    </a:lnTo>
                    <a:lnTo>
                      <a:pt x="807195" y="6466461"/>
                    </a:lnTo>
                    <a:lnTo>
                      <a:pt x="85097" y="6466461"/>
                    </a:lnTo>
                    <a:cubicBezTo>
                      <a:pt x="38100" y="6466461"/>
                      <a:pt x="0" y="6428361"/>
                      <a:pt x="0" y="6381363"/>
                    </a:cubicBezTo>
                    <a:lnTo>
                      <a:pt x="0" y="5893861"/>
                    </a:lnTo>
                    <a:lnTo>
                      <a:pt x="613379" y="5401060"/>
                    </a:lnTo>
                    <a:lnTo>
                      <a:pt x="0" y="4908258"/>
                    </a:lnTo>
                    <a:lnTo>
                      <a:pt x="0" y="85098"/>
                    </a:lnTo>
                    <a:cubicBezTo>
                      <a:pt x="0" y="38101"/>
                      <a:pt x="38100" y="0"/>
                      <a:pt x="85097" y="0"/>
                    </a:cubicBezTo>
                    <a:close/>
                  </a:path>
                </a:pathLst>
              </a:custGeom>
              <a:solidFill>
                <a:srgbClr val="EAF0F7">
                  <a:alpha val="75000"/>
                </a:srgbClr>
              </a:solidFill>
              <a:ln w="19050">
                <a:solidFill>
                  <a:srgbClr val="5195BF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743" name="组合 1742">
                <a:extLst>
                  <a:ext uri="{FF2B5EF4-FFF2-40B4-BE49-F238E27FC236}">
                    <a16:creationId xmlns:a16="http://schemas.microsoft.com/office/drawing/2014/main" id="{A68E9176-9812-5F57-5698-53CDF66CC3C3}"/>
                  </a:ext>
                </a:extLst>
              </p:cNvPr>
              <p:cNvGrpSpPr/>
              <p:nvPr/>
            </p:nvGrpSpPr>
            <p:grpSpPr>
              <a:xfrm>
                <a:off x="7765187" y="1202992"/>
                <a:ext cx="270254" cy="723600"/>
                <a:chOff x="1600200" y="1193800"/>
                <a:chExt cx="495300" cy="1460500"/>
              </a:xfrm>
            </p:grpSpPr>
            <p:sp>
              <p:nvSpPr>
                <p:cNvPr id="1843" name="矩形: 圆角 1842">
                  <a:extLst>
                    <a:ext uri="{FF2B5EF4-FFF2-40B4-BE49-F238E27FC236}">
                      <a16:creationId xmlns:a16="http://schemas.microsoft.com/office/drawing/2014/main" id="{5B461AAF-C558-B22C-E2B7-D313F1A33B40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4" name="椭圆 1843">
                  <a:extLst>
                    <a:ext uri="{FF2B5EF4-FFF2-40B4-BE49-F238E27FC236}">
                      <a16:creationId xmlns:a16="http://schemas.microsoft.com/office/drawing/2014/main" id="{C1E5A0E8-4E5A-5D11-B8D2-7A9E8DE8D540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5" name="椭圆 1844">
                  <a:extLst>
                    <a:ext uri="{FF2B5EF4-FFF2-40B4-BE49-F238E27FC236}">
                      <a16:creationId xmlns:a16="http://schemas.microsoft.com/office/drawing/2014/main" id="{8034AD99-B3F2-5BC1-23CC-9ACD493B716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6" name="椭圆 1845">
                  <a:extLst>
                    <a:ext uri="{FF2B5EF4-FFF2-40B4-BE49-F238E27FC236}">
                      <a16:creationId xmlns:a16="http://schemas.microsoft.com/office/drawing/2014/main" id="{C9453463-CFED-F2DC-A405-CCBCCF868060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D898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4" name="组合 1743">
                <a:extLst>
                  <a:ext uri="{FF2B5EF4-FFF2-40B4-BE49-F238E27FC236}">
                    <a16:creationId xmlns:a16="http://schemas.microsoft.com/office/drawing/2014/main" id="{D708EF2F-69B2-F342-E761-BD2C81E941D4}"/>
                  </a:ext>
                </a:extLst>
              </p:cNvPr>
              <p:cNvGrpSpPr/>
              <p:nvPr/>
            </p:nvGrpSpPr>
            <p:grpSpPr>
              <a:xfrm>
                <a:off x="7765187" y="185610"/>
                <a:ext cx="270254" cy="723600"/>
                <a:chOff x="1600200" y="1193800"/>
                <a:chExt cx="495300" cy="1460500"/>
              </a:xfrm>
            </p:grpSpPr>
            <p:sp>
              <p:nvSpPr>
                <p:cNvPr id="1839" name="矩形: 圆角 1838">
                  <a:extLst>
                    <a:ext uri="{FF2B5EF4-FFF2-40B4-BE49-F238E27FC236}">
                      <a16:creationId xmlns:a16="http://schemas.microsoft.com/office/drawing/2014/main" id="{38A48B81-7753-1957-3985-F4007507308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0" name="椭圆 1839">
                  <a:extLst>
                    <a:ext uri="{FF2B5EF4-FFF2-40B4-BE49-F238E27FC236}">
                      <a16:creationId xmlns:a16="http://schemas.microsoft.com/office/drawing/2014/main" id="{9C5075F2-31BD-75FF-C01C-E8E1CD5B23C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1" name="椭圆 1840">
                  <a:extLst>
                    <a:ext uri="{FF2B5EF4-FFF2-40B4-BE49-F238E27FC236}">
                      <a16:creationId xmlns:a16="http://schemas.microsoft.com/office/drawing/2014/main" id="{96E10950-850B-0D54-811E-F698C6D9EC6D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2" name="椭圆 1841">
                  <a:extLst>
                    <a:ext uri="{FF2B5EF4-FFF2-40B4-BE49-F238E27FC236}">
                      <a16:creationId xmlns:a16="http://schemas.microsoft.com/office/drawing/2014/main" id="{3A0739CF-9A47-A903-ABD6-0BEA80C8D47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5" name="组合 1744">
                <a:extLst>
                  <a:ext uri="{FF2B5EF4-FFF2-40B4-BE49-F238E27FC236}">
                    <a16:creationId xmlns:a16="http://schemas.microsoft.com/office/drawing/2014/main" id="{34EDFD41-E943-2451-5FA9-20A9CC636F16}"/>
                  </a:ext>
                </a:extLst>
              </p:cNvPr>
              <p:cNvGrpSpPr/>
              <p:nvPr/>
            </p:nvGrpSpPr>
            <p:grpSpPr>
              <a:xfrm>
                <a:off x="8472981" y="425044"/>
                <a:ext cx="551900" cy="264585"/>
                <a:chOff x="8804907" y="5669287"/>
                <a:chExt cx="1108613" cy="586740"/>
              </a:xfrm>
            </p:grpSpPr>
            <p:sp>
              <p:nvSpPr>
                <p:cNvPr id="1836" name="任意多边形: 形状 1835">
                  <a:extLst>
                    <a:ext uri="{FF2B5EF4-FFF2-40B4-BE49-F238E27FC236}">
                      <a16:creationId xmlns:a16="http://schemas.microsoft.com/office/drawing/2014/main" id="{94A169AB-8C1D-BF50-1A72-E472280D3603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7" name="任意多边形: 形状 1836">
                  <a:extLst>
                    <a:ext uri="{FF2B5EF4-FFF2-40B4-BE49-F238E27FC236}">
                      <a16:creationId xmlns:a16="http://schemas.microsoft.com/office/drawing/2014/main" id="{1EABAC1B-E61F-8194-38F0-CE5BDE89541E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8" name="任意多边形: 形状 1837">
                  <a:extLst>
                    <a:ext uri="{FF2B5EF4-FFF2-40B4-BE49-F238E27FC236}">
                      <a16:creationId xmlns:a16="http://schemas.microsoft.com/office/drawing/2014/main" id="{ADFFE301-0AD8-1FD9-8E48-17C1EA074C35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6" name="组合 1745">
                <a:extLst>
                  <a:ext uri="{FF2B5EF4-FFF2-40B4-BE49-F238E27FC236}">
                    <a16:creationId xmlns:a16="http://schemas.microsoft.com/office/drawing/2014/main" id="{A21B6647-843C-25C9-01FD-17D1277C3AB7}"/>
                  </a:ext>
                </a:extLst>
              </p:cNvPr>
              <p:cNvGrpSpPr/>
              <p:nvPr/>
            </p:nvGrpSpPr>
            <p:grpSpPr>
              <a:xfrm>
                <a:off x="8472981" y="1440379"/>
                <a:ext cx="551900" cy="264585"/>
                <a:chOff x="8804907" y="5669287"/>
                <a:chExt cx="1108613" cy="586740"/>
              </a:xfrm>
            </p:grpSpPr>
            <p:sp>
              <p:nvSpPr>
                <p:cNvPr id="1833" name="任意多边形: 形状 1832">
                  <a:extLst>
                    <a:ext uri="{FF2B5EF4-FFF2-40B4-BE49-F238E27FC236}">
                      <a16:creationId xmlns:a16="http://schemas.microsoft.com/office/drawing/2014/main" id="{E4860A74-B9D2-9CF2-E2C5-97D915BD6FCC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4" name="任意多边形: 形状 1833">
                  <a:extLst>
                    <a:ext uri="{FF2B5EF4-FFF2-40B4-BE49-F238E27FC236}">
                      <a16:creationId xmlns:a16="http://schemas.microsoft.com/office/drawing/2014/main" id="{8AA24242-E482-6974-135C-783BB206B2FE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5" name="任意多边形: 形状 1834">
                  <a:extLst>
                    <a:ext uri="{FF2B5EF4-FFF2-40B4-BE49-F238E27FC236}">
                      <a16:creationId xmlns:a16="http://schemas.microsoft.com/office/drawing/2014/main" id="{75A18373-EB7C-584C-F4ED-3E3B820FA42C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747" name="任意多边形: 形状 1746">
                <a:extLst>
                  <a:ext uri="{FF2B5EF4-FFF2-40B4-BE49-F238E27FC236}">
                    <a16:creationId xmlns:a16="http://schemas.microsoft.com/office/drawing/2014/main" id="{E3433F32-C02E-312B-4712-94AECD1D16E2}"/>
                  </a:ext>
                </a:extLst>
              </p:cNvPr>
              <p:cNvSpPr/>
              <p:nvPr/>
            </p:nvSpPr>
            <p:spPr>
              <a:xfrm rot="16200000">
                <a:off x="7687742" y="2301195"/>
                <a:ext cx="425142" cy="354677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748" name="组合 1747">
                <a:extLst>
                  <a:ext uri="{FF2B5EF4-FFF2-40B4-BE49-F238E27FC236}">
                    <a16:creationId xmlns:a16="http://schemas.microsoft.com/office/drawing/2014/main" id="{1F46F221-DEA8-C08A-A59A-06E65DD5F03E}"/>
                  </a:ext>
                </a:extLst>
              </p:cNvPr>
              <p:cNvGrpSpPr/>
              <p:nvPr/>
            </p:nvGrpSpPr>
            <p:grpSpPr>
              <a:xfrm>
                <a:off x="12758393" y="1577280"/>
                <a:ext cx="270254" cy="723600"/>
                <a:chOff x="1600200" y="4902202"/>
                <a:chExt cx="495300" cy="1460500"/>
              </a:xfrm>
            </p:grpSpPr>
            <p:sp>
              <p:nvSpPr>
                <p:cNvPr id="1829" name="矩形: 圆角 1828">
                  <a:extLst>
                    <a:ext uri="{FF2B5EF4-FFF2-40B4-BE49-F238E27FC236}">
                      <a16:creationId xmlns:a16="http://schemas.microsoft.com/office/drawing/2014/main" id="{72730A0E-5FFE-005C-6241-0CFB979AB227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0" name="椭圆 1829">
                  <a:extLst>
                    <a:ext uri="{FF2B5EF4-FFF2-40B4-BE49-F238E27FC236}">
                      <a16:creationId xmlns:a16="http://schemas.microsoft.com/office/drawing/2014/main" id="{4DCA186E-4754-4BC4-79F2-1E86D61D7D0D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8B4588">
                    <a:alpha val="50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1" name="椭圆 1830">
                  <a:extLst>
                    <a:ext uri="{FF2B5EF4-FFF2-40B4-BE49-F238E27FC236}">
                      <a16:creationId xmlns:a16="http://schemas.microsoft.com/office/drawing/2014/main" id="{79B7FB15-BAF8-1775-1E16-536A2AA58A1F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9C2BA5">
                    <a:alpha val="50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832" name="椭圆 1831">
                  <a:extLst>
                    <a:ext uri="{FF2B5EF4-FFF2-40B4-BE49-F238E27FC236}">
                      <a16:creationId xmlns:a16="http://schemas.microsoft.com/office/drawing/2014/main" id="{4BA4F14E-11BD-F692-6D5F-695FA2C22BBC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5C438D">
                    <a:alpha val="50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9" name="组合 1748">
                <a:extLst>
                  <a:ext uri="{FF2B5EF4-FFF2-40B4-BE49-F238E27FC236}">
                    <a16:creationId xmlns:a16="http://schemas.microsoft.com/office/drawing/2014/main" id="{D7F5A831-A1F6-85DC-1AE8-83C6D345E7FF}"/>
                  </a:ext>
                </a:extLst>
              </p:cNvPr>
              <p:cNvGrpSpPr/>
              <p:nvPr/>
            </p:nvGrpSpPr>
            <p:grpSpPr>
              <a:xfrm>
                <a:off x="14309519" y="84391"/>
                <a:ext cx="1339348" cy="723600"/>
                <a:chOff x="5848350" y="1047750"/>
                <a:chExt cx="2440496" cy="1454150"/>
              </a:xfrm>
            </p:grpSpPr>
            <p:grpSp>
              <p:nvGrpSpPr>
                <p:cNvPr id="1813" name="组合 1812">
                  <a:extLst>
                    <a:ext uri="{FF2B5EF4-FFF2-40B4-BE49-F238E27FC236}">
                      <a16:creationId xmlns:a16="http://schemas.microsoft.com/office/drawing/2014/main" id="{DD567AD3-C975-E5A6-AAE7-16693694C97B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3146" cy="1454150"/>
                  <a:chOff x="1600200" y="1193800"/>
                  <a:chExt cx="495300" cy="1460500"/>
                </a:xfrm>
              </p:grpSpPr>
              <p:sp>
                <p:nvSpPr>
                  <p:cNvPr id="1825" name="矩形: 圆角 1824">
                    <a:extLst>
                      <a:ext uri="{FF2B5EF4-FFF2-40B4-BE49-F238E27FC236}">
                        <a16:creationId xmlns:a16="http://schemas.microsoft.com/office/drawing/2014/main" id="{B124B4D5-6D93-CE37-4896-D14AD90AE87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6" name="椭圆 1825">
                    <a:extLst>
                      <a:ext uri="{FF2B5EF4-FFF2-40B4-BE49-F238E27FC236}">
                        <a16:creationId xmlns:a16="http://schemas.microsoft.com/office/drawing/2014/main" id="{5C81F501-216A-27D7-3222-4B3389354CC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7" name="椭圆 1826">
                    <a:extLst>
                      <a:ext uri="{FF2B5EF4-FFF2-40B4-BE49-F238E27FC236}">
                        <a16:creationId xmlns:a16="http://schemas.microsoft.com/office/drawing/2014/main" id="{AD420AE6-6642-6310-4C59-B2CD9E4A490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8" name="椭圆 1827">
                    <a:extLst>
                      <a:ext uri="{FF2B5EF4-FFF2-40B4-BE49-F238E27FC236}">
                        <a16:creationId xmlns:a16="http://schemas.microsoft.com/office/drawing/2014/main" id="{0830EB5C-4086-A73C-90D5-A8F9C31C967F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814" name="组合 1813">
                  <a:extLst>
                    <a:ext uri="{FF2B5EF4-FFF2-40B4-BE49-F238E27FC236}">
                      <a16:creationId xmlns:a16="http://schemas.microsoft.com/office/drawing/2014/main" id="{96960C12-350F-EA4D-FD13-161C831E092B}"/>
                    </a:ext>
                  </a:extLst>
                </p:cNvPr>
                <p:cNvGrpSpPr/>
                <p:nvPr/>
              </p:nvGrpSpPr>
              <p:grpSpPr>
                <a:xfrm>
                  <a:off x="7068598" y="1047750"/>
                  <a:ext cx="493146" cy="1454150"/>
                  <a:chOff x="1600200" y="1193800"/>
                  <a:chExt cx="495300" cy="1460500"/>
                </a:xfrm>
              </p:grpSpPr>
              <p:sp>
                <p:nvSpPr>
                  <p:cNvPr id="1821" name="矩形: 圆角 1820">
                    <a:extLst>
                      <a:ext uri="{FF2B5EF4-FFF2-40B4-BE49-F238E27FC236}">
                        <a16:creationId xmlns:a16="http://schemas.microsoft.com/office/drawing/2014/main" id="{D79D427A-8AD8-B3ED-5C6D-2ADA6EFC25FB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2" name="椭圆 1821">
                    <a:extLst>
                      <a:ext uri="{FF2B5EF4-FFF2-40B4-BE49-F238E27FC236}">
                        <a16:creationId xmlns:a16="http://schemas.microsoft.com/office/drawing/2014/main" id="{04BE6FAB-9F49-DDD4-9F61-2E9BCEE88A3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3" name="椭圆 1822">
                    <a:extLst>
                      <a:ext uri="{FF2B5EF4-FFF2-40B4-BE49-F238E27FC236}">
                        <a16:creationId xmlns:a16="http://schemas.microsoft.com/office/drawing/2014/main" id="{61DD7163-79D1-6F39-D735-803CE63D273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4" name="椭圆 1823">
                    <a:extLst>
                      <a:ext uri="{FF2B5EF4-FFF2-40B4-BE49-F238E27FC236}">
                        <a16:creationId xmlns:a16="http://schemas.microsoft.com/office/drawing/2014/main" id="{FCF10DCA-8BB4-28C1-9B77-3EA2C58F5D5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815" name="组合 1814">
                  <a:extLst>
                    <a:ext uri="{FF2B5EF4-FFF2-40B4-BE49-F238E27FC236}">
                      <a16:creationId xmlns:a16="http://schemas.microsoft.com/office/drawing/2014/main" id="{EE5836B2-18B0-E7E4-042F-6AD81C4F28C3}"/>
                    </a:ext>
                  </a:extLst>
                </p:cNvPr>
                <p:cNvGrpSpPr/>
                <p:nvPr/>
              </p:nvGrpSpPr>
              <p:grpSpPr>
                <a:xfrm>
                  <a:off x="7795700" y="1047750"/>
                  <a:ext cx="493146" cy="1454150"/>
                  <a:chOff x="1600200" y="1193800"/>
                  <a:chExt cx="495300" cy="1460500"/>
                </a:xfrm>
              </p:grpSpPr>
              <p:sp>
                <p:nvSpPr>
                  <p:cNvPr id="1817" name="矩形: 圆角 1816">
                    <a:extLst>
                      <a:ext uri="{FF2B5EF4-FFF2-40B4-BE49-F238E27FC236}">
                        <a16:creationId xmlns:a16="http://schemas.microsoft.com/office/drawing/2014/main" id="{48074F54-6F47-3A42-EA41-77DCB45384DF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18" name="椭圆 1817">
                    <a:extLst>
                      <a:ext uri="{FF2B5EF4-FFF2-40B4-BE49-F238E27FC236}">
                        <a16:creationId xmlns:a16="http://schemas.microsoft.com/office/drawing/2014/main" id="{6020C037-ACB3-E403-3BF4-A0A80CB0ADE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19" name="椭圆 1818">
                    <a:extLst>
                      <a:ext uri="{FF2B5EF4-FFF2-40B4-BE49-F238E27FC236}">
                        <a16:creationId xmlns:a16="http://schemas.microsoft.com/office/drawing/2014/main" id="{66B2A61F-86F0-F989-1F29-4698A18E5C2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0" name="椭圆 1819">
                    <a:extLst>
                      <a:ext uri="{FF2B5EF4-FFF2-40B4-BE49-F238E27FC236}">
                        <a16:creationId xmlns:a16="http://schemas.microsoft.com/office/drawing/2014/main" id="{F288A87B-F810-29DE-278A-4AB2764F926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816" name="图形 1815">
                  <a:extLst>
                    <a:ext uri="{FF2B5EF4-FFF2-40B4-BE49-F238E27FC236}">
                      <a16:creationId xmlns:a16="http://schemas.microsoft.com/office/drawing/2014/main" id="{43005A10-1B17-5E98-54B8-9903A0C25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7936" y="1541344"/>
                  <a:ext cx="504896" cy="504896"/>
                </a:xfrm>
                <a:prstGeom prst="rect">
                  <a:avLst/>
                </a:prstGeom>
              </p:spPr>
            </p:pic>
          </p:grpSp>
          <p:grpSp>
            <p:nvGrpSpPr>
              <p:cNvPr id="1750" name="组合 1749">
                <a:extLst>
                  <a:ext uri="{FF2B5EF4-FFF2-40B4-BE49-F238E27FC236}">
                    <a16:creationId xmlns:a16="http://schemas.microsoft.com/office/drawing/2014/main" id="{6FBD7C03-D2B4-34C0-33A9-E4E937FD9505}"/>
                  </a:ext>
                </a:extLst>
              </p:cNvPr>
              <p:cNvGrpSpPr/>
              <p:nvPr/>
            </p:nvGrpSpPr>
            <p:grpSpPr>
              <a:xfrm>
                <a:off x="13140295" y="1819133"/>
                <a:ext cx="551900" cy="264585"/>
                <a:chOff x="8804907" y="5669287"/>
                <a:chExt cx="1108613" cy="586740"/>
              </a:xfrm>
            </p:grpSpPr>
            <p:sp>
              <p:nvSpPr>
                <p:cNvPr id="1810" name="任意多边形: 形状 1809">
                  <a:extLst>
                    <a:ext uri="{FF2B5EF4-FFF2-40B4-BE49-F238E27FC236}">
                      <a16:creationId xmlns:a16="http://schemas.microsoft.com/office/drawing/2014/main" id="{189D06CA-21D5-78E2-899D-CAB1057E5D8F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11" name="任意多边形: 形状 1810">
                  <a:extLst>
                    <a:ext uri="{FF2B5EF4-FFF2-40B4-BE49-F238E27FC236}">
                      <a16:creationId xmlns:a16="http://schemas.microsoft.com/office/drawing/2014/main" id="{B87B4C7C-1BCA-4ADD-AE68-6E5BD00BAD28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12" name="任意多边形: 形状 1811">
                  <a:extLst>
                    <a:ext uri="{FF2B5EF4-FFF2-40B4-BE49-F238E27FC236}">
                      <a16:creationId xmlns:a16="http://schemas.microsoft.com/office/drawing/2014/main" id="{63D5B19F-DD88-24F4-824E-A0D2C7F42796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751" name="任意多边形: 形状 1750">
                <a:extLst>
                  <a:ext uri="{FF2B5EF4-FFF2-40B4-BE49-F238E27FC236}">
                    <a16:creationId xmlns:a16="http://schemas.microsoft.com/office/drawing/2014/main" id="{2B2C293A-082B-E0CA-0E70-B2C243871D4C}"/>
                  </a:ext>
                </a:extLst>
              </p:cNvPr>
              <p:cNvSpPr/>
              <p:nvPr/>
            </p:nvSpPr>
            <p:spPr>
              <a:xfrm>
                <a:off x="12098658" y="1778444"/>
                <a:ext cx="469348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752" name="组合 1751">
                <a:extLst>
                  <a:ext uri="{FF2B5EF4-FFF2-40B4-BE49-F238E27FC236}">
                    <a16:creationId xmlns:a16="http://schemas.microsoft.com/office/drawing/2014/main" id="{CA6F5A2B-491E-76B3-1627-D13B82026740}"/>
                  </a:ext>
                </a:extLst>
              </p:cNvPr>
              <p:cNvGrpSpPr/>
              <p:nvPr/>
            </p:nvGrpSpPr>
            <p:grpSpPr>
              <a:xfrm rot="5400000">
                <a:off x="14679913" y="1052614"/>
                <a:ext cx="499919" cy="292096"/>
                <a:chOff x="8804907" y="5669287"/>
                <a:chExt cx="1108613" cy="586740"/>
              </a:xfrm>
            </p:grpSpPr>
            <p:sp>
              <p:nvSpPr>
                <p:cNvPr id="1807" name="任意多边形: 形状 1806">
                  <a:extLst>
                    <a:ext uri="{FF2B5EF4-FFF2-40B4-BE49-F238E27FC236}">
                      <a16:creationId xmlns:a16="http://schemas.microsoft.com/office/drawing/2014/main" id="{695CC495-5D43-D4AA-6174-6330B7A9B177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8" name="任意多边形: 形状 1807">
                  <a:extLst>
                    <a:ext uri="{FF2B5EF4-FFF2-40B4-BE49-F238E27FC236}">
                      <a16:creationId xmlns:a16="http://schemas.microsoft.com/office/drawing/2014/main" id="{B7A5CFA8-7746-DB06-0FEC-3A74030C7A38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9" name="任意多边形: 形状 1808">
                  <a:extLst>
                    <a:ext uri="{FF2B5EF4-FFF2-40B4-BE49-F238E27FC236}">
                      <a16:creationId xmlns:a16="http://schemas.microsoft.com/office/drawing/2014/main" id="{DD246FAC-C7A4-1581-B58B-4591D83D831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53" name="组合 1752">
                <a:extLst>
                  <a:ext uri="{FF2B5EF4-FFF2-40B4-BE49-F238E27FC236}">
                    <a16:creationId xmlns:a16="http://schemas.microsoft.com/office/drawing/2014/main" id="{274CCA00-0A71-CDA7-360F-F6C5F9A38070}"/>
                  </a:ext>
                </a:extLst>
              </p:cNvPr>
              <p:cNvGrpSpPr/>
              <p:nvPr/>
            </p:nvGrpSpPr>
            <p:grpSpPr>
              <a:xfrm rot="5400000">
                <a:off x="14142513" y="2621478"/>
                <a:ext cx="499919" cy="292096"/>
                <a:chOff x="8804907" y="5669287"/>
                <a:chExt cx="1108613" cy="586740"/>
              </a:xfrm>
            </p:grpSpPr>
            <p:sp>
              <p:nvSpPr>
                <p:cNvPr id="1804" name="任意多边形: 形状 1803">
                  <a:extLst>
                    <a:ext uri="{FF2B5EF4-FFF2-40B4-BE49-F238E27FC236}">
                      <a16:creationId xmlns:a16="http://schemas.microsoft.com/office/drawing/2014/main" id="{ECC84A13-21D9-3AFD-6BA0-158F50AE4357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5" name="任意多边形: 形状 1804">
                  <a:extLst>
                    <a:ext uri="{FF2B5EF4-FFF2-40B4-BE49-F238E27FC236}">
                      <a16:creationId xmlns:a16="http://schemas.microsoft.com/office/drawing/2014/main" id="{E3BEFB95-C95A-3ADE-A058-9B9BFA83F4B6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6" name="任意多边形: 形状 1805">
                  <a:extLst>
                    <a:ext uri="{FF2B5EF4-FFF2-40B4-BE49-F238E27FC236}">
                      <a16:creationId xmlns:a16="http://schemas.microsoft.com/office/drawing/2014/main" id="{F060B46F-CA2E-8DBB-2B55-C48C13EBE63E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54" name="组合 1753">
                <a:extLst>
                  <a:ext uri="{FF2B5EF4-FFF2-40B4-BE49-F238E27FC236}">
                    <a16:creationId xmlns:a16="http://schemas.microsoft.com/office/drawing/2014/main" id="{F85FDBAF-CE40-0F97-AED4-39882152F42D}"/>
                  </a:ext>
                </a:extLst>
              </p:cNvPr>
              <p:cNvGrpSpPr/>
              <p:nvPr/>
            </p:nvGrpSpPr>
            <p:grpSpPr>
              <a:xfrm rot="5400000">
                <a:off x="15195740" y="2984914"/>
                <a:ext cx="720000" cy="292096"/>
                <a:chOff x="8804907" y="5669287"/>
                <a:chExt cx="1108613" cy="586740"/>
              </a:xfrm>
            </p:grpSpPr>
            <p:sp>
              <p:nvSpPr>
                <p:cNvPr id="1801" name="任意多边形: 形状 1800">
                  <a:extLst>
                    <a:ext uri="{FF2B5EF4-FFF2-40B4-BE49-F238E27FC236}">
                      <a16:creationId xmlns:a16="http://schemas.microsoft.com/office/drawing/2014/main" id="{A7FC85B9-98DD-8980-8F86-AEFFE6FEEF15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2" name="任意多边形: 形状 1801">
                  <a:extLst>
                    <a:ext uri="{FF2B5EF4-FFF2-40B4-BE49-F238E27FC236}">
                      <a16:creationId xmlns:a16="http://schemas.microsoft.com/office/drawing/2014/main" id="{CC99E207-9D91-3715-90A0-CB799D3B068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3" name="任意多边形: 形状 1802">
                  <a:extLst>
                    <a:ext uri="{FF2B5EF4-FFF2-40B4-BE49-F238E27FC236}">
                      <a16:creationId xmlns:a16="http://schemas.microsoft.com/office/drawing/2014/main" id="{35926EE3-3776-11BF-D6ED-1ADAAB6EED3E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755" name="图片 1754">
                <a:extLst>
                  <a:ext uri="{FF2B5EF4-FFF2-40B4-BE49-F238E27FC236}">
                    <a16:creationId xmlns:a16="http://schemas.microsoft.com/office/drawing/2014/main" id="{DD74442D-7565-BE95-1211-27CBC08F8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0053" y="154719"/>
                <a:ext cx="2950720" cy="4035902"/>
              </a:xfrm>
              <a:prstGeom prst="rect">
                <a:avLst/>
              </a:prstGeom>
            </p:spPr>
          </p:pic>
          <p:pic>
            <p:nvPicPr>
              <p:cNvPr id="1756" name="图片 1755">
                <a:extLst>
                  <a:ext uri="{FF2B5EF4-FFF2-40B4-BE49-F238E27FC236}">
                    <a16:creationId xmlns:a16="http://schemas.microsoft.com/office/drawing/2014/main" id="{01592E72-0E68-DC06-1A43-D4876474A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85044" y="3088246"/>
                <a:ext cx="871804" cy="646232"/>
              </a:xfrm>
              <a:prstGeom prst="rect">
                <a:avLst/>
              </a:prstGeom>
            </p:spPr>
          </p:pic>
          <p:pic>
            <p:nvPicPr>
              <p:cNvPr id="1757" name="图片 1756">
                <a:extLst>
                  <a:ext uri="{FF2B5EF4-FFF2-40B4-BE49-F238E27FC236}">
                    <a16:creationId xmlns:a16="http://schemas.microsoft.com/office/drawing/2014/main" id="{3D3C52DA-A70E-0D78-E27D-F912873C9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23141" y="3841948"/>
                <a:ext cx="3389670" cy="1170533"/>
              </a:xfrm>
              <a:prstGeom prst="rect">
                <a:avLst/>
              </a:prstGeom>
            </p:spPr>
          </p:pic>
          <p:pic>
            <p:nvPicPr>
              <p:cNvPr id="1758" name="图片 1757">
                <a:extLst>
                  <a:ext uri="{FF2B5EF4-FFF2-40B4-BE49-F238E27FC236}">
                    <a16:creationId xmlns:a16="http://schemas.microsoft.com/office/drawing/2014/main" id="{F56774FE-6CB3-ABEC-AC01-25493BD24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67190" y="1465783"/>
                <a:ext cx="2583708" cy="900000"/>
              </a:xfrm>
              <a:prstGeom prst="rect">
                <a:avLst/>
              </a:prstGeom>
            </p:spPr>
          </p:pic>
          <p:grpSp>
            <p:nvGrpSpPr>
              <p:cNvPr id="1759" name="组合 1758">
                <a:extLst>
                  <a:ext uri="{FF2B5EF4-FFF2-40B4-BE49-F238E27FC236}">
                    <a16:creationId xmlns:a16="http://schemas.microsoft.com/office/drawing/2014/main" id="{7D2FB767-4EEA-5D52-DC19-1A1C47FE5D2E}"/>
                  </a:ext>
                </a:extLst>
              </p:cNvPr>
              <p:cNvGrpSpPr/>
              <p:nvPr/>
            </p:nvGrpSpPr>
            <p:grpSpPr>
              <a:xfrm>
                <a:off x="6533978" y="2975749"/>
                <a:ext cx="2651897" cy="1846366"/>
                <a:chOff x="837631" y="4135306"/>
                <a:chExt cx="3260435" cy="2158826"/>
              </a:xfrm>
            </p:grpSpPr>
            <p:grpSp>
              <p:nvGrpSpPr>
                <p:cNvPr id="1760" name="组合 1759">
                  <a:extLst>
                    <a:ext uri="{FF2B5EF4-FFF2-40B4-BE49-F238E27FC236}">
                      <a16:creationId xmlns:a16="http://schemas.microsoft.com/office/drawing/2014/main" id="{5818745A-F6C8-DF8F-9651-5D61488B12C8}"/>
                    </a:ext>
                  </a:extLst>
                </p:cNvPr>
                <p:cNvGrpSpPr/>
                <p:nvPr/>
              </p:nvGrpSpPr>
              <p:grpSpPr>
                <a:xfrm>
                  <a:off x="948700" y="4135306"/>
                  <a:ext cx="3038297" cy="1415254"/>
                  <a:chOff x="5804362" y="759850"/>
                  <a:chExt cx="2576720" cy="1200249"/>
                </a:xfrm>
              </p:grpSpPr>
              <p:grpSp>
                <p:nvGrpSpPr>
                  <p:cNvPr id="1762" name="组合 1761">
                    <a:extLst>
                      <a:ext uri="{FF2B5EF4-FFF2-40B4-BE49-F238E27FC236}">
                        <a16:creationId xmlns:a16="http://schemas.microsoft.com/office/drawing/2014/main" id="{C34FB89E-FEE1-8C3F-1085-41FB55AF6898}"/>
                      </a:ext>
                    </a:extLst>
                  </p:cNvPr>
                  <p:cNvGrpSpPr/>
                  <p:nvPr/>
                </p:nvGrpSpPr>
                <p:grpSpPr>
                  <a:xfrm>
                    <a:off x="5804362" y="759850"/>
                    <a:ext cx="1213200" cy="723600"/>
                    <a:chOff x="5848350" y="1047750"/>
                    <a:chExt cx="2451154" cy="1460500"/>
                  </a:xfrm>
                </p:grpSpPr>
                <p:grpSp>
                  <p:nvGrpSpPr>
                    <p:cNvPr id="1785" name="组合 1784">
                      <a:extLst>
                        <a:ext uri="{FF2B5EF4-FFF2-40B4-BE49-F238E27FC236}">
                          <a16:creationId xmlns:a16="http://schemas.microsoft.com/office/drawing/2014/main" id="{4133A3E6-0F2F-673F-65F3-226F5E96C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48350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97" name="矩形: 圆角 1796">
                        <a:extLst>
                          <a:ext uri="{FF2B5EF4-FFF2-40B4-BE49-F238E27FC236}">
                            <a16:creationId xmlns:a16="http://schemas.microsoft.com/office/drawing/2014/main" id="{3F392761-C44D-CFBD-EEE3-8AD23543DC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8" name="椭圆 1797">
                        <a:extLst>
                          <a:ext uri="{FF2B5EF4-FFF2-40B4-BE49-F238E27FC236}">
                            <a16:creationId xmlns:a16="http://schemas.microsoft.com/office/drawing/2014/main" id="{413F8D46-8EA0-B204-DA57-6937AB9564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86C25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9" name="椭圆 1798">
                        <a:extLst>
                          <a:ext uri="{FF2B5EF4-FFF2-40B4-BE49-F238E27FC236}">
                            <a16:creationId xmlns:a16="http://schemas.microsoft.com/office/drawing/2014/main" id="{A44074C4-F38C-3CD7-3B2B-296ABCB54D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0CAAB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800" name="椭圆 1799">
                        <a:extLst>
                          <a:ext uri="{FF2B5EF4-FFF2-40B4-BE49-F238E27FC236}">
                            <a16:creationId xmlns:a16="http://schemas.microsoft.com/office/drawing/2014/main" id="{4D89BA3C-671D-2155-0D52-0B483BAC1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BAC1A9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86" name="组合 1785">
                      <a:extLst>
                        <a:ext uri="{FF2B5EF4-FFF2-40B4-BE49-F238E27FC236}">
                          <a16:creationId xmlns:a16="http://schemas.microsoft.com/office/drawing/2014/main" id="{72BF16D8-A29A-886D-A6ED-C6D9FE8CE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73927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93" name="矩形: 圆角 1792">
                        <a:extLst>
                          <a:ext uri="{FF2B5EF4-FFF2-40B4-BE49-F238E27FC236}">
                            <a16:creationId xmlns:a16="http://schemas.microsoft.com/office/drawing/2014/main" id="{B735F4AF-E164-3A87-4B18-D493F5AED4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4" name="椭圆 1793">
                        <a:extLst>
                          <a:ext uri="{FF2B5EF4-FFF2-40B4-BE49-F238E27FC236}">
                            <a16:creationId xmlns:a16="http://schemas.microsoft.com/office/drawing/2014/main" id="{78644FF4-5AA4-6E8C-D559-BD6510BD5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46BE7F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5" name="椭圆 1794">
                        <a:extLst>
                          <a:ext uri="{FF2B5EF4-FFF2-40B4-BE49-F238E27FC236}">
                            <a16:creationId xmlns:a16="http://schemas.microsoft.com/office/drawing/2014/main" id="{C52FA0FB-1C9F-054F-B0E6-7A7075284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8FA55F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6" name="椭圆 1795">
                        <a:extLst>
                          <a:ext uri="{FF2B5EF4-FFF2-40B4-BE49-F238E27FC236}">
                            <a16:creationId xmlns:a16="http://schemas.microsoft.com/office/drawing/2014/main" id="{FBB0009A-11E4-028C-9CB4-78127AEE0B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2D495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87" name="组合 1786">
                      <a:extLst>
                        <a:ext uri="{FF2B5EF4-FFF2-40B4-BE49-F238E27FC236}">
                          <a16:creationId xmlns:a16="http://schemas.microsoft.com/office/drawing/2014/main" id="{7EE091E2-7879-4CBA-A7A2-908A5BB371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204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89" name="矩形: 圆角 1788">
                        <a:extLst>
                          <a:ext uri="{FF2B5EF4-FFF2-40B4-BE49-F238E27FC236}">
                            <a16:creationId xmlns:a16="http://schemas.microsoft.com/office/drawing/2014/main" id="{4537220C-3C34-4F7C-9F07-391E0652D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0" name="椭圆 1789">
                        <a:extLst>
                          <a:ext uri="{FF2B5EF4-FFF2-40B4-BE49-F238E27FC236}">
                            <a16:creationId xmlns:a16="http://schemas.microsoft.com/office/drawing/2014/main" id="{DB4C70C6-136E-A706-52FD-8768D30F5D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2D495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1" name="椭圆 1790">
                        <a:extLst>
                          <a:ext uri="{FF2B5EF4-FFF2-40B4-BE49-F238E27FC236}">
                            <a16:creationId xmlns:a16="http://schemas.microsoft.com/office/drawing/2014/main" id="{02B30308-1E41-75B1-1A49-9AEE24735D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AC277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2" name="椭圆 1791">
                        <a:extLst>
                          <a:ext uri="{FF2B5EF4-FFF2-40B4-BE49-F238E27FC236}">
                            <a16:creationId xmlns:a16="http://schemas.microsoft.com/office/drawing/2014/main" id="{55CB5C45-1BD3-F023-436B-DE40B2791E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86C25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pic>
                  <p:nvPicPr>
                    <p:cNvPr id="1788" name="图形 1787">
                      <a:extLst>
                        <a:ext uri="{FF2B5EF4-FFF2-40B4-BE49-F238E27FC236}">
                          <a16:creationId xmlns:a16="http://schemas.microsoft.com/office/drawing/2014/main" id="{C69D77BC-70F8-3898-5692-9CC34FCF9A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96DAC541-7B7A-43D3-8B79-37D633B846F1}">
                          <asvg:svgBlip xmlns:asvg="http://schemas.microsoft.com/office/drawing/2016/SVG/main" r:embed="rId1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90729" y="1543499"/>
                      <a:ext cx="507101" cy="507101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63" name="图形 1762">
                    <a:extLst>
                      <a:ext uri="{FF2B5EF4-FFF2-40B4-BE49-F238E27FC236}">
                        <a16:creationId xmlns:a16="http://schemas.microsoft.com/office/drawing/2014/main" id="{B79C6F33-9576-20B1-2C40-B6E6C381A9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96DAC541-7B7A-43D3-8B79-37D633B846F1}">
                        <asvg:svgBlip xmlns:asvg="http://schemas.microsoft.com/office/drawing/2016/SVG/main" r:embed="rId2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4787" y="1580708"/>
                    <a:ext cx="379391" cy="379391"/>
                  </a:xfrm>
                  <a:prstGeom prst="rect">
                    <a:avLst/>
                  </a:prstGeom>
                </p:spPr>
              </p:pic>
              <p:grpSp>
                <p:nvGrpSpPr>
                  <p:cNvPr id="1764" name="组合 1763">
                    <a:extLst>
                      <a:ext uri="{FF2B5EF4-FFF2-40B4-BE49-F238E27FC236}">
                        <a16:creationId xmlns:a16="http://schemas.microsoft.com/office/drawing/2014/main" id="{01A2DD53-1BA1-6D9F-D46D-02F37CBFDB54}"/>
                      </a:ext>
                    </a:extLst>
                  </p:cNvPr>
                  <p:cNvGrpSpPr/>
                  <p:nvPr/>
                </p:nvGrpSpPr>
                <p:grpSpPr>
                  <a:xfrm>
                    <a:off x="7167882" y="759850"/>
                    <a:ext cx="1213200" cy="723600"/>
                    <a:chOff x="5848350" y="1047750"/>
                    <a:chExt cx="2451154" cy="1460500"/>
                  </a:xfrm>
                </p:grpSpPr>
                <p:grpSp>
                  <p:nvGrpSpPr>
                    <p:cNvPr id="1769" name="组合 1768">
                      <a:extLst>
                        <a:ext uri="{FF2B5EF4-FFF2-40B4-BE49-F238E27FC236}">
                          <a16:creationId xmlns:a16="http://schemas.microsoft.com/office/drawing/2014/main" id="{567CC3C5-0B71-F95E-FB74-55737FF1D2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48350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81" name="矩形: 圆角 1780">
                        <a:extLst>
                          <a:ext uri="{FF2B5EF4-FFF2-40B4-BE49-F238E27FC236}">
                            <a16:creationId xmlns:a16="http://schemas.microsoft.com/office/drawing/2014/main" id="{349D5699-5404-C0AB-C549-5BCD22B51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82" name="椭圆 1781">
                        <a:extLst>
                          <a:ext uri="{FF2B5EF4-FFF2-40B4-BE49-F238E27FC236}">
                            <a16:creationId xmlns:a16="http://schemas.microsoft.com/office/drawing/2014/main" id="{16424BAE-3FE8-A25E-6234-D15C60BF20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E3CE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 dirty="0"/>
                      </a:p>
                    </p:txBody>
                  </p:sp>
                  <p:sp>
                    <p:nvSpPr>
                      <p:cNvPr id="1783" name="椭圆 1782">
                        <a:extLst>
                          <a:ext uri="{FF2B5EF4-FFF2-40B4-BE49-F238E27FC236}">
                            <a16:creationId xmlns:a16="http://schemas.microsoft.com/office/drawing/2014/main" id="{64AD16CA-8219-61D3-4D84-083195501B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EDE9D9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84" name="椭圆 1783">
                        <a:extLst>
                          <a:ext uri="{FF2B5EF4-FFF2-40B4-BE49-F238E27FC236}">
                            <a16:creationId xmlns:a16="http://schemas.microsoft.com/office/drawing/2014/main" id="{5577162F-BFC8-EEF5-48BD-EF484B7826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3EED3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70" name="组合 1769">
                      <a:extLst>
                        <a:ext uri="{FF2B5EF4-FFF2-40B4-BE49-F238E27FC236}">
                          <a16:creationId xmlns:a16="http://schemas.microsoft.com/office/drawing/2014/main" id="{BD40BE40-D932-60AA-1B99-1A0C6A7D97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73927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77" name="矩形: 圆角 1776">
                        <a:extLst>
                          <a:ext uri="{FF2B5EF4-FFF2-40B4-BE49-F238E27FC236}">
                            <a16:creationId xmlns:a16="http://schemas.microsoft.com/office/drawing/2014/main" id="{7E59696C-9B45-CE01-BCFF-2093E4265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8" name="椭圆 1777">
                        <a:extLst>
                          <a:ext uri="{FF2B5EF4-FFF2-40B4-BE49-F238E27FC236}">
                            <a16:creationId xmlns:a16="http://schemas.microsoft.com/office/drawing/2014/main" id="{8F553BAB-949F-5AAA-2A05-C56755FB9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D0AA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 dirty="0"/>
                      </a:p>
                    </p:txBody>
                  </p:sp>
                  <p:sp>
                    <p:nvSpPr>
                      <p:cNvPr id="1779" name="椭圆 1778">
                        <a:extLst>
                          <a:ext uri="{FF2B5EF4-FFF2-40B4-BE49-F238E27FC236}">
                            <a16:creationId xmlns:a16="http://schemas.microsoft.com/office/drawing/2014/main" id="{A6D2B212-DF80-6A3E-E2BE-0DF08E16E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E3CE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80" name="椭圆 1779">
                        <a:extLst>
                          <a:ext uri="{FF2B5EF4-FFF2-40B4-BE49-F238E27FC236}">
                            <a16:creationId xmlns:a16="http://schemas.microsoft.com/office/drawing/2014/main" id="{9A9AB728-6743-627D-610D-D7DCC492DF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9D1CB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71" name="组合 1770">
                      <a:extLst>
                        <a:ext uri="{FF2B5EF4-FFF2-40B4-BE49-F238E27FC236}">
                          <a16:creationId xmlns:a16="http://schemas.microsoft.com/office/drawing/2014/main" id="{14433692-7A1C-9B10-9EB2-FE12829687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204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73" name="矩形: 圆角 1772">
                        <a:extLst>
                          <a:ext uri="{FF2B5EF4-FFF2-40B4-BE49-F238E27FC236}">
                            <a16:creationId xmlns:a16="http://schemas.microsoft.com/office/drawing/2014/main" id="{A878221B-1AC8-647B-E90E-EC885BF9AC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4" name="椭圆 1773">
                        <a:extLst>
                          <a:ext uri="{FF2B5EF4-FFF2-40B4-BE49-F238E27FC236}">
                            <a16:creationId xmlns:a16="http://schemas.microsoft.com/office/drawing/2014/main" id="{6A511015-8D6A-79ED-7C6C-8A8FB5CAC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D0CE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5" name="椭圆 1774">
                        <a:extLst>
                          <a:ext uri="{FF2B5EF4-FFF2-40B4-BE49-F238E27FC236}">
                            <a16:creationId xmlns:a16="http://schemas.microsoft.com/office/drawing/2014/main" id="{08ACF3C3-4172-D1D6-3826-56CAA90E42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EEA3A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6" name="椭圆 1775">
                        <a:extLst>
                          <a:ext uri="{FF2B5EF4-FFF2-40B4-BE49-F238E27FC236}">
                            <a16:creationId xmlns:a16="http://schemas.microsoft.com/office/drawing/2014/main" id="{595A423A-B1B0-1A8A-546E-7B6A108475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DD8983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pic>
                  <p:nvPicPr>
                    <p:cNvPr id="1772" name="图形 1771">
                      <a:extLst>
                        <a:ext uri="{FF2B5EF4-FFF2-40B4-BE49-F238E27FC236}">
                          <a16:creationId xmlns:a16="http://schemas.microsoft.com/office/drawing/2014/main" id="{727AAD58-7AEF-DC91-BA03-14AACB64BE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96DAC541-7B7A-43D3-8B79-37D633B846F1}">
                          <asvg:svgBlip xmlns:asvg="http://schemas.microsoft.com/office/drawing/2016/SVG/main" r:embed="rId1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90729" y="1543499"/>
                      <a:ext cx="507101" cy="5071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65" name="组合 1764">
                    <a:extLst>
                      <a:ext uri="{FF2B5EF4-FFF2-40B4-BE49-F238E27FC236}">
                        <a16:creationId xmlns:a16="http://schemas.microsoft.com/office/drawing/2014/main" id="{5059974F-CB3B-BF60-4F51-A8D9748677B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161003" y="1638111"/>
                    <a:ext cx="499919" cy="264585"/>
                    <a:chOff x="8804907" y="5669287"/>
                    <a:chExt cx="1108613" cy="586740"/>
                  </a:xfrm>
                </p:grpSpPr>
                <p:sp>
                  <p:nvSpPr>
                    <p:cNvPr id="1766" name="任意多边形: 形状 1765">
                      <a:extLst>
                        <a:ext uri="{FF2B5EF4-FFF2-40B4-BE49-F238E27FC236}">
                          <a16:creationId xmlns:a16="http://schemas.microsoft.com/office/drawing/2014/main" id="{38618A5F-6F95-874D-EA29-BD0A53AB5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0165" y="5815972"/>
                      <a:ext cx="255271" cy="293370"/>
                    </a:xfrm>
                    <a:custGeom>
                      <a:avLst/>
                      <a:gdLst>
                        <a:gd name="connsiteX0" fmla="*/ 0 w 255271"/>
                        <a:gd name="connsiteY0" fmla="*/ 0 h 293370"/>
                        <a:gd name="connsiteX1" fmla="*/ 107482 w 255271"/>
                        <a:gd name="connsiteY1" fmla="*/ 0 h 293370"/>
                        <a:gd name="connsiteX2" fmla="*/ 255271 w 255271"/>
                        <a:gd name="connsiteY2" fmla="*/ 146686 h 293370"/>
                        <a:gd name="connsiteX3" fmla="*/ 107483 w 255271"/>
                        <a:gd name="connsiteY3" fmla="*/ 293370 h 293370"/>
                        <a:gd name="connsiteX4" fmla="*/ 0 w 255271"/>
                        <a:gd name="connsiteY4" fmla="*/ 293370 h 293370"/>
                        <a:gd name="connsiteX5" fmla="*/ 0 w 255271"/>
                        <a:gd name="connsiteY5" fmla="*/ 273369 h 293370"/>
                        <a:gd name="connsiteX6" fmla="*/ 127636 w 255271"/>
                        <a:gd name="connsiteY6" fmla="*/ 146686 h 293370"/>
                        <a:gd name="connsiteX7" fmla="*/ 0 w 255271"/>
                        <a:gd name="connsiteY7" fmla="*/ 20003 h 2933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55271" h="293370">
                          <a:moveTo>
                            <a:pt x="0" y="0"/>
                          </a:moveTo>
                          <a:lnTo>
                            <a:pt x="107482" y="0"/>
                          </a:lnTo>
                          <a:lnTo>
                            <a:pt x="255271" y="146686"/>
                          </a:lnTo>
                          <a:lnTo>
                            <a:pt x="107483" y="293370"/>
                          </a:lnTo>
                          <a:lnTo>
                            <a:pt x="0" y="293370"/>
                          </a:lnTo>
                          <a:lnTo>
                            <a:pt x="0" y="273369"/>
                          </a:lnTo>
                          <a:lnTo>
                            <a:pt x="127636" y="146686"/>
                          </a:lnTo>
                          <a:lnTo>
                            <a:pt x="0" y="20003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767" name="任意多边形: 形状 1766">
                      <a:extLst>
                        <a:ext uri="{FF2B5EF4-FFF2-40B4-BE49-F238E27FC236}">
                          <a16:creationId xmlns:a16="http://schemas.microsoft.com/office/drawing/2014/main" id="{72FAA785-8F09-41AE-2454-C05C584E7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7082" y="5669287"/>
                      <a:ext cx="776438" cy="586740"/>
                    </a:xfrm>
                    <a:custGeom>
                      <a:avLst/>
                      <a:gdLst>
                        <a:gd name="connsiteX0" fmla="*/ 483068 w 776438"/>
                        <a:gd name="connsiteY0" fmla="*/ 0 h 586740"/>
                        <a:gd name="connsiteX1" fmla="*/ 776438 w 776438"/>
                        <a:gd name="connsiteY1" fmla="*/ 293370 h 586740"/>
                        <a:gd name="connsiteX2" fmla="*/ 483068 w 776438"/>
                        <a:gd name="connsiteY2" fmla="*/ 586740 h 586740"/>
                        <a:gd name="connsiteX3" fmla="*/ 483068 w 776438"/>
                        <a:gd name="connsiteY3" fmla="*/ 440055 h 586740"/>
                        <a:gd name="connsiteX4" fmla="*/ 1 w 776438"/>
                        <a:gd name="connsiteY4" fmla="*/ 440055 h 586740"/>
                        <a:gd name="connsiteX5" fmla="*/ 147789 w 776438"/>
                        <a:gd name="connsiteY5" fmla="*/ 293371 h 586740"/>
                        <a:gd name="connsiteX6" fmla="*/ 0 w 776438"/>
                        <a:gd name="connsiteY6" fmla="*/ 146685 h 586740"/>
                        <a:gd name="connsiteX7" fmla="*/ 483068 w 776438"/>
                        <a:gd name="connsiteY7" fmla="*/ 146685 h 5867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76438" h="586740">
                          <a:moveTo>
                            <a:pt x="483068" y="0"/>
                          </a:moveTo>
                          <a:lnTo>
                            <a:pt x="776438" y="293370"/>
                          </a:lnTo>
                          <a:lnTo>
                            <a:pt x="483068" y="586740"/>
                          </a:lnTo>
                          <a:lnTo>
                            <a:pt x="483068" y="440055"/>
                          </a:lnTo>
                          <a:lnTo>
                            <a:pt x="1" y="440055"/>
                          </a:lnTo>
                          <a:lnTo>
                            <a:pt x="147789" y="293371"/>
                          </a:lnTo>
                          <a:lnTo>
                            <a:pt x="0" y="146685"/>
                          </a:lnTo>
                          <a:lnTo>
                            <a:pt x="483068" y="146685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768" name="任意多边形: 形状 1767">
                      <a:extLst>
                        <a:ext uri="{FF2B5EF4-FFF2-40B4-BE49-F238E27FC236}">
                          <a16:creationId xmlns:a16="http://schemas.microsoft.com/office/drawing/2014/main" id="{EF936CDD-59D4-5C90-402F-9DEAEC5B3C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04907" y="5815972"/>
                      <a:ext cx="255271" cy="293370"/>
                    </a:xfrm>
                    <a:custGeom>
                      <a:avLst/>
                      <a:gdLst>
                        <a:gd name="connsiteX0" fmla="*/ 0 w 255271"/>
                        <a:gd name="connsiteY0" fmla="*/ 0 h 293370"/>
                        <a:gd name="connsiteX1" fmla="*/ 107482 w 255271"/>
                        <a:gd name="connsiteY1" fmla="*/ 0 h 293370"/>
                        <a:gd name="connsiteX2" fmla="*/ 255271 w 255271"/>
                        <a:gd name="connsiteY2" fmla="*/ 146686 h 293370"/>
                        <a:gd name="connsiteX3" fmla="*/ 107483 w 255271"/>
                        <a:gd name="connsiteY3" fmla="*/ 293370 h 293370"/>
                        <a:gd name="connsiteX4" fmla="*/ 0 w 255271"/>
                        <a:gd name="connsiteY4" fmla="*/ 293370 h 293370"/>
                        <a:gd name="connsiteX5" fmla="*/ 0 w 255271"/>
                        <a:gd name="connsiteY5" fmla="*/ 273369 h 293370"/>
                        <a:gd name="connsiteX6" fmla="*/ 127636 w 255271"/>
                        <a:gd name="connsiteY6" fmla="*/ 146686 h 293370"/>
                        <a:gd name="connsiteX7" fmla="*/ 0 w 255271"/>
                        <a:gd name="connsiteY7" fmla="*/ 20003 h 2933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55271" h="293370">
                          <a:moveTo>
                            <a:pt x="0" y="0"/>
                          </a:moveTo>
                          <a:lnTo>
                            <a:pt x="107482" y="0"/>
                          </a:lnTo>
                          <a:lnTo>
                            <a:pt x="255271" y="146686"/>
                          </a:lnTo>
                          <a:lnTo>
                            <a:pt x="107483" y="293370"/>
                          </a:lnTo>
                          <a:lnTo>
                            <a:pt x="0" y="293370"/>
                          </a:lnTo>
                          <a:lnTo>
                            <a:pt x="0" y="273369"/>
                          </a:lnTo>
                          <a:lnTo>
                            <a:pt x="127636" y="146686"/>
                          </a:lnTo>
                          <a:lnTo>
                            <a:pt x="0" y="20003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</p:grpSp>
            <p:pic>
              <p:nvPicPr>
                <p:cNvPr id="1761" name="图片 1760">
                  <a:extLst>
                    <a:ext uri="{FF2B5EF4-FFF2-40B4-BE49-F238E27FC236}">
                      <a16:creationId xmlns:a16="http://schemas.microsoft.com/office/drawing/2014/main" id="{383DFDAF-E8F2-2159-7547-FAFDF4BA63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631" y="5622253"/>
                  <a:ext cx="3260435" cy="67187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7015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18E306A-CC30-3B6D-1925-B108ABCB43A8}"/>
              </a:ext>
            </a:extLst>
          </p:cNvPr>
          <p:cNvSpPr/>
          <p:nvPr/>
        </p:nvSpPr>
        <p:spPr>
          <a:xfrm>
            <a:off x="591738" y="195769"/>
            <a:ext cx="11388061" cy="6466461"/>
          </a:xfrm>
          <a:custGeom>
            <a:avLst/>
            <a:gdLst>
              <a:gd name="connsiteX0" fmla="*/ 85098 w 11388061"/>
              <a:gd name="connsiteY0" fmla="*/ 0 h 7199836"/>
              <a:gd name="connsiteX1" fmla="*/ 815130 w 11388061"/>
              <a:gd name="connsiteY1" fmla="*/ 0 h 7199836"/>
              <a:gd name="connsiteX2" fmla="*/ 1396402 w 11388061"/>
              <a:gd name="connsiteY2" fmla="*/ 723499 h 7199836"/>
              <a:gd name="connsiteX3" fmla="*/ 1977678 w 11388061"/>
              <a:gd name="connsiteY3" fmla="*/ 0 h 7199836"/>
              <a:gd name="connsiteX4" fmla="*/ 10675624 w 11388061"/>
              <a:gd name="connsiteY4" fmla="*/ 0 h 7199836"/>
              <a:gd name="connsiteX5" fmla="*/ 10760721 w 11388061"/>
              <a:gd name="connsiteY5" fmla="*/ 85098 h 7199836"/>
              <a:gd name="connsiteX6" fmla="*/ 10760721 w 11388061"/>
              <a:gd name="connsiteY6" fmla="*/ 4897043 h 7199836"/>
              <a:gd name="connsiteX7" fmla="*/ 11388061 w 11388061"/>
              <a:gd name="connsiteY7" fmla="*/ 5401059 h 7199836"/>
              <a:gd name="connsiteX8" fmla="*/ 10760721 w 11388061"/>
              <a:gd name="connsiteY8" fmla="*/ 5905077 h 7199836"/>
              <a:gd name="connsiteX9" fmla="*/ 10760721 w 11388061"/>
              <a:gd name="connsiteY9" fmla="*/ 6381363 h 7199836"/>
              <a:gd name="connsiteX10" fmla="*/ 10675624 w 11388061"/>
              <a:gd name="connsiteY10" fmla="*/ 6466461 h 7199836"/>
              <a:gd name="connsiteX11" fmla="*/ 1985612 w 11388061"/>
              <a:gd name="connsiteY11" fmla="*/ 6466461 h 7199836"/>
              <a:gd name="connsiteX12" fmla="*/ 1396402 w 11388061"/>
              <a:gd name="connsiteY12" fmla="*/ 7199836 h 7199836"/>
              <a:gd name="connsiteX13" fmla="*/ 807196 w 11388061"/>
              <a:gd name="connsiteY13" fmla="*/ 6466461 h 7199836"/>
              <a:gd name="connsiteX14" fmla="*/ 85098 w 11388061"/>
              <a:gd name="connsiteY14" fmla="*/ 6466461 h 7199836"/>
              <a:gd name="connsiteX15" fmla="*/ 0 w 11388061"/>
              <a:gd name="connsiteY15" fmla="*/ 6381363 h 7199836"/>
              <a:gd name="connsiteX16" fmla="*/ 0 w 11388061"/>
              <a:gd name="connsiteY16" fmla="*/ 85098 h 7199836"/>
              <a:gd name="connsiteX17" fmla="*/ 85098 w 11388061"/>
              <a:gd name="connsiteY17" fmla="*/ 0 h 7199836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66461"/>
              <a:gd name="connsiteX1" fmla="*/ 815130 w 11388061"/>
              <a:gd name="connsiteY1" fmla="*/ 0 h 6466461"/>
              <a:gd name="connsiteX2" fmla="*/ 1396402 w 11388061"/>
              <a:gd name="connsiteY2" fmla="*/ 723499 h 6466461"/>
              <a:gd name="connsiteX3" fmla="*/ 1977678 w 11388061"/>
              <a:gd name="connsiteY3" fmla="*/ 0 h 6466461"/>
              <a:gd name="connsiteX4" fmla="*/ 10675624 w 11388061"/>
              <a:gd name="connsiteY4" fmla="*/ 0 h 6466461"/>
              <a:gd name="connsiteX5" fmla="*/ 10760721 w 11388061"/>
              <a:gd name="connsiteY5" fmla="*/ 85098 h 6466461"/>
              <a:gd name="connsiteX6" fmla="*/ 10760721 w 11388061"/>
              <a:gd name="connsiteY6" fmla="*/ 4897043 h 6466461"/>
              <a:gd name="connsiteX7" fmla="*/ 11388061 w 11388061"/>
              <a:gd name="connsiteY7" fmla="*/ 5401059 h 6466461"/>
              <a:gd name="connsiteX8" fmla="*/ 10760721 w 11388061"/>
              <a:gd name="connsiteY8" fmla="*/ 5905077 h 6466461"/>
              <a:gd name="connsiteX9" fmla="*/ 10760721 w 11388061"/>
              <a:gd name="connsiteY9" fmla="*/ 6381363 h 6466461"/>
              <a:gd name="connsiteX10" fmla="*/ 10675624 w 11388061"/>
              <a:gd name="connsiteY10" fmla="*/ 6466461 h 6466461"/>
              <a:gd name="connsiteX11" fmla="*/ 1985612 w 11388061"/>
              <a:gd name="connsiteY11" fmla="*/ 6466461 h 6466461"/>
              <a:gd name="connsiteX12" fmla="*/ 807196 w 11388061"/>
              <a:gd name="connsiteY12" fmla="*/ 6466461 h 6466461"/>
              <a:gd name="connsiteX13" fmla="*/ 85098 w 11388061"/>
              <a:gd name="connsiteY13" fmla="*/ 6466461 h 6466461"/>
              <a:gd name="connsiteX14" fmla="*/ 0 w 11388061"/>
              <a:gd name="connsiteY14" fmla="*/ 6381363 h 6466461"/>
              <a:gd name="connsiteX15" fmla="*/ 0 w 11388061"/>
              <a:gd name="connsiteY15" fmla="*/ 85098 h 6466461"/>
              <a:gd name="connsiteX16" fmla="*/ 85098 w 11388061"/>
              <a:gd name="connsiteY16" fmla="*/ 0 h 646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88061" h="6466461">
                <a:moveTo>
                  <a:pt x="85098" y="0"/>
                </a:moveTo>
                <a:lnTo>
                  <a:pt x="815130" y="0"/>
                </a:lnTo>
                <a:lnTo>
                  <a:pt x="1396402" y="723499"/>
                </a:lnTo>
                <a:lnTo>
                  <a:pt x="1977678" y="0"/>
                </a:lnTo>
                <a:lnTo>
                  <a:pt x="10675624" y="0"/>
                </a:lnTo>
                <a:cubicBezTo>
                  <a:pt x="10722621" y="0"/>
                  <a:pt x="10760721" y="38101"/>
                  <a:pt x="10760721" y="85098"/>
                </a:cubicBezTo>
                <a:lnTo>
                  <a:pt x="10760721" y="4897043"/>
                </a:lnTo>
                <a:lnTo>
                  <a:pt x="11388061" y="5401059"/>
                </a:lnTo>
                <a:lnTo>
                  <a:pt x="10760721" y="5905077"/>
                </a:lnTo>
                <a:lnTo>
                  <a:pt x="10760721" y="6381363"/>
                </a:lnTo>
                <a:cubicBezTo>
                  <a:pt x="10760721" y="6428361"/>
                  <a:pt x="10722621" y="6466461"/>
                  <a:pt x="10675624" y="6466461"/>
                </a:cubicBezTo>
                <a:lnTo>
                  <a:pt x="1985612" y="6466461"/>
                </a:lnTo>
                <a:lnTo>
                  <a:pt x="807196" y="6466461"/>
                </a:lnTo>
                <a:lnTo>
                  <a:pt x="85098" y="6466461"/>
                </a:lnTo>
                <a:cubicBezTo>
                  <a:pt x="38101" y="6466461"/>
                  <a:pt x="0" y="6428361"/>
                  <a:pt x="0" y="6381363"/>
                </a:cubicBezTo>
                <a:lnTo>
                  <a:pt x="0" y="85098"/>
                </a:lnTo>
                <a:cubicBezTo>
                  <a:pt x="0" y="38101"/>
                  <a:pt x="38101" y="0"/>
                  <a:pt x="85098" y="0"/>
                </a:cubicBezTo>
                <a:close/>
              </a:path>
            </a:pathLst>
          </a:custGeom>
          <a:solidFill>
            <a:srgbClr val="E0D6E8">
              <a:alpha val="75000"/>
            </a:srgbClr>
          </a:solidFill>
          <a:ln w="19050">
            <a:solidFill>
              <a:srgbClr val="660066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621201A-C165-94C6-D363-DC551C79737F}"/>
              </a:ext>
            </a:extLst>
          </p:cNvPr>
          <p:cNvGrpSpPr/>
          <p:nvPr/>
        </p:nvGrpSpPr>
        <p:grpSpPr>
          <a:xfrm>
            <a:off x="2728719" y="618082"/>
            <a:ext cx="1964062" cy="2611815"/>
            <a:chOff x="6627908" y="837130"/>
            <a:chExt cx="1964062" cy="261181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A81B37-4386-9BF5-DABF-B9BC32D65EC3}"/>
                </a:ext>
              </a:extLst>
            </p:cNvPr>
            <p:cNvGrpSpPr/>
            <p:nvPr/>
          </p:nvGrpSpPr>
          <p:grpSpPr>
            <a:xfrm>
              <a:off x="6627908" y="837130"/>
              <a:ext cx="1964062" cy="2611815"/>
              <a:chOff x="6627908" y="837130"/>
              <a:chExt cx="1964062" cy="2611815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4CFC3BD-0528-172B-8156-CBD1A55A3EEF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5528656" y="1116905"/>
                <a:chExt cx="2887006" cy="3469661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E5C2177E-DD45-64A4-F899-D5A44C6F50A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650995" y="1116905"/>
                  <a:ext cx="1764667" cy="2401200"/>
                  <a:chOff x="8618348" y="3347637"/>
                  <a:chExt cx="2561075" cy="3484880"/>
                </a:xfrm>
              </p:grpSpPr>
              <p:sp>
                <p:nvSpPr>
                  <p:cNvPr id="43" name="矩形: 圆角 42">
                    <a:extLst>
                      <a:ext uri="{FF2B5EF4-FFF2-40B4-BE49-F238E27FC236}">
                        <a16:creationId xmlns:a16="http://schemas.microsoft.com/office/drawing/2014/main" id="{42E90213-D7D6-6F9C-A02C-654D7A28CAEF}"/>
                      </a:ext>
                    </a:extLst>
                  </p:cNvPr>
                  <p:cNvSpPr/>
                  <p:nvPr/>
                </p:nvSpPr>
                <p:spPr>
                  <a:xfrm>
                    <a:off x="8662530" y="3347637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979729FC-DA4D-AC5D-D260-8C989F9EC8E7}"/>
                      </a:ext>
                    </a:extLst>
                  </p:cNvPr>
                  <p:cNvGrpSpPr/>
                  <p:nvPr/>
                </p:nvGrpSpPr>
                <p:grpSpPr>
                  <a:xfrm rot="530823">
                    <a:off x="8618348" y="3911834"/>
                    <a:ext cx="2561075" cy="2356487"/>
                    <a:chOff x="1858796" y="4084909"/>
                    <a:chExt cx="1763554" cy="1622674"/>
                  </a:xfrm>
                </p:grpSpPr>
                <p:sp>
                  <p:nvSpPr>
                    <p:cNvPr id="45" name="椭圆 44">
                      <a:extLst>
                        <a:ext uri="{FF2B5EF4-FFF2-40B4-BE49-F238E27FC236}">
                          <a16:creationId xmlns:a16="http://schemas.microsoft.com/office/drawing/2014/main" id="{E545C84C-D21F-16EF-299E-7828E5B68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8796" y="4084909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6" name="椭圆 45">
                      <a:extLst>
                        <a:ext uri="{FF2B5EF4-FFF2-40B4-BE49-F238E27FC236}">
                          <a16:creationId xmlns:a16="http://schemas.microsoft.com/office/drawing/2014/main" id="{5760BB65-5368-B95F-B67E-EC22A28541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64447" y="4629806"/>
                      <a:ext cx="359449" cy="35944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393F1BA4-A1FF-C1D3-34C9-45F3FEBEF88C}"/>
                        </a:ext>
                      </a:extLst>
                    </p:cNvPr>
                    <p:cNvSpPr/>
                    <p:nvPr/>
                  </p:nvSpPr>
                  <p:spPr>
                    <a:xfrm rot="7042246">
                      <a:off x="3262901" y="4878096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C8321D36-E5D6-C5D0-DC95-BCE21BC798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2637482" y="5348134"/>
                      <a:ext cx="359448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9" name="直接连接符 48">
                      <a:extLst>
                        <a:ext uri="{FF2B5EF4-FFF2-40B4-BE49-F238E27FC236}">
                          <a16:creationId xmlns:a16="http://schemas.microsoft.com/office/drawing/2014/main" id="{0FCDD5A5-5267-8A4B-4658-184F992DDB55}"/>
                        </a:ext>
                      </a:extLst>
                    </p:cNvPr>
                    <p:cNvCxnSpPr>
                      <a:cxnSpLocks/>
                      <a:stCxn id="45" idx="5"/>
                      <a:endCxn id="46" idx="1"/>
                    </p:cNvCxnSpPr>
                    <p:nvPr/>
                  </p:nvCxnSpPr>
                  <p:spPr>
                    <a:xfrm>
                      <a:off x="2165605" y="4391718"/>
                      <a:ext cx="251482" cy="29072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直接连接符 49">
                      <a:extLst>
                        <a:ext uri="{FF2B5EF4-FFF2-40B4-BE49-F238E27FC236}">
                          <a16:creationId xmlns:a16="http://schemas.microsoft.com/office/drawing/2014/main" id="{9FD06600-EE6D-93BA-F69B-C692E137DC48}"/>
                        </a:ext>
                      </a:extLst>
                    </p:cNvPr>
                    <p:cNvCxnSpPr>
                      <a:cxnSpLocks/>
                      <a:stCxn id="47" idx="4"/>
                      <a:endCxn id="46" idx="7"/>
                    </p:cNvCxnSpPr>
                    <p:nvPr/>
                  </p:nvCxnSpPr>
                  <p:spPr>
                    <a:xfrm flipH="1" flipV="1">
                      <a:off x="2671256" y="4682446"/>
                      <a:ext cx="611765" cy="29274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接连接符 50">
                      <a:extLst>
                        <a:ext uri="{FF2B5EF4-FFF2-40B4-BE49-F238E27FC236}">
                          <a16:creationId xmlns:a16="http://schemas.microsoft.com/office/drawing/2014/main" id="{1B521764-B2FD-2FC9-92DE-54D00EDD6DC2}"/>
                        </a:ext>
                      </a:extLst>
                    </p:cNvPr>
                    <p:cNvCxnSpPr>
                      <a:stCxn id="46" idx="4"/>
                      <a:endCxn id="48" idx="0"/>
                    </p:cNvCxnSpPr>
                    <p:nvPr/>
                  </p:nvCxnSpPr>
                  <p:spPr>
                    <a:xfrm>
                      <a:off x="2544171" y="4989255"/>
                      <a:ext cx="225931" cy="36516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8C05D61B-6034-01BA-6286-8674DB406F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7556" y="4860239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53" name="文本框 52">
                      <a:extLst>
                        <a:ext uri="{FF2B5EF4-FFF2-40B4-BE49-F238E27FC236}">
                          <a16:creationId xmlns:a16="http://schemas.microsoft.com/office/drawing/2014/main" id="{8A40E800-AC8B-CA29-9147-42BD7802B5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3456" y="4521384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54" name="文本框 53">
                      <a:extLst>
                        <a:ext uri="{FF2B5EF4-FFF2-40B4-BE49-F238E27FC236}">
                          <a16:creationId xmlns:a16="http://schemas.microsoft.com/office/drawing/2014/main" id="{849EF82B-34D4-C7C9-CF6F-FDD07EC43D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80356" y="4312176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A4495E1E-0668-FC70-823E-6A1400E65813}"/>
                    </a:ext>
                  </a:extLst>
                </p:cNvPr>
                <p:cNvGrpSpPr/>
                <p:nvPr/>
              </p:nvGrpSpPr>
              <p:grpSpPr>
                <a:xfrm>
                  <a:off x="5528656" y="2184715"/>
                  <a:ext cx="1704243" cy="2401851"/>
                  <a:chOff x="8578278" y="320400"/>
                  <a:chExt cx="2472710" cy="3484880"/>
                </a:xfrm>
              </p:grpSpPr>
              <p:sp>
                <p:nvSpPr>
                  <p:cNvPr id="31" name="矩形: 圆角 30">
                    <a:extLst>
                      <a:ext uri="{FF2B5EF4-FFF2-40B4-BE49-F238E27FC236}">
                        <a16:creationId xmlns:a16="http://schemas.microsoft.com/office/drawing/2014/main" id="{0C01FF12-BC68-C058-B683-96BDCD7A668A}"/>
                      </a:ext>
                    </a:extLst>
                  </p:cNvPr>
                  <p:cNvSpPr/>
                  <p:nvPr/>
                </p:nvSpPr>
                <p:spPr>
                  <a:xfrm>
                    <a:off x="8578278" y="320400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2" name="组合 31">
                    <a:extLst>
                      <a:ext uri="{FF2B5EF4-FFF2-40B4-BE49-F238E27FC236}">
                        <a16:creationId xmlns:a16="http://schemas.microsoft.com/office/drawing/2014/main" id="{26833AE5-0CD3-E84E-9F05-FF24E2902328}"/>
                      </a:ext>
                    </a:extLst>
                  </p:cNvPr>
                  <p:cNvGrpSpPr/>
                  <p:nvPr/>
                </p:nvGrpSpPr>
                <p:grpSpPr>
                  <a:xfrm>
                    <a:off x="8913430" y="653650"/>
                    <a:ext cx="1802407" cy="2818380"/>
                    <a:chOff x="1870280" y="1503029"/>
                    <a:chExt cx="1267225" cy="1981529"/>
                  </a:xfrm>
                </p:grpSpPr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FB2CAA5B-3200-2D4F-595F-DDCA64859A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0280" y="1712741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椭圆 33">
                      <a:extLst>
                        <a:ext uri="{FF2B5EF4-FFF2-40B4-BE49-F238E27FC236}">
                          <a16:creationId xmlns:a16="http://schemas.microsoft.com/office/drawing/2014/main" id="{D98578BE-4444-161B-8789-71FA8E44F7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781" y="2296550"/>
                      <a:ext cx="365760" cy="36576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D47BCFA5-E70E-2F4B-A851-EAF8B3BF5718}"/>
                        </a:ext>
                      </a:extLst>
                    </p:cNvPr>
                    <p:cNvSpPr/>
                    <p:nvPr/>
                  </p:nvSpPr>
                  <p:spPr>
                    <a:xfrm rot="1292704">
                      <a:off x="2771745" y="1503029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384298EB-9FE3-A26A-DD08-48BBD65C551A}"/>
                        </a:ext>
                      </a:extLst>
                    </p:cNvPr>
                    <p:cNvSpPr/>
                    <p:nvPr/>
                  </p:nvSpPr>
                  <p:spPr>
                    <a:xfrm rot="20688350">
                      <a:off x="2588865" y="3118798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7" name="直接连接符 36">
                      <a:extLst>
                        <a:ext uri="{FF2B5EF4-FFF2-40B4-BE49-F238E27FC236}">
                          <a16:creationId xmlns:a16="http://schemas.microsoft.com/office/drawing/2014/main" id="{68E58FF0-0ED7-9379-2FAC-9459664C8CD3}"/>
                        </a:ext>
                      </a:extLst>
                    </p:cNvPr>
                    <p:cNvCxnSpPr>
                      <a:cxnSpLocks/>
                      <a:stCxn id="33" idx="5"/>
                      <a:endCxn id="34" idx="1"/>
                    </p:cNvCxnSpPr>
                    <p:nvPr/>
                  </p:nvCxnSpPr>
                  <p:spPr>
                    <a:xfrm>
                      <a:off x="2182476" y="2024937"/>
                      <a:ext cx="284869" cy="32517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直接连接符 37">
                      <a:extLst>
                        <a:ext uri="{FF2B5EF4-FFF2-40B4-BE49-F238E27FC236}">
                          <a16:creationId xmlns:a16="http://schemas.microsoft.com/office/drawing/2014/main" id="{BDE8E877-2A92-3E6F-B782-E273C968D703}"/>
                        </a:ext>
                      </a:extLst>
                    </p:cNvPr>
                    <p:cNvCxnSpPr>
                      <a:cxnSpLocks/>
                      <a:stCxn id="35" idx="4"/>
                      <a:endCxn id="34" idx="7"/>
                    </p:cNvCxnSpPr>
                    <p:nvPr/>
                  </p:nvCxnSpPr>
                  <p:spPr>
                    <a:xfrm flipH="1">
                      <a:off x="2725977" y="1856011"/>
                      <a:ext cx="161488" cy="49410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>
                      <a:extLst>
                        <a:ext uri="{FF2B5EF4-FFF2-40B4-BE49-F238E27FC236}">
                          <a16:creationId xmlns:a16="http://schemas.microsoft.com/office/drawing/2014/main" id="{7FD0664C-5E97-CB91-E909-97D57ADE7D7F}"/>
                        </a:ext>
                      </a:extLst>
                    </p:cNvPr>
                    <p:cNvCxnSpPr>
                      <a:cxnSpLocks/>
                      <a:stCxn id="34" idx="4"/>
                      <a:endCxn id="36" idx="0"/>
                    </p:cNvCxnSpPr>
                    <p:nvPr/>
                  </p:nvCxnSpPr>
                  <p:spPr>
                    <a:xfrm>
                      <a:off x="2596661" y="2662310"/>
                      <a:ext cx="127153" cy="46288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7AC5C0A-D528-35A4-5320-8A36B76EA8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4613" y="1886935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C6175777-C32C-3D80-F9EA-5042F8E22D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5881" y="1927593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2D339AC2-C41D-1E8F-C7BE-F58BAACC5A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4862" y="2675790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</p:grpSp>
          <p:pic>
            <p:nvPicPr>
              <p:cNvPr id="28" name="图形 27">
                <a:extLst>
                  <a:ext uri="{FF2B5EF4-FFF2-40B4-BE49-F238E27FC236}">
                    <a16:creationId xmlns:a16="http://schemas.microsoft.com/office/drawing/2014/main" id="{A9C6C2D7-58A8-FC53-094C-D68F85CF3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695319">
                <a:off x="7728784" y="2411747"/>
                <a:ext cx="507101" cy="507101"/>
              </a:xfrm>
              <a:prstGeom prst="rect">
                <a:avLst/>
              </a:prstGeom>
            </p:spPr>
          </p:pic>
        </p:grp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D93ED496-7342-4671-C15F-4FC3F2DEE6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21445" y="1796737"/>
              <a:ext cx="904006" cy="592397"/>
            </a:xfrm>
            <a:prstGeom prst="curvedConnector3">
              <a:avLst>
                <a:gd name="adj1" fmla="val 115185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6E84CE0-1380-433C-3F12-659E970027EB}"/>
                </a:ext>
              </a:extLst>
            </p:cNvPr>
            <p:cNvSpPr/>
            <p:nvPr/>
          </p:nvSpPr>
          <p:spPr>
            <a:xfrm rot="19074529">
              <a:off x="7125617" y="2395010"/>
              <a:ext cx="108715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</a:t>
              </a:r>
              <a:r>
                <a:rPr lang="en-US" altLang="zh-CN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eed pair</a:t>
              </a:r>
              <a:endParaRPr lang="zh-CN" altLang="en-US" sz="1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CB7687C-B282-38C4-8345-BE7DCE373649}"/>
              </a:ext>
            </a:extLst>
          </p:cNvPr>
          <p:cNvGrpSpPr/>
          <p:nvPr/>
        </p:nvGrpSpPr>
        <p:grpSpPr>
          <a:xfrm>
            <a:off x="2005166" y="2059754"/>
            <a:ext cx="551900" cy="264585"/>
            <a:chOff x="8804907" y="5669287"/>
            <a:chExt cx="1108613" cy="586740"/>
          </a:xfrm>
        </p:grpSpPr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B60704EC-98D5-CF9D-A071-9E9CB7B3BFA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B18A3DBA-6D51-7093-E758-5096933DEC03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684B2130-AFC9-4BA6-4801-9C26F266CA89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D0DFAA5E-4DAC-4F89-F5A8-F0A8F2208465}"/>
              </a:ext>
            </a:extLst>
          </p:cNvPr>
          <p:cNvGrpSpPr/>
          <p:nvPr/>
        </p:nvGrpSpPr>
        <p:grpSpPr>
          <a:xfrm>
            <a:off x="4896425" y="2088310"/>
            <a:ext cx="551900" cy="264585"/>
            <a:chOff x="8804907" y="5669287"/>
            <a:chExt cx="1108613" cy="586740"/>
          </a:xfrm>
        </p:grpSpPr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F221E065-7B8B-E4A2-8D36-A2EF3B95629E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69822F4D-4645-6AFE-4F9D-CFAC1B5F717A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8CB0B452-B0E6-8D41-E074-40C2C28F377C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7F1D2C6-6BC1-A2EB-EA7C-F097AB76A40A}"/>
              </a:ext>
            </a:extLst>
          </p:cNvPr>
          <p:cNvGrpSpPr/>
          <p:nvPr/>
        </p:nvGrpSpPr>
        <p:grpSpPr>
          <a:xfrm>
            <a:off x="8311328" y="2088310"/>
            <a:ext cx="551900" cy="264585"/>
            <a:chOff x="8804907" y="5669287"/>
            <a:chExt cx="1108613" cy="586740"/>
          </a:xfrm>
        </p:grpSpPr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BADE1B9B-E47F-76D6-7292-754F7D07444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532E5FC8-9033-2863-1A82-A14F01350EC3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906F5380-9F7C-1697-EA35-C9CBE3EC8F78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8F65292-16C9-3D59-310E-3FDC3E7AD440}"/>
              </a:ext>
            </a:extLst>
          </p:cNvPr>
          <p:cNvCxnSpPr/>
          <p:nvPr/>
        </p:nvCxnSpPr>
        <p:spPr>
          <a:xfrm>
            <a:off x="838060" y="3429000"/>
            <a:ext cx="1025516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C0C4F929-312C-7372-8D12-31D365F73DE5}"/>
              </a:ext>
            </a:extLst>
          </p:cNvPr>
          <p:cNvGrpSpPr/>
          <p:nvPr/>
        </p:nvGrpSpPr>
        <p:grpSpPr>
          <a:xfrm>
            <a:off x="977692" y="1586566"/>
            <a:ext cx="806876" cy="1122923"/>
            <a:chOff x="6594782" y="1220089"/>
            <a:chExt cx="806876" cy="112292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F59645E2-FD27-4DBF-29A9-CA4DC61E0B16}"/>
                </a:ext>
              </a:extLst>
            </p:cNvPr>
            <p:cNvGrpSpPr/>
            <p:nvPr/>
          </p:nvGrpSpPr>
          <p:grpSpPr>
            <a:xfrm>
              <a:off x="6594782" y="1620753"/>
              <a:ext cx="244940" cy="722259"/>
              <a:chOff x="1600200" y="1193800"/>
              <a:chExt cx="495300" cy="1460500"/>
            </a:xfrm>
          </p:grpSpPr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E51D6C91-65FA-3C77-8E97-D382766CBFE0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74A49748-01F1-7019-1597-F985661C8D9D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128B23E-8113-E05C-5A69-6D671A1800ED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CBC10DF4-C314-526B-DE15-F9E7F2EB5362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547B7383-D072-3818-671D-4496D7CF57E2}"/>
                </a:ext>
              </a:extLst>
            </p:cNvPr>
            <p:cNvGrpSpPr/>
            <p:nvPr/>
          </p:nvGrpSpPr>
          <p:grpSpPr>
            <a:xfrm>
              <a:off x="7156718" y="1220089"/>
              <a:ext cx="244940" cy="722259"/>
              <a:chOff x="1600200" y="1193800"/>
              <a:chExt cx="495300" cy="1460500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7306F20F-E8B8-8865-AD10-3226A9478A00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6813FED-4473-6B26-A076-E03357EA6CF1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354DE25-20E7-B3E3-AD5F-C66B8387BDB2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6E1722A0-A7FB-D71B-B891-6C5D1C83003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6" name="图形 125">
              <a:extLst>
                <a:ext uri="{FF2B5EF4-FFF2-40B4-BE49-F238E27FC236}">
                  <a16:creationId xmlns:a16="http://schemas.microsoft.com/office/drawing/2014/main" id="{C741642F-F278-8120-3B94-42DB4D6BB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95319">
              <a:off x="6740960" y="1531728"/>
              <a:ext cx="507101" cy="507101"/>
            </a:xfrm>
            <a:prstGeom prst="rect">
              <a:avLst/>
            </a:prstGeom>
          </p:spPr>
        </p:pic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6AC1C24A-4CE5-DEF0-141A-B07CC67D9E3E}"/>
              </a:ext>
            </a:extLst>
          </p:cNvPr>
          <p:cNvGrpSpPr/>
          <p:nvPr/>
        </p:nvGrpSpPr>
        <p:grpSpPr>
          <a:xfrm>
            <a:off x="2843666" y="3920494"/>
            <a:ext cx="551900" cy="264585"/>
            <a:chOff x="8804907" y="5669287"/>
            <a:chExt cx="1108613" cy="586740"/>
          </a:xfrm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176A3AEC-4B8F-1643-F11B-AEF2BD20F4C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97C79C9-2BBA-A0AF-014B-96FAD9F282A6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154A2262-8CC9-CBB1-979A-A651AA97DCE6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F3505155-9B9C-FF83-449A-90487A3F1DBB}"/>
              </a:ext>
            </a:extLst>
          </p:cNvPr>
          <p:cNvGrpSpPr/>
          <p:nvPr/>
        </p:nvGrpSpPr>
        <p:grpSpPr>
          <a:xfrm>
            <a:off x="3090951" y="4417994"/>
            <a:ext cx="244940" cy="2164238"/>
            <a:chOff x="10807400" y="3051234"/>
            <a:chExt cx="244940" cy="2164238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AA785EC9-8DD8-5CC3-7E6A-DB4D0D5295E7}"/>
                </a:ext>
              </a:extLst>
            </p:cNvPr>
            <p:cNvGrpSpPr/>
            <p:nvPr/>
          </p:nvGrpSpPr>
          <p:grpSpPr>
            <a:xfrm>
              <a:off x="10807400" y="3769613"/>
              <a:ext cx="244940" cy="722259"/>
              <a:chOff x="1600200" y="1193800"/>
              <a:chExt cx="495300" cy="1460500"/>
            </a:xfrm>
          </p:grpSpPr>
          <p:sp>
            <p:nvSpPr>
              <p:cNvPr id="148" name="矩形: 圆角 147">
                <a:extLst>
                  <a:ext uri="{FF2B5EF4-FFF2-40B4-BE49-F238E27FC236}">
                    <a16:creationId xmlns:a16="http://schemas.microsoft.com/office/drawing/2014/main" id="{7A43A012-4F53-A76B-37C4-228E27F3037A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4DE8D990-B1D1-CF3D-A3D8-BEBF32C6C519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621963C0-50D9-0CED-4A32-BA00A50242DB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20A73C46-BF5F-4310-1BEC-DC05EDA9A6CF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CD44B58-2CA9-DF6C-5E6D-BA8AEB6D3A03}"/>
                </a:ext>
              </a:extLst>
            </p:cNvPr>
            <p:cNvGrpSpPr/>
            <p:nvPr/>
          </p:nvGrpSpPr>
          <p:grpSpPr>
            <a:xfrm>
              <a:off x="10807400" y="3051234"/>
              <a:ext cx="244940" cy="722259"/>
              <a:chOff x="1600200" y="1193800"/>
              <a:chExt cx="495300" cy="1460500"/>
            </a:xfrm>
          </p:grpSpPr>
          <p:sp>
            <p:nvSpPr>
              <p:cNvPr id="144" name="矩形: 圆角 143">
                <a:extLst>
                  <a:ext uri="{FF2B5EF4-FFF2-40B4-BE49-F238E27FC236}">
                    <a16:creationId xmlns:a16="http://schemas.microsoft.com/office/drawing/2014/main" id="{E1FDDAFC-4269-5CBA-C2E9-A3AC9A9815E4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FB1A6DD8-574C-4811-D9CE-F185C7DA6539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88BEFF24-BA4D-9E8D-35C1-462C7411E2B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5DCAA4D1-7F07-98BF-4920-CAF45B020E11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0C13D6C-0846-038D-4237-FC5D1AF361E9}"/>
                </a:ext>
              </a:extLst>
            </p:cNvPr>
            <p:cNvGrpSpPr/>
            <p:nvPr/>
          </p:nvGrpSpPr>
          <p:grpSpPr>
            <a:xfrm>
              <a:off x="10807470" y="4491872"/>
              <a:ext cx="244800" cy="723600"/>
              <a:chOff x="1600200" y="4902202"/>
              <a:chExt cx="495300" cy="1460500"/>
            </a:xfrm>
          </p:grpSpPr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F677D3C8-8797-F944-F6F2-7E206D1C959D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6B512E30-2F41-0784-C710-1DECF7871400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3BBEB320-1DDD-9D82-69B5-99D495C09CE8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BFAB6C6B-239D-E513-7AFF-49AC0CBC60A7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98A8325F-7BC0-9138-1C93-D29DC583FA62}"/>
              </a:ext>
            </a:extLst>
          </p:cNvPr>
          <p:cNvGrpSpPr/>
          <p:nvPr/>
        </p:nvGrpSpPr>
        <p:grpSpPr>
          <a:xfrm>
            <a:off x="3843778" y="3530265"/>
            <a:ext cx="244940" cy="2164238"/>
            <a:chOff x="10807400" y="3051234"/>
            <a:chExt cx="244940" cy="2164238"/>
          </a:xfrm>
        </p:grpSpPr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1FF40D9B-5891-8103-0301-003FF878FA3D}"/>
                </a:ext>
              </a:extLst>
            </p:cNvPr>
            <p:cNvGrpSpPr/>
            <p:nvPr/>
          </p:nvGrpSpPr>
          <p:grpSpPr>
            <a:xfrm>
              <a:off x="10807400" y="3769613"/>
              <a:ext cx="244940" cy="722259"/>
              <a:chOff x="1600200" y="1193800"/>
              <a:chExt cx="495300" cy="1460500"/>
            </a:xfrm>
          </p:grpSpPr>
          <p:sp>
            <p:nvSpPr>
              <p:cNvPr id="172" name="矩形: 圆角 171">
                <a:extLst>
                  <a:ext uri="{FF2B5EF4-FFF2-40B4-BE49-F238E27FC236}">
                    <a16:creationId xmlns:a16="http://schemas.microsoft.com/office/drawing/2014/main" id="{4AD40EDD-07EC-9066-3289-6BCA6358AE5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0BD7C72C-7648-C710-45F7-D5920185E7D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D1E4E97D-7AD5-C71D-0117-73313CB45F82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400BE834-5DF0-4DC4-8D76-B329695FF1B8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32180117-B977-250A-F524-8370797F1912}"/>
                </a:ext>
              </a:extLst>
            </p:cNvPr>
            <p:cNvGrpSpPr/>
            <p:nvPr/>
          </p:nvGrpSpPr>
          <p:grpSpPr>
            <a:xfrm>
              <a:off x="10807400" y="3051234"/>
              <a:ext cx="244940" cy="722259"/>
              <a:chOff x="1600200" y="1193800"/>
              <a:chExt cx="495300" cy="1460500"/>
            </a:xfrm>
          </p:grpSpPr>
          <p:sp>
            <p:nvSpPr>
              <p:cNvPr id="168" name="矩形: 圆角 167">
                <a:extLst>
                  <a:ext uri="{FF2B5EF4-FFF2-40B4-BE49-F238E27FC236}">
                    <a16:creationId xmlns:a16="http://schemas.microsoft.com/office/drawing/2014/main" id="{D5B78117-C622-43D9-D918-C632DD7AB4C5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359E7E80-6F04-77E2-C8BE-1EBDF96E8E5D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BF5CD953-C4ED-F350-0AA8-4D6AA04DEC95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63EB4170-B6F5-B38A-202E-59A0E902B4E2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B2DC4FA1-BC49-E831-395F-5119784B9FBB}"/>
                </a:ext>
              </a:extLst>
            </p:cNvPr>
            <p:cNvGrpSpPr/>
            <p:nvPr/>
          </p:nvGrpSpPr>
          <p:grpSpPr>
            <a:xfrm>
              <a:off x="10807470" y="4491872"/>
              <a:ext cx="244800" cy="723600"/>
              <a:chOff x="1600200" y="4902202"/>
              <a:chExt cx="495300" cy="1460500"/>
            </a:xfrm>
          </p:grpSpPr>
          <p:sp>
            <p:nvSpPr>
              <p:cNvPr id="164" name="矩形: 圆角 163">
                <a:extLst>
                  <a:ext uri="{FF2B5EF4-FFF2-40B4-BE49-F238E27FC236}">
                    <a16:creationId xmlns:a16="http://schemas.microsoft.com/office/drawing/2014/main" id="{F229E3E1-54B0-B605-60DE-7DAADAFB7493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D9EF0335-D56B-ED9D-A792-7F2B2C7D7E63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0108E7AF-05A3-EC54-ED6F-CFC3D4E70C1F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0BB0E3F4-88F2-74EB-61DD-546A4B670F19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pic>
        <p:nvPicPr>
          <p:cNvPr id="180" name="图片 179">
            <a:extLst>
              <a:ext uri="{FF2B5EF4-FFF2-40B4-BE49-F238E27FC236}">
                <a16:creationId xmlns:a16="http://schemas.microsoft.com/office/drawing/2014/main" id="{86180685-D712-A875-55A9-C6F07C207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42" y="3509136"/>
            <a:ext cx="1487553" cy="2048434"/>
          </a:xfrm>
          <a:prstGeom prst="rect">
            <a:avLst/>
          </a:prstGeom>
        </p:spPr>
      </p:pic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61226514-AC46-3074-01BD-E59B8A3B664D}"/>
              </a:ext>
            </a:extLst>
          </p:cNvPr>
          <p:cNvGrpSpPr/>
          <p:nvPr/>
        </p:nvGrpSpPr>
        <p:grpSpPr>
          <a:xfrm>
            <a:off x="4229865" y="3720461"/>
            <a:ext cx="2112242" cy="711119"/>
            <a:chOff x="4375785" y="3720461"/>
            <a:chExt cx="2112242" cy="711119"/>
          </a:xfrm>
        </p:grpSpPr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E2B105CE-692A-04E6-7FD1-8A14D5D47C49}"/>
                </a:ext>
              </a:extLst>
            </p:cNvPr>
            <p:cNvSpPr/>
            <p:nvPr/>
          </p:nvSpPr>
          <p:spPr>
            <a:xfrm>
              <a:off x="4375785" y="3720461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A0D2D135-439F-0A2C-ACF6-6B7CEF3E33C3}"/>
                </a:ext>
              </a:extLst>
            </p:cNvPr>
            <p:cNvSpPr/>
            <p:nvPr/>
          </p:nvSpPr>
          <p:spPr>
            <a:xfrm rot="7648635">
              <a:off x="5969608" y="3913160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C2091446-A5A3-29AA-E4C7-D18B7D66A617}"/>
              </a:ext>
            </a:extLst>
          </p:cNvPr>
          <p:cNvGrpSpPr/>
          <p:nvPr/>
        </p:nvGrpSpPr>
        <p:grpSpPr>
          <a:xfrm>
            <a:off x="3640522" y="5325248"/>
            <a:ext cx="2227842" cy="1113253"/>
            <a:chOff x="1188733" y="3408053"/>
            <a:chExt cx="2227842" cy="1113253"/>
          </a:xfrm>
        </p:grpSpPr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4FA95498-D6A8-7B5C-8524-D25937F0388C}"/>
                </a:ext>
              </a:extLst>
            </p:cNvPr>
            <p:cNvSpPr/>
            <p:nvPr/>
          </p:nvSpPr>
          <p:spPr>
            <a:xfrm>
              <a:off x="1188733" y="3581398"/>
              <a:ext cx="2044639" cy="939908"/>
            </a:xfrm>
            <a:custGeom>
              <a:avLst/>
              <a:gdLst>
                <a:gd name="connsiteX0" fmla="*/ 130601 w 2044639"/>
                <a:gd name="connsiteY0" fmla="*/ 398570 h 939908"/>
                <a:gd name="connsiteX1" fmla="*/ 197873 w 2044639"/>
                <a:gd name="connsiteY1" fmla="*/ 552938 h 939908"/>
                <a:gd name="connsiteX2" fmla="*/ 563541 w 2044639"/>
                <a:gd name="connsiteY2" fmla="*/ 932307 h 939908"/>
                <a:gd name="connsiteX3" fmla="*/ 569470 w 2044639"/>
                <a:gd name="connsiteY3" fmla="*/ 933063 h 939908"/>
                <a:gd name="connsiteX4" fmla="*/ 536385 w 2044639"/>
                <a:gd name="connsiteY4" fmla="*/ 938173 h 939908"/>
                <a:gd name="connsiteX5" fmla="*/ 19195 w 2044639"/>
                <a:gd name="connsiteY5" fmla="*/ 472272 h 939908"/>
                <a:gd name="connsiteX6" fmla="*/ 0 w 2044639"/>
                <a:gd name="connsiteY6" fmla="*/ 427046 h 939908"/>
                <a:gd name="connsiteX7" fmla="*/ 1991218 w 2044639"/>
                <a:gd name="connsiteY7" fmla="*/ 0 h 939908"/>
                <a:gd name="connsiteX8" fmla="*/ 2044639 w 2044639"/>
                <a:gd name="connsiteY8" fmla="*/ 70526 h 939908"/>
                <a:gd name="connsiteX9" fmla="*/ 2022942 w 2044639"/>
                <a:gd name="connsiteY9" fmla="*/ 87686 h 939908"/>
                <a:gd name="connsiteX10" fmla="*/ 743370 w 2044639"/>
                <a:gd name="connsiteY10" fmla="*/ 928173 h 939908"/>
                <a:gd name="connsiteX11" fmla="*/ 618791 w 2044639"/>
                <a:gd name="connsiteY11" fmla="*/ 939355 h 939908"/>
                <a:gd name="connsiteX12" fmla="*/ 569470 w 2044639"/>
                <a:gd name="connsiteY12" fmla="*/ 933063 h 939908"/>
                <a:gd name="connsiteX13" fmla="*/ 601130 w 2044639"/>
                <a:gd name="connsiteY13" fmla="*/ 928173 h 939908"/>
                <a:gd name="connsiteX14" fmla="*/ 1953355 w 2044639"/>
                <a:gd name="connsiteY14" fmla="*/ 30226 h 9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4639" h="939908">
                  <a:moveTo>
                    <a:pt x="130601" y="398570"/>
                  </a:moveTo>
                  <a:lnTo>
                    <a:pt x="197873" y="552938"/>
                  </a:lnTo>
                  <a:cubicBezTo>
                    <a:pt x="286043" y="739936"/>
                    <a:pt x="391073" y="896663"/>
                    <a:pt x="563541" y="932307"/>
                  </a:cubicBezTo>
                  <a:lnTo>
                    <a:pt x="569470" y="933063"/>
                  </a:lnTo>
                  <a:lnTo>
                    <a:pt x="536385" y="938173"/>
                  </a:lnTo>
                  <a:cubicBezTo>
                    <a:pt x="264107" y="962205"/>
                    <a:pt x="132837" y="733062"/>
                    <a:pt x="19195" y="472272"/>
                  </a:cubicBezTo>
                  <a:lnTo>
                    <a:pt x="0" y="427046"/>
                  </a:lnTo>
                  <a:close/>
                  <a:moveTo>
                    <a:pt x="1991218" y="0"/>
                  </a:moveTo>
                  <a:lnTo>
                    <a:pt x="2044639" y="70526"/>
                  </a:lnTo>
                  <a:lnTo>
                    <a:pt x="2022942" y="87686"/>
                  </a:lnTo>
                  <a:cubicBezTo>
                    <a:pt x="1661196" y="372369"/>
                    <a:pt x="998588" y="872796"/>
                    <a:pt x="743370" y="928173"/>
                  </a:cubicBezTo>
                  <a:cubicBezTo>
                    <a:pt x="698497" y="937910"/>
                    <a:pt x="657116" y="941376"/>
                    <a:pt x="618791" y="939355"/>
                  </a:cubicBezTo>
                  <a:lnTo>
                    <a:pt x="569470" y="933063"/>
                  </a:lnTo>
                  <a:lnTo>
                    <a:pt x="601130" y="928173"/>
                  </a:lnTo>
                  <a:cubicBezTo>
                    <a:pt x="874577" y="868841"/>
                    <a:pt x="1615693" y="298609"/>
                    <a:pt x="1953355" y="30226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rgbClr val="703F23"/>
                  </a:solidFill>
                </a:ln>
              </a:endParaRPr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87365650-4B8E-BDAF-65AA-E2E26BB57472}"/>
                </a:ext>
              </a:extLst>
            </p:cNvPr>
            <p:cNvSpPr/>
            <p:nvPr/>
          </p:nvSpPr>
          <p:spPr>
            <a:xfrm rot="3001140">
              <a:off x="2898156" y="338496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DF0B00CF-6842-9068-2224-B642AE39F06A}"/>
              </a:ext>
            </a:extLst>
          </p:cNvPr>
          <p:cNvGrpSpPr/>
          <p:nvPr/>
        </p:nvGrpSpPr>
        <p:grpSpPr>
          <a:xfrm>
            <a:off x="8294358" y="4791685"/>
            <a:ext cx="551900" cy="264585"/>
            <a:chOff x="8804907" y="5669287"/>
            <a:chExt cx="1108613" cy="586740"/>
          </a:xfrm>
        </p:grpSpPr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67BC63DE-539F-CE28-8070-8BBF9392A617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4085424C-A919-9CCF-E5F7-8C8899CF5B28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04598A39-68F2-67C9-B1A0-29A7ACB1F651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3240DBE6-8BA7-C8F8-EF57-7F5529B51181}"/>
              </a:ext>
            </a:extLst>
          </p:cNvPr>
          <p:cNvGrpSpPr/>
          <p:nvPr/>
        </p:nvGrpSpPr>
        <p:grpSpPr>
          <a:xfrm>
            <a:off x="5604668" y="1778225"/>
            <a:ext cx="2599671" cy="875910"/>
            <a:chOff x="1623416" y="854411"/>
            <a:chExt cx="2599671" cy="875910"/>
          </a:xfrm>
        </p:grpSpPr>
        <p:sp>
          <p:nvSpPr>
            <p:cNvPr id="342" name="矩形: 圆角 341">
              <a:extLst>
                <a:ext uri="{FF2B5EF4-FFF2-40B4-BE49-F238E27FC236}">
                  <a16:creationId xmlns:a16="http://schemas.microsoft.com/office/drawing/2014/main" id="{C4690A19-2458-31C5-3388-36204ED5B8FD}"/>
                </a:ext>
              </a:extLst>
            </p:cNvPr>
            <p:cNvSpPr/>
            <p:nvPr/>
          </p:nvSpPr>
          <p:spPr>
            <a:xfrm>
              <a:off x="1623416" y="854411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43" name="图片 342">
              <a:extLst>
                <a:ext uri="{FF2B5EF4-FFF2-40B4-BE49-F238E27FC236}">
                  <a16:creationId xmlns:a16="http://schemas.microsoft.com/office/drawing/2014/main" id="{89276FE0-3512-EF1C-3807-D6686581D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075" y="938768"/>
              <a:ext cx="1664352" cy="707197"/>
            </a:xfrm>
            <a:prstGeom prst="rect">
              <a:avLst/>
            </a:prstGeom>
          </p:spPr>
        </p:pic>
      </p:grp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10312D19-C62E-3091-1F77-FCDD9D9BD68E}"/>
              </a:ext>
            </a:extLst>
          </p:cNvPr>
          <p:cNvGrpSpPr/>
          <p:nvPr/>
        </p:nvGrpSpPr>
        <p:grpSpPr>
          <a:xfrm>
            <a:off x="5597611" y="4456793"/>
            <a:ext cx="2599671" cy="875910"/>
            <a:chOff x="1623416" y="2705490"/>
            <a:chExt cx="2599671" cy="875910"/>
          </a:xfrm>
        </p:grpSpPr>
        <p:sp>
          <p:nvSpPr>
            <p:cNvPr id="345" name="矩形: 圆角 344">
              <a:extLst>
                <a:ext uri="{FF2B5EF4-FFF2-40B4-BE49-F238E27FC236}">
                  <a16:creationId xmlns:a16="http://schemas.microsoft.com/office/drawing/2014/main" id="{189C8687-FB7E-ED22-1853-B053B830B2D4}"/>
                </a:ext>
              </a:extLst>
            </p:cNvPr>
            <p:cNvSpPr/>
            <p:nvPr/>
          </p:nvSpPr>
          <p:spPr>
            <a:xfrm>
              <a:off x="1623416" y="2705490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46" name="图片 345">
              <a:extLst>
                <a:ext uri="{FF2B5EF4-FFF2-40B4-BE49-F238E27FC236}">
                  <a16:creationId xmlns:a16="http://schemas.microsoft.com/office/drawing/2014/main" id="{69139152-3B40-7F8B-15F4-B9DEDBD99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249" y="2789847"/>
              <a:ext cx="2274005" cy="707197"/>
            </a:xfrm>
            <a:prstGeom prst="rect">
              <a:avLst/>
            </a:prstGeom>
          </p:spPr>
        </p:pic>
      </p:grpSp>
      <p:pic>
        <p:nvPicPr>
          <p:cNvPr id="347" name="图片 346">
            <a:extLst>
              <a:ext uri="{FF2B5EF4-FFF2-40B4-BE49-F238E27FC236}">
                <a16:creationId xmlns:a16="http://schemas.microsoft.com/office/drawing/2014/main" id="{3F7E7B19-64EF-BDB6-D7B6-0CB4C03ACE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083" y="1898469"/>
            <a:ext cx="2170364" cy="762066"/>
          </a:xfrm>
          <a:prstGeom prst="rect">
            <a:avLst/>
          </a:prstGeom>
        </p:spPr>
      </p:pic>
      <p:pic>
        <p:nvPicPr>
          <p:cNvPr id="348" name="图片 347">
            <a:extLst>
              <a:ext uri="{FF2B5EF4-FFF2-40B4-BE49-F238E27FC236}">
                <a16:creationId xmlns:a16="http://schemas.microsoft.com/office/drawing/2014/main" id="{39F49D60-6C82-8AB3-5132-2F60D0C72E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30" y="4609773"/>
            <a:ext cx="2597121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3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0CFD3BF5-C7E4-CFA4-8BD4-518640225780}"/>
              </a:ext>
            </a:extLst>
          </p:cNvPr>
          <p:cNvGrpSpPr/>
          <p:nvPr/>
        </p:nvGrpSpPr>
        <p:grpSpPr>
          <a:xfrm>
            <a:off x="1355669" y="673725"/>
            <a:ext cx="9704610" cy="5510550"/>
            <a:chOff x="591738" y="195769"/>
            <a:chExt cx="11388061" cy="6466461"/>
          </a:xfrm>
        </p:grpSpPr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2F10A9DA-80B5-7FD8-46B6-6463604BD6AB}"/>
                </a:ext>
              </a:extLst>
            </p:cNvPr>
            <p:cNvSpPr/>
            <p:nvPr/>
          </p:nvSpPr>
          <p:spPr>
            <a:xfrm>
              <a:off x="591738" y="195769"/>
              <a:ext cx="11388061" cy="6466461"/>
            </a:xfrm>
            <a:custGeom>
              <a:avLst/>
              <a:gdLst>
                <a:gd name="connsiteX0" fmla="*/ 85098 w 11388061"/>
                <a:gd name="connsiteY0" fmla="*/ 0 h 7199836"/>
                <a:gd name="connsiteX1" fmla="*/ 815130 w 11388061"/>
                <a:gd name="connsiteY1" fmla="*/ 0 h 7199836"/>
                <a:gd name="connsiteX2" fmla="*/ 1396402 w 11388061"/>
                <a:gd name="connsiteY2" fmla="*/ 723499 h 7199836"/>
                <a:gd name="connsiteX3" fmla="*/ 1977678 w 11388061"/>
                <a:gd name="connsiteY3" fmla="*/ 0 h 7199836"/>
                <a:gd name="connsiteX4" fmla="*/ 10675624 w 11388061"/>
                <a:gd name="connsiteY4" fmla="*/ 0 h 7199836"/>
                <a:gd name="connsiteX5" fmla="*/ 10760721 w 11388061"/>
                <a:gd name="connsiteY5" fmla="*/ 85098 h 7199836"/>
                <a:gd name="connsiteX6" fmla="*/ 10760721 w 11388061"/>
                <a:gd name="connsiteY6" fmla="*/ 4897043 h 7199836"/>
                <a:gd name="connsiteX7" fmla="*/ 11388061 w 11388061"/>
                <a:gd name="connsiteY7" fmla="*/ 5401059 h 7199836"/>
                <a:gd name="connsiteX8" fmla="*/ 10760721 w 11388061"/>
                <a:gd name="connsiteY8" fmla="*/ 5905077 h 7199836"/>
                <a:gd name="connsiteX9" fmla="*/ 10760721 w 11388061"/>
                <a:gd name="connsiteY9" fmla="*/ 6381363 h 7199836"/>
                <a:gd name="connsiteX10" fmla="*/ 10675624 w 11388061"/>
                <a:gd name="connsiteY10" fmla="*/ 6466461 h 7199836"/>
                <a:gd name="connsiteX11" fmla="*/ 1985612 w 11388061"/>
                <a:gd name="connsiteY11" fmla="*/ 6466461 h 7199836"/>
                <a:gd name="connsiteX12" fmla="*/ 1396402 w 11388061"/>
                <a:gd name="connsiteY12" fmla="*/ 7199836 h 7199836"/>
                <a:gd name="connsiteX13" fmla="*/ 807196 w 11388061"/>
                <a:gd name="connsiteY13" fmla="*/ 6466461 h 7199836"/>
                <a:gd name="connsiteX14" fmla="*/ 85098 w 11388061"/>
                <a:gd name="connsiteY14" fmla="*/ 6466461 h 7199836"/>
                <a:gd name="connsiteX15" fmla="*/ 0 w 11388061"/>
                <a:gd name="connsiteY15" fmla="*/ 6381363 h 7199836"/>
                <a:gd name="connsiteX16" fmla="*/ 0 w 11388061"/>
                <a:gd name="connsiteY16" fmla="*/ 85098 h 7199836"/>
                <a:gd name="connsiteX17" fmla="*/ 85098 w 11388061"/>
                <a:gd name="connsiteY17" fmla="*/ 0 h 7199836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66461"/>
                <a:gd name="connsiteX1" fmla="*/ 815130 w 11388061"/>
                <a:gd name="connsiteY1" fmla="*/ 0 h 6466461"/>
                <a:gd name="connsiteX2" fmla="*/ 1396402 w 11388061"/>
                <a:gd name="connsiteY2" fmla="*/ 723499 h 6466461"/>
                <a:gd name="connsiteX3" fmla="*/ 1977678 w 11388061"/>
                <a:gd name="connsiteY3" fmla="*/ 0 h 6466461"/>
                <a:gd name="connsiteX4" fmla="*/ 10675624 w 11388061"/>
                <a:gd name="connsiteY4" fmla="*/ 0 h 6466461"/>
                <a:gd name="connsiteX5" fmla="*/ 10760721 w 11388061"/>
                <a:gd name="connsiteY5" fmla="*/ 85098 h 6466461"/>
                <a:gd name="connsiteX6" fmla="*/ 10760721 w 11388061"/>
                <a:gd name="connsiteY6" fmla="*/ 4897043 h 6466461"/>
                <a:gd name="connsiteX7" fmla="*/ 11388061 w 11388061"/>
                <a:gd name="connsiteY7" fmla="*/ 5401059 h 6466461"/>
                <a:gd name="connsiteX8" fmla="*/ 10760721 w 11388061"/>
                <a:gd name="connsiteY8" fmla="*/ 5905077 h 6466461"/>
                <a:gd name="connsiteX9" fmla="*/ 10760721 w 11388061"/>
                <a:gd name="connsiteY9" fmla="*/ 6381363 h 6466461"/>
                <a:gd name="connsiteX10" fmla="*/ 10675624 w 11388061"/>
                <a:gd name="connsiteY10" fmla="*/ 6466461 h 6466461"/>
                <a:gd name="connsiteX11" fmla="*/ 1985612 w 11388061"/>
                <a:gd name="connsiteY11" fmla="*/ 6466461 h 6466461"/>
                <a:gd name="connsiteX12" fmla="*/ 807196 w 11388061"/>
                <a:gd name="connsiteY12" fmla="*/ 6466461 h 6466461"/>
                <a:gd name="connsiteX13" fmla="*/ 85098 w 11388061"/>
                <a:gd name="connsiteY13" fmla="*/ 6466461 h 6466461"/>
                <a:gd name="connsiteX14" fmla="*/ 0 w 11388061"/>
                <a:gd name="connsiteY14" fmla="*/ 6381363 h 6466461"/>
                <a:gd name="connsiteX15" fmla="*/ 0 w 11388061"/>
                <a:gd name="connsiteY15" fmla="*/ 85098 h 6466461"/>
                <a:gd name="connsiteX16" fmla="*/ 85098 w 11388061"/>
                <a:gd name="connsiteY16" fmla="*/ 0 h 646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88061" h="6466461">
                  <a:moveTo>
                    <a:pt x="85098" y="0"/>
                  </a:moveTo>
                  <a:lnTo>
                    <a:pt x="815130" y="0"/>
                  </a:lnTo>
                  <a:lnTo>
                    <a:pt x="1396402" y="723499"/>
                  </a:lnTo>
                  <a:lnTo>
                    <a:pt x="1977678" y="0"/>
                  </a:lnTo>
                  <a:lnTo>
                    <a:pt x="10675624" y="0"/>
                  </a:lnTo>
                  <a:cubicBezTo>
                    <a:pt x="10722621" y="0"/>
                    <a:pt x="10760721" y="38101"/>
                    <a:pt x="10760721" y="85098"/>
                  </a:cubicBezTo>
                  <a:lnTo>
                    <a:pt x="10760721" y="4897043"/>
                  </a:lnTo>
                  <a:lnTo>
                    <a:pt x="11388061" y="5401059"/>
                  </a:lnTo>
                  <a:lnTo>
                    <a:pt x="10760721" y="5905077"/>
                  </a:lnTo>
                  <a:lnTo>
                    <a:pt x="10760721" y="6381363"/>
                  </a:lnTo>
                  <a:cubicBezTo>
                    <a:pt x="10760721" y="6428361"/>
                    <a:pt x="10722621" y="6466461"/>
                    <a:pt x="10675624" y="6466461"/>
                  </a:cubicBezTo>
                  <a:lnTo>
                    <a:pt x="1985612" y="6466461"/>
                  </a:lnTo>
                  <a:lnTo>
                    <a:pt x="807196" y="6466461"/>
                  </a:lnTo>
                  <a:lnTo>
                    <a:pt x="85098" y="6466461"/>
                  </a:lnTo>
                  <a:cubicBezTo>
                    <a:pt x="38101" y="6466461"/>
                    <a:pt x="0" y="6428361"/>
                    <a:pt x="0" y="6381363"/>
                  </a:cubicBezTo>
                  <a:lnTo>
                    <a:pt x="0" y="85098"/>
                  </a:lnTo>
                  <a:cubicBezTo>
                    <a:pt x="0" y="38101"/>
                    <a:pt x="38101" y="0"/>
                    <a:pt x="85098" y="0"/>
                  </a:cubicBezTo>
                  <a:close/>
                </a:path>
              </a:pathLst>
            </a:custGeom>
            <a:solidFill>
              <a:srgbClr val="E0D6E8">
                <a:alpha val="75000"/>
              </a:srgbClr>
            </a:solidFill>
            <a:ln w="19050">
              <a:solidFill>
                <a:srgbClr val="660066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14BA1FC9-495C-B657-67A9-EF8DB51A6BDA}"/>
                </a:ext>
              </a:extLst>
            </p:cNvPr>
            <p:cNvGrpSpPr/>
            <p:nvPr/>
          </p:nvGrpSpPr>
          <p:grpSpPr>
            <a:xfrm>
              <a:off x="2728719" y="618082"/>
              <a:ext cx="1964062" cy="2611815"/>
              <a:chOff x="6627908" y="837130"/>
              <a:chExt cx="1964062" cy="2611815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21FB0F10-8475-9AB2-7A6B-0C3F24C32C8A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6627908" y="837130"/>
                <a:chExt cx="1964062" cy="2611815"/>
              </a:xfrm>
            </p:grpSpPr>
            <p:grpSp>
              <p:nvGrpSpPr>
                <p:cNvPr id="239" name="组合 238">
                  <a:extLst>
                    <a:ext uri="{FF2B5EF4-FFF2-40B4-BE49-F238E27FC236}">
                      <a16:creationId xmlns:a16="http://schemas.microsoft.com/office/drawing/2014/main" id="{F5D1120F-2A36-38DB-1F2B-3E0D7172C17B}"/>
                    </a:ext>
                  </a:extLst>
                </p:cNvPr>
                <p:cNvGrpSpPr/>
                <p:nvPr/>
              </p:nvGrpSpPr>
              <p:grpSpPr>
                <a:xfrm>
                  <a:off x="6627908" y="837130"/>
                  <a:ext cx="1964062" cy="2611815"/>
                  <a:chOff x="5528656" y="1116905"/>
                  <a:chExt cx="2887006" cy="3469661"/>
                </a:xfrm>
              </p:grpSpPr>
              <p:grpSp>
                <p:nvGrpSpPr>
                  <p:cNvPr id="241" name="组合 240">
                    <a:extLst>
                      <a:ext uri="{FF2B5EF4-FFF2-40B4-BE49-F238E27FC236}">
                        <a16:creationId xmlns:a16="http://schemas.microsoft.com/office/drawing/2014/main" id="{DE017803-F3BD-82AB-AB80-65456D10CB9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650995" y="1116905"/>
                    <a:ext cx="1764667" cy="2401200"/>
                    <a:chOff x="8618348" y="3347637"/>
                    <a:chExt cx="2561075" cy="3484880"/>
                  </a:xfrm>
                </p:grpSpPr>
                <p:sp>
                  <p:nvSpPr>
                    <p:cNvPr id="255" name="矩形: 圆角 254">
                      <a:extLst>
                        <a:ext uri="{FF2B5EF4-FFF2-40B4-BE49-F238E27FC236}">
                          <a16:creationId xmlns:a16="http://schemas.microsoft.com/office/drawing/2014/main" id="{C2D6E3C1-7D4C-50B9-7A85-BFBB94E9B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62530" y="3347637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grpSp>
                  <p:nvGrpSpPr>
                    <p:cNvPr id="256" name="组合 255">
                      <a:extLst>
                        <a:ext uri="{FF2B5EF4-FFF2-40B4-BE49-F238E27FC236}">
                          <a16:creationId xmlns:a16="http://schemas.microsoft.com/office/drawing/2014/main" id="{D005B0C4-4EAB-DB98-FFCB-6BBCD237C2D6}"/>
                        </a:ext>
                      </a:extLst>
                    </p:cNvPr>
                    <p:cNvGrpSpPr/>
                    <p:nvPr/>
                  </p:nvGrpSpPr>
                  <p:grpSpPr>
                    <a:xfrm rot="530823">
                      <a:off x="8618348" y="3911834"/>
                      <a:ext cx="2561075" cy="2356487"/>
                      <a:chOff x="1858796" y="4084909"/>
                      <a:chExt cx="1763554" cy="1622674"/>
                    </a:xfrm>
                  </p:grpSpPr>
                  <p:sp>
                    <p:nvSpPr>
                      <p:cNvPr id="257" name="椭圆 256">
                        <a:extLst>
                          <a:ext uri="{FF2B5EF4-FFF2-40B4-BE49-F238E27FC236}">
                            <a16:creationId xmlns:a16="http://schemas.microsoft.com/office/drawing/2014/main" id="{DE642BD1-F0DE-65DC-6A38-8DE6DEB9B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8796" y="4084909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58" name="椭圆 257">
                        <a:extLst>
                          <a:ext uri="{FF2B5EF4-FFF2-40B4-BE49-F238E27FC236}">
                            <a16:creationId xmlns:a16="http://schemas.microsoft.com/office/drawing/2014/main" id="{C9C06970-5FCA-4EE7-7B93-550A5C7A8FA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64447" y="4629806"/>
                        <a:ext cx="359449" cy="359449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9" name="椭圆 258">
                        <a:extLst>
                          <a:ext uri="{FF2B5EF4-FFF2-40B4-BE49-F238E27FC236}">
                            <a16:creationId xmlns:a16="http://schemas.microsoft.com/office/drawing/2014/main" id="{C376D850-F249-C048-4C27-F6BDA5275CA6}"/>
                          </a:ext>
                        </a:extLst>
                      </p:cNvPr>
                      <p:cNvSpPr/>
                      <p:nvPr/>
                    </p:nvSpPr>
                    <p:spPr>
                      <a:xfrm rot="7042246">
                        <a:off x="3262901" y="4878096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60" name="椭圆 259">
                        <a:extLst>
                          <a:ext uri="{FF2B5EF4-FFF2-40B4-BE49-F238E27FC236}">
                            <a16:creationId xmlns:a16="http://schemas.microsoft.com/office/drawing/2014/main" id="{DC2D39AB-8B34-EBCF-B77B-6D9FA8F9041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0688350">
                        <a:off x="2637482" y="5348134"/>
                        <a:ext cx="359448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61" name="直接连接符 260">
                        <a:extLst>
                          <a:ext uri="{FF2B5EF4-FFF2-40B4-BE49-F238E27FC236}">
                            <a16:creationId xmlns:a16="http://schemas.microsoft.com/office/drawing/2014/main" id="{071C61C8-6CE2-B746-774D-0B15C582078A}"/>
                          </a:ext>
                        </a:extLst>
                      </p:cNvPr>
                      <p:cNvCxnSpPr>
                        <a:cxnSpLocks/>
                        <a:stCxn id="257" idx="5"/>
                        <a:endCxn id="258" idx="1"/>
                      </p:cNvCxnSpPr>
                      <p:nvPr/>
                    </p:nvCxnSpPr>
                    <p:spPr>
                      <a:xfrm>
                        <a:off x="2165605" y="4391718"/>
                        <a:ext cx="251482" cy="29072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2" name="直接连接符 261">
                        <a:extLst>
                          <a:ext uri="{FF2B5EF4-FFF2-40B4-BE49-F238E27FC236}">
                            <a16:creationId xmlns:a16="http://schemas.microsoft.com/office/drawing/2014/main" id="{92E3DE02-7B12-6EFE-8747-CBC34213490E}"/>
                          </a:ext>
                        </a:extLst>
                      </p:cNvPr>
                      <p:cNvCxnSpPr>
                        <a:cxnSpLocks/>
                        <a:stCxn id="259" idx="4"/>
                        <a:endCxn id="258" idx="7"/>
                      </p:cNvCxnSpPr>
                      <p:nvPr/>
                    </p:nvCxnSpPr>
                    <p:spPr>
                      <a:xfrm flipH="1" flipV="1">
                        <a:off x="2671256" y="4682446"/>
                        <a:ext cx="611765" cy="29274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3" name="直接连接符 262">
                        <a:extLst>
                          <a:ext uri="{FF2B5EF4-FFF2-40B4-BE49-F238E27FC236}">
                            <a16:creationId xmlns:a16="http://schemas.microsoft.com/office/drawing/2014/main" id="{0B384A0B-C4AE-E2A0-1487-89AB66E38B8E}"/>
                          </a:ext>
                        </a:extLst>
                      </p:cNvPr>
                      <p:cNvCxnSpPr>
                        <a:stCxn id="258" idx="4"/>
                        <a:endCxn id="260" idx="0"/>
                      </p:cNvCxnSpPr>
                      <p:nvPr/>
                    </p:nvCxnSpPr>
                    <p:spPr>
                      <a:xfrm>
                        <a:off x="2544171" y="4989255"/>
                        <a:ext cx="225931" cy="36516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4" name="文本框 263">
                        <a:extLst>
                          <a:ext uri="{FF2B5EF4-FFF2-40B4-BE49-F238E27FC236}">
                            <a16:creationId xmlns:a16="http://schemas.microsoft.com/office/drawing/2014/main" id="{9F95A3B5-EDFD-986E-1EB0-A2C5E893F01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7556" y="4860239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65" name="文本框 264">
                        <a:extLst>
                          <a:ext uri="{FF2B5EF4-FFF2-40B4-BE49-F238E27FC236}">
                            <a16:creationId xmlns:a16="http://schemas.microsoft.com/office/drawing/2014/main" id="{8AB2D2A5-49FE-2817-CB96-3BFEDE83BE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3456" y="4521384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66" name="文本框 265">
                        <a:extLst>
                          <a:ext uri="{FF2B5EF4-FFF2-40B4-BE49-F238E27FC236}">
                            <a16:creationId xmlns:a16="http://schemas.microsoft.com/office/drawing/2014/main" id="{E002345A-A495-0285-D2CF-E2FC7F722F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80356" y="4312176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  <p:grpSp>
                <p:nvGrpSpPr>
                  <p:cNvPr id="242" name="组合 241">
                    <a:extLst>
                      <a:ext uri="{FF2B5EF4-FFF2-40B4-BE49-F238E27FC236}">
                        <a16:creationId xmlns:a16="http://schemas.microsoft.com/office/drawing/2014/main" id="{33870C59-2FF5-B8ED-859B-EC6F47638916}"/>
                      </a:ext>
                    </a:extLst>
                  </p:cNvPr>
                  <p:cNvGrpSpPr/>
                  <p:nvPr/>
                </p:nvGrpSpPr>
                <p:grpSpPr>
                  <a:xfrm>
                    <a:off x="5528656" y="2184715"/>
                    <a:ext cx="1704243" cy="2401851"/>
                    <a:chOff x="8578278" y="320400"/>
                    <a:chExt cx="2472710" cy="3484880"/>
                  </a:xfrm>
                </p:grpSpPr>
                <p:sp>
                  <p:nvSpPr>
                    <p:cNvPr id="243" name="矩形: 圆角 242">
                      <a:extLst>
                        <a:ext uri="{FF2B5EF4-FFF2-40B4-BE49-F238E27FC236}">
                          <a16:creationId xmlns:a16="http://schemas.microsoft.com/office/drawing/2014/main" id="{FF8ED833-80D8-BB1D-2338-C5ACB9785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8278" y="320400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44" name="组合 243">
                      <a:extLst>
                        <a:ext uri="{FF2B5EF4-FFF2-40B4-BE49-F238E27FC236}">
                          <a16:creationId xmlns:a16="http://schemas.microsoft.com/office/drawing/2014/main" id="{10ED0A42-B23F-3450-DD5A-41AD6E69BE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13430" y="653650"/>
                      <a:ext cx="1802407" cy="2818380"/>
                      <a:chOff x="1870280" y="1503029"/>
                      <a:chExt cx="1267225" cy="1981529"/>
                    </a:xfrm>
                  </p:grpSpPr>
                  <p:sp>
                    <p:nvSpPr>
                      <p:cNvPr id="245" name="椭圆 244">
                        <a:extLst>
                          <a:ext uri="{FF2B5EF4-FFF2-40B4-BE49-F238E27FC236}">
                            <a16:creationId xmlns:a16="http://schemas.microsoft.com/office/drawing/2014/main" id="{2512CAFA-71E0-7EDB-43D1-FF4693CBA0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70280" y="1712741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6" name="椭圆 245">
                        <a:extLst>
                          <a:ext uri="{FF2B5EF4-FFF2-40B4-BE49-F238E27FC236}">
                            <a16:creationId xmlns:a16="http://schemas.microsoft.com/office/drawing/2014/main" id="{FF8A6D7A-A90B-88DC-BD26-9D47DCBA70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3781" y="2296550"/>
                        <a:ext cx="365760" cy="36576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47" name="椭圆 246">
                        <a:extLst>
                          <a:ext uri="{FF2B5EF4-FFF2-40B4-BE49-F238E27FC236}">
                            <a16:creationId xmlns:a16="http://schemas.microsoft.com/office/drawing/2014/main" id="{E27E1ED1-A883-340D-56CE-9185FAC919D3}"/>
                          </a:ext>
                        </a:extLst>
                      </p:cNvPr>
                      <p:cNvSpPr/>
                      <p:nvPr/>
                    </p:nvSpPr>
                    <p:spPr>
                      <a:xfrm rot="1292704">
                        <a:off x="2771745" y="1503029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8" name="椭圆 247">
                        <a:extLst>
                          <a:ext uri="{FF2B5EF4-FFF2-40B4-BE49-F238E27FC236}">
                            <a16:creationId xmlns:a16="http://schemas.microsoft.com/office/drawing/2014/main" id="{21078682-9E80-6E79-8DD2-D76B623DFDA0}"/>
                          </a:ext>
                        </a:extLst>
                      </p:cNvPr>
                      <p:cNvSpPr/>
                      <p:nvPr/>
                    </p:nvSpPr>
                    <p:spPr>
                      <a:xfrm rot="20688350">
                        <a:off x="2588865" y="3118798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49" name="直接连接符 248">
                        <a:extLst>
                          <a:ext uri="{FF2B5EF4-FFF2-40B4-BE49-F238E27FC236}">
                            <a16:creationId xmlns:a16="http://schemas.microsoft.com/office/drawing/2014/main" id="{2FE0C719-06FC-3EFB-CC2B-1C96256CE694}"/>
                          </a:ext>
                        </a:extLst>
                      </p:cNvPr>
                      <p:cNvCxnSpPr>
                        <a:cxnSpLocks/>
                        <a:stCxn id="245" idx="5"/>
                        <a:endCxn id="246" idx="1"/>
                      </p:cNvCxnSpPr>
                      <p:nvPr/>
                    </p:nvCxnSpPr>
                    <p:spPr>
                      <a:xfrm>
                        <a:off x="2182476" y="2024937"/>
                        <a:ext cx="284869" cy="32517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0" name="直接连接符 249">
                        <a:extLst>
                          <a:ext uri="{FF2B5EF4-FFF2-40B4-BE49-F238E27FC236}">
                            <a16:creationId xmlns:a16="http://schemas.microsoft.com/office/drawing/2014/main" id="{AA1D7832-0C2E-556C-04C6-F0AFDADEC607}"/>
                          </a:ext>
                        </a:extLst>
                      </p:cNvPr>
                      <p:cNvCxnSpPr>
                        <a:cxnSpLocks/>
                        <a:stCxn id="247" idx="4"/>
                        <a:endCxn id="246" idx="7"/>
                      </p:cNvCxnSpPr>
                      <p:nvPr/>
                    </p:nvCxnSpPr>
                    <p:spPr>
                      <a:xfrm flipH="1">
                        <a:off x="2725977" y="1856011"/>
                        <a:ext cx="161488" cy="49410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1" name="直接连接符 250">
                        <a:extLst>
                          <a:ext uri="{FF2B5EF4-FFF2-40B4-BE49-F238E27FC236}">
                            <a16:creationId xmlns:a16="http://schemas.microsoft.com/office/drawing/2014/main" id="{2A73B153-6F19-EEE2-0746-3559917ADB3F}"/>
                          </a:ext>
                        </a:extLst>
                      </p:cNvPr>
                      <p:cNvCxnSpPr>
                        <a:cxnSpLocks/>
                        <a:stCxn id="246" idx="4"/>
                        <a:endCxn id="248" idx="0"/>
                      </p:cNvCxnSpPr>
                      <p:nvPr/>
                    </p:nvCxnSpPr>
                    <p:spPr>
                      <a:xfrm>
                        <a:off x="2596661" y="2662310"/>
                        <a:ext cx="127153" cy="46288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2" name="文本框 251">
                        <a:extLst>
                          <a:ext uri="{FF2B5EF4-FFF2-40B4-BE49-F238E27FC236}">
                            <a16:creationId xmlns:a16="http://schemas.microsoft.com/office/drawing/2014/main" id="{971B4C35-8FFB-9A3E-E0BC-A5E56E079B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94613" y="1886935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53" name="文本框 252">
                        <a:extLst>
                          <a:ext uri="{FF2B5EF4-FFF2-40B4-BE49-F238E27FC236}">
                            <a16:creationId xmlns:a16="http://schemas.microsoft.com/office/drawing/2014/main" id="{71CA1A87-338E-65C9-EC03-10658DA24E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65881" y="1927593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54" name="文本框 253">
                        <a:extLst>
                          <a:ext uri="{FF2B5EF4-FFF2-40B4-BE49-F238E27FC236}">
                            <a16:creationId xmlns:a16="http://schemas.microsoft.com/office/drawing/2014/main" id="{5E0ED749-DFCD-A3FC-2B31-31B0E870A9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4862" y="2675790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</p:grpSp>
            <p:pic>
              <p:nvPicPr>
                <p:cNvPr id="240" name="图形 239">
                  <a:extLst>
                    <a:ext uri="{FF2B5EF4-FFF2-40B4-BE49-F238E27FC236}">
                      <a16:creationId xmlns:a16="http://schemas.microsoft.com/office/drawing/2014/main" id="{1B049146-9AA0-CF91-CC6F-29971084D8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695319">
                  <a:off x="7728784" y="2411747"/>
                  <a:ext cx="507101" cy="507101"/>
                </a:xfrm>
                <a:prstGeom prst="rect">
                  <a:avLst/>
                </a:prstGeom>
              </p:spPr>
            </p:pic>
          </p:grpSp>
          <p:cxnSp>
            <p:nvCxnSpPr>
              <p:cNvPr id="237" name="连接符: 曲线 236">
                <a:extLst>
                  <a:ext uri="{FF2B5EF4-FFF2-40B4-BE49-F238E27FC236}">
                    <a16:creationId xmlns:a16="http://schemas.microsoft.com/office/drawing/2014/main" id="{F37442CB-54A9-4F1A-DF42-BD90EEA43D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1445" y="1796737"/>
                <a:ext cx="904006" cy="592397"/>
              </a:xfrm>
              <a:prstGeom prst="curvedConnector3">
                <a:avLst>
                  <a:gd name="adj1" fmla="val 115185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D9331D41-FA3C-B5AC-D3E4-7B21B2AD9691}"/>
                  </a:ext>
                </a:extLst>
              </p:cNvPr>
              <p:cNvSpPr/>
              <p:nvPr/>
            </p:nvSpPr>
            <p:spPr>
              <a:xfrm rot="19074529">
                <a:off x="7125617" y="2395010"/>
                <a:ext cx="108715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s</a:t>
                </a:r>
                <a:r>
                  <a:rPr lang="en-US" altLang="zh-CN" sz="16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eed pair</a:t>
                </a:r>
                <a:endParaRPr lang="zh-CN" altLang="en-US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AF19CF29-258E-5D22-4370-ECA6109388C5}"/>
                </a:ext>
              </a:extLst>
            </p:cNvPr>
            <p:cNvGrpSpPr/>
            <p:nvPr/>
          </p:nvGrpSpPr>
          <p:grpSpPr>
            <a:xfrm>
              <a:off x="2005166" y="2059754"/>
              <a:ext cx="551900" cy="264585"/>
              <a:chOff x="8804907" y="5669287"/>
              <a:chExt cx="1108613" cy="586740"/>
            </a:xfrm>
          </p:grpSpPr>
          <p:sp>
            <p:nvSpPr>
              <p:cNvPr id="268" name="任意多边形: 形状 267">
                <a:extLst>
                  <a:ext uri="{FF2B5EF4-FFF2-40B4-BE49-F238E27FC236}">
                    <a16:creationId xmlns:a16="http://schemas.microsoft.com/office/drawing/2014/main" id="{EB0E546A-5F16-1CC7-65D6-47DB8A037F8B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9" name="任意多边形: 形状 268">
                <a:extLst>
                  <a:ext uri="{FF2B5EF4-FFF2-40B4-BE49-F238E27FC236}">
                    <a16:creationId xmlns:a16="http://schemas.microsoft.com/office/drawing/2014/main" id="{41AABDF1-A99A-2824-E3F1-59899EC2372C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0" name="任意多边形: 形状 269">
                <a:extLst>
                  <a:ext uri="{FF2B5EF4-FFF2-40B4-BE49-F238E27FC236}">
                    <a16:creationId xmlns:a16="http://schemas.microsoft.com/office/drawing/2014/main" id="{73A39813-1ED6-F7CA-CC53-71C873B9D7A1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9221BBFE-A9FF-D669-AF39-87A20ABCE4DD}"/>
                </a:ext>
              </a:extLst>
            </p:cNvPr>
            <p:cNvGrpSpPr/>
            <p:nvPr/>
          </p:nvGrpSpPr>
          <p:grpSpPr>
            <a:xfrm>
              <a:off x="4896425" y="2088310"/>
              <a:ext cx="551900" cy="264585"/>
              <a:chOff x="8804907" y="5669287"/>
              <a:chExt cx="1108613" cy="586740"/>
            </a:xfrm>
          </p:grpSpPr>
          <p:sp>
            <p:nvSpPr>
              <p:cNvPr id="272" name="任意多边形: 形状 271">
                <a:extLst>
                  <a:ext uri="{FF2B5EF4-FFF2-40B4-BE49-F238E27FC236}">
                    <a16:creationId xmlns:a16="http://schemas.microsoft.com/office/drawing/2014/main" id="{48A87157-3337-69C3-3E7A-93DFEE08B7BE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3" name="任意多边形: 形状 272">
                <a:extLst>
                  <a:ext uri="{FF2B5EF4-FFF2-40B4-BE49-F238E27FC236}">
                    <a16:creationId xmlns:a16="http://schemas.microsoft.com/office/drawing/2014/main" id="{212F7BAE-DE84-C177-2D23-8AFC4A6FFB50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4" name="任意多边形: 形状 273">
                <a:extLst>
                  <a:ext uri="{FF2B5EF4-FFF2-40B4-BE49-F238E27FC236}">
                    <a16:creationId xmlns:a16="http://schemas.microsoft.com/office/drawing/2014/main" id="{9299F301-9CA5-39AC-E163-103B72917F1B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5" name="组合 274">
              <a:extLst>
                <a:ext uri="{FF2B5EF4-FFF2-40B4-BE49-F238E27FC236}">
                  <a16:creationId xmlns:a16="http://schemas.microsoft.com/office/drawing/2014/main" id="{12470C11-EC9E-05C6-8C8B-6C7AF8E0BA0D}"/>
                </a:ext>
              </a:extLst>
            </p:cNvPr>
            <p:cNvGrpSpPr/>
            <p:nvPr/>
          </p:nvGrpSpPr>
          <p:grpSpPr>
            <a:xfrm>
              <a:off x="8311328" y="2088310"/>
              <a:ext cx="551900" cy="264585"/>
              <a:chOff x="8804907" y="5669287"/>
              <a:chExt cx="1108613" cy="586740"/>
            </a:xfrm>
          </p:grpSpPr>
          <p:sp>
            <p:nvSpPr>
              <p:cNvPr id="276" name="任意多边形: 形状 275">
                <a:extLst>
                  <a:ext uri="{FF2B5EF4-FFF2-40B4-BE49-F238E27FC236}">
                    <a16:creationId xmlns:a16="http://schemas.microsoft.com/office/drawing/2014/main" id="{AD0A8199-7FD4-0C5E-1B7D-9AC90149F808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" name="任意多边形: 形状 276">
                <a:extLst>
                  <a:ext uri="{FF2B5EF4-FFF2-40B4-BE49-F238E27FC236}">
                    <a16:creationId xmlns:a16="http://schemas.microsoft.com/office/drawing/2014/main" id="{1F624FB1-4E67-0BCF-8629-0B998E776F85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8" name="任意多边形: 形状 277">
                <a:extLst>
                  <a:ext uri="{FF2B5EF4-FFF2-40B4-BE49-F238E27FC236}">
                    <a16:creationId xmlns:a16="http://schemas.microsoft.com/office/drawing/2014/main" id="{9788FDCD-A308-7BCD-7D84-B0D755793D75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4D3746E8-319B-4AF4-2411-742F12FC97F4}"/>
                </a:ext>
              </a:extLst>
            </p:cNvPr>
            <p:cNvCxnSpPr/>
            <p:nvPr/>
          </p:nvCxnSpPr>
          <p:spPr>
            <a:xfrm>
              <a:off x="838060" y="3429000"/>
              <a:ext cx="10255169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3EC2781F-DCA6-BBE4-3AF7-490DFB832DFF}"/>
                </a:ext>
              </a:extLst>
            </p:cNvPr>
            <p:cNvGrpSpPr/>
            <p:nvPr/>
          </p:nvGrpSpPr>
          <p:grpSpPr>
            <a:xfrm>
              <a:off x="977692" y="1586566"/>
              <a:ext cx="806876" cy="1122923"/>
              <a:chOff x="6594782" y="1220089"/>
              <a:chExt cx="806876" cy="1122923"/>
            </a:xfrm>
          </p:grpSpPr>
          <p:grpSp>
            <p:nvGrpSpPr>
              <p:cNvPr id="281" name="组合 280">
                <a:extLst>
                  <a:ext uri="{FF2B5EF4-FFF2-40B4-BE49-F238E27FC236}">
                    <a16:creationId xmlns:a16="http://schemas.microsoft.com/office/drawing/2014/main" id="{B0F67E50-7EAE-2F29-C943-4D907F9B958E}"/>
                  </a:ext>
                </a:extLst>
              </p:cNvPr>
              <p:cNvGrpSpPr/>
              <p:nvPr/>
            </p:nvGrpSpPr>
            <p:grpSpPr>
              <a:xfrm>
                <a:off x="6594782" y="162075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8" name="矩形: 圆角 287">
                  <a:extLst>
                    <a:ext uri="{FF2B5EF4-FFF2-40B4-BE49-F238E27FC236}">
                      <a16:creationId xmlns:a16="http://schemas.microsoft.com/office/drawing/2014/main" id="{7329CBBA-E7DC-6F55-D920-DA5C2ECFDE98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9" name="椭圆 288">
                  <a:extLst>
                    <a:ext uri="{FF2B5EF4-FFF2-40B4-BE49-F238E27FC236}">
                      <a16:creationId xmlns:a16="http://schemas.microsoft.com/office/drawing/2014/main" id="{DD0861C9-D589-A216-66A8-0D26A0A71141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90" name="椭圆 289">
                  <a:extLst>
                    <a:ext uri="{FF2B5EF4-FFF2-40B4-BE49-F238E27FC236}">
                      <a16:creationId xmlns:a16="http://schemas.microsoft.com/office/drawing/2014/main" id="{FDDA16ED-58BE-DD61-6D3C-779006F29BDC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91" name="椭圆 290">
                  <a:extLst>
                    <a:ext uri="{FF2B5EF4-FFF2-40B4-BE49-F238E27FC236}">
                      <a16:creationId xmlns:a16="http://schemas.microsoft.com/office/drawing/2014/main" id="{12C1FA28-3536-04EF-2BCA-9E5AE26DC88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2" name="组合 281">
                <a:extLst>
                  <a:ext uri="{FF2B5EF4-FFF2-40B4-BE49-F238E27FC236}">
                    <a16:creationId xmlns:a16="http://schemas.microsoft.com/office/drawing/2014/main" id="{94D7DCCF-4FC9-766A-1921-45E48F3F116B}"/>
                  </a:ext>
                </a:extLst>
              </p:cNvPr>
              <p:cNvGrpSpPr/>
              <p:nvPr/>
            </p:nvGrpSpPr>
            <p:grpSpPr>
              <a:xfrm>
                <a:off x="7156718" y="1220089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4" name="矩形: 圆角 283">
                  <a:extLst>
                    <a:ext uri="{FF2B5EF4-FFF2-40B4-BE49-F238E27FC236}">
                      <a16:creationId xmlns:a16="http://schemas.microsoft.com/office/drawing/2014/main" id="{E0948B6A-09E3-27B3-2635-EA9C8ACA33B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5" name="椭圆 284">
                  <a:extLst>
                    <a:ext uri="{FF2B5EF4-FFF2-40B4-BE49-F238E27FC236}">
                      <a16:creationId xmlns:a16="http://schemas.microsoft.com/office/drawing/2014/main" id="{76C92779-E99A-28E4-6AF9-F18EDFD1E80E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6" name="椭圆 285">
                  <a:extLst>
                    <a:ext uri="{FF2B5EF4-FFF2-40B4-BE49-F238E27FC236}">
                      <a16:creationId xmlns:a16="http://schemas.microsoft.com/office/drawing/2014/main" id="{635B3413-20EC-A0EF-1C02-F108E43690B4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7" name="椭圆 286">
                  <a:extLst>
                    <a:ext uri="{FF2B5EF4-FFF2-40B4-BE49-F238E27FC236}">
                      <a16:creationId xmlns:a16="http://schemas.microsoft.com/office/drawing/2014/main" id="{9B4FE998-BCC2-F320-FF08-0FEC6154323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83" name="图形 282">
                <a:extLst>
                  <a:ext uri="{FF2B5EF4-FFF2-40B4-BE49-F238E27FC236}">
                    <a16:creationId xmlns:a16="http://schemas.microsoft.com/office/drawing/2014/main" id="{FDC2FCF8-5DDE-2E3E-DBB8-11C082295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695319">
                <a:off x="6740960" y="1531728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5844BF4E-AB07-7AB3-B8F9-326C88FA7A4E}"/>
                </a:ext>
              </a:extLst>
            </p:cNvPr>
            <p:cNvGrpSpPr/>
            <p:nvPr/>
          </p:nvGrpSpPr>
          <p:grpSpPr>
            <a:xfrm>
              <a:off x="2843666" y="3920494"/>
              <a:ext cx="551900" cy="264585"/>
              <a:chOff x="8804907" y="5669287"/>
              <a:chExt cx="1108613" cy="586740"/>
            </a:xfrm>
          </p:grpSpPr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46459E2B-31FE-5F31-0A5E-28B6E9883907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53A23E92-23E4-104C-8D6B-2110ED23EBB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95" name="任意多边形: 形状 294">
                <a:extLst>
                  <a:ext uri="{FF2B5EF4-FFF2-40B4-BE49-F238E27FC236}">
                    <a16:creationId xmlns:a16="http://schemas.microsoft.com/office/drawing/2014/main" id="{1D0AB9E6-61A1-23D0-3E65-5E2F32CEA972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6EEA75CC-9ABD-FFFD-EBFE-812C9004381C}"/>
                </a:ext>
              </a:extLst>
            </p:cNvPr>
            <p:cNvGrpSpPr/>
            <p:nvPr/>
          </p:nvGrpSpPr>
          <p:grpSpPr>
            <a:xfrm>
              <a:off x="3090951" y="4417994"/>
              <a:ext cx="244940" cy="2164238"/>
              <a:chOff x="10807400" y="3051234"/>
              <a:chExt cx="244940" cy="2164238"/>
            </a:xfrm>
          </p:grpSpPr>
          <p:grpSp>
            <p:nvGrpSpPr>
              <p:cNvPr id="297" name="组合 296">
                <a:extLst>
                  <a:ext uri="{FF2B5EF4-FFF2-40B4-BE49-F238E27FC236}">
                    <a16:creationId xmlns:a16="http://schemas.microsoft.com/office/drawing/2014/main" id="{0A510136-D32D-DA46-2F50-3EF249A1AA5C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308" name="矩形: 圆角 307">
                  <a:extLst>
                    <a:ext uri="{FF2B5EF4-FFF2-40B4-BE49-F238E27FC236}">
                      <a16:creationId xmlns:a16="http://schemas.microsoft.com/office/drawing/2014/main" id="{5FEC098A-62C8-1069-1C04-1B51DF480824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9" name="椭圆 308">
                  <a:extLst>
                    <a:ext uri="{FF2B5EF4-FFF2-40B4-BE49-F238E27FC236}">
                      <a16:creationId xmlns:a16="http://schemas.microsoft.com/office/drawing/2014/main" id="{A413AA12-E739-534B-782C-FFEBD82114C9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10" name="椭圆 309">
                  <a:extLst>
                    <a:ext uri="{FF2B5EF4-FFF2-40B4-BE49-F238E27FC236}">
                      <a16:creationId xmlns:a16="http://schemas.microsoft.com/office/drawing/2014/main" id="{E0BFBFCB-474C-D658-D885-E56594AFF8E2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11" name="椭圆 310">
                  <a:extLst>
                    <a:ext uri="{FF2B5EF4-FFF2-40B4-BE49-F238E27FC236}">
                      <a16:creationId xmlns:a16="http://schemas.microsoft.com/office/drawing/2014/main" id="{3892F5CA-2FDE-BFEF-8593-E471A895F1CE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8F3841BB-64EE-7854-0A57-EDFCFE59B009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304" name="矩形: 圆角 303">
                  <a:extLst>
                    <a:ext uri="{FF2B5EF4-FFF2-40B4-BE49-F238E27FC236}">
                      <a16:creationId xmlns:a16="http://schemas.microsoft.com/office/drawing/2014/main" id="{0AA6AC98-EF41-3668-3608-DF80DD3878B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5" name="椭圆 304">
                  <a:extLst>
                    <a:ext uri="{FF2B5EF4-FFF2-40B4-BE49-F238E27FC236}">
                      <a16:creationId xmlns:a16="http://schemas.microsoft.com/office/drawing/2014/main" id="{FD577276-82EF-A39D-F288-DF183E4BC511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6" name="椭圆 305">
                  <a:extLst>
                    <a:ext uri="{FF2B5EF4-FFF2-40B4-BE49-F238E27FC236}">
                      <a16:creationId xmlns:a16="http://schemas.microsoft.com/office/drawing/2014/main" id="{08993716-4B80-001B-C7A5-457EE3DEEF85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2C2C2517-A30B-8374-B0F9-AF0B11E0AFA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99" name="组合 298">
                <a:extLst>
                  <a:ext uri="{FF2B5EF4-FFF2-40B4-BE49-F238E27FC236}">
                    <a16:creationId xmlns:a16="http://schemas.microsoft.com/office/drawing/2014/main" id="{FE6CF87F-5F9E-8324-638A-47A784F00742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300" name="矩形: 圆角 299">
                  <a:extLst>
                    <a:ext uri="{FF2B5EF4-FFF2-40B4-BE49-F238E27FC236}">
                      <a16:creationId xmlns:a16="http://schemas.microsoft.com/office/drawing/2014/main" id="{1BFCE6C9-7E06-CF02-0EE6-FD64B7BB49B1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F04635B7-D006-B3A3-A72F-335B7648D3B5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2" name="椭圆 301">
                  <a:extLst>
                    <a:ext uri="{FF2B5EF4-FFF2-40B4-BE49-F238E27FC236}">
                      <a16:creationId xmlns:a16="http://schemas.microsoft.com/office/drawing/2014/main" id="{B53DBBE9-CCD5-880D-845C-43991B0C68B8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3" name="椭圆 302">
                  <a:extLst>
                    <a:ext uri="{FF2B5EF4-FFF2-40B4-BE49-F238E27FC236}">
                      <a16:creationId xmlns:a16="http://schemas.microsoft.com/office/drawing/2014/main" id="{D61EA652-54C9-A3C9-C76F-74195953E9E4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471DBB3D-91DA-41C5-DCE6-33EC01E74E7B}"/>
                </a:ext>
              </a:extLst>
            </p:cNvPr>
            <p:cNvGrpSpPr/>
            <p:nvPr/>
          </p:nvGrpSpPr>
          <p:grpSpPr>
            <a:xfrm>
              <a:off x="3843778" y="3530265"/>
              <a:ext cx="244940" cy="2164238"/>
              <a:chOff x="10807400" y="3051234"/>
              <a:chExt cx="244940" cy="2164238"/>
            </a:xfrm>
          </p:grpSpPr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C98AF063-BCA4-7DAA-761A-9CE43D7BAC77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324" name="矩形: 圆角 323">
                  <a:extLst>
                    <a:ext uri="{FF2B5EF4-FFF2-40B4-BE49-F238E27FC236}">
                      <a16:creationId xmlns:a16="http://schemas.microsoft.com/office/drawing/2014/main" id="{E51D89AD-B669-AD30-9342-E0A00ABC0E77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25" name="椭圆 324">
                  <a:extLst>
                    <a:ext uri="{FF2B5EF4-FFF2-40B4-BE49-F238E27FC236}">
                      <a16:creationId xmlns:a16="http://schemas.microsoft.com/office/drawing/2014/main" id="{471E4F84-3B26-C91E-6A0B-6825703AFE8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26" name="椭圆 325">
                  <a:extLst>
                    <a:ext uri="{FF2B5EF4-FFF2-40B4-BE49-F238E27FC236}">
                      <a16:creationId xmlns:a16="http://schemas.microsoft.com/office/drawing/2014/main" id="{DE84C62A-3066-9833-A360-170E3F1F488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27" name="椭圆 326">
                  <a:extLst>
                    <a:ext uri="{FF2B5EF4-FFF2-40B4-BE49-F238E27FC236}">
                      <a16:creationId xmlns:a16="http://schemas.microsoft.com/office/drawing/2014/main" id="{7D553314-AF81-184A-7BF1-FE04D92C03FD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314" name="组合 313">
                <a:extLst>
                  <a:ext uri="{FF2B5EF4-FFF2-40B4-BE49-F238E27FC236}">
                    <a16:creationId xmlns:a16="http://schemas.microsoft.com/office/drawing/2014/main" id="{CDB97DE5-0872-A3A8-4F13-AD55646771C4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320" name="矩形: 圆角 319">
                  <a:extLst>
                    <a:ext uri="{FF2B5EF4-FFF2-40B4-BE49-F238E27FC236}">
                      <a16:creationId xmlns:a16="http://schemas.microsoft.com/office/drawing/2014/main" id="{6CFD5C7E-3ECC-26EF-6B55-C82EBBF6AE65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21" name="椭圆 320">
                  <a:extLst>
                    <a:ext uri="{FF2B5EF4-FFF2-40B4-BE49-F238E27FC236}">
                      <a16:creationId xmlns:a16="http://schemas.microsoft.com/office/drawing/2014/main" id="{93661BEA-15EC-92A9-AB18-F979C148A04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EF76AEB7-7CCC-A055-9537-3338D43DE14C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23" name="椭圆 322">
                  <a:extLst>
                    <a:ext uri="{FF2B5EF4-FFF2-40B4-BE49-F238E27FC236}">
                      <a16:creationId xmlns:a16="http://schemas.microsoft.com/office/drawing/2014/main" id="{2962FD22-E27B-2168-4716-9E72D154FD22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315" name="组合 314">
                <a:extLst>
                  <a:ext uri="{FF2B5EF4-FFF2-40B4-BE49-F238E27FC236}">
                    <a16:creationId xmlns:a16="http://schemas.microsoft.com/office/drawing/2014/main" id="{50CD0E40-50CB-1075-999F-11EB8F11C9DF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316" name="矩形: 圆角 315">
                  <a:extLst>
                    <a:ext uri="{FF2B5EF4-FFF2-40B4-BE49-F238E27FC236}">
                      <a16:creationId xmlns:a16="http://schemas.microsoft.com/office/drawing/2014/main" id="{ADF46100-0AB7-AF78-3C96-DD7B6857877C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17" name="椭圆 316">
                  <a:extLst>
                    <a:ext uri="{FF2B5EF4-FFF2-40B4-BE49-F238E27FC236}">
                      <a16:creationId xmlns:a16="http://schemas.microsoft.com/office/drawing/2014/main" id="{8CBF170B-751E-6387-AB60-05E93DD3C35D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18" name="椭圆 317">
                  <a:extLst>
                    <a:ext uri="{FF2B5EF4-FFF2-40B4-BE49-F238E27FC236}">
                      <a16:creationId xmlns:a16="http://schemas.microsoft.com/office/drawing/2014/main" id="{B907BA06-49FF-DB3E-BD2B-3C08346F9D21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19" name="椭圆 318">
                  <a:extLst>
                    <a:ext uri="{FF2B5EF4-FFF2-40B4-BE49-F238E27FC236}">
                      <a16:creationId xmlns:a16="http://schemas.microsoft.com/office/drawing/2014/main" id="{AED4EEEF-E3F9-7409-CDCB-14C51CE55A5A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pic>
          <p:nvPicPr>
            <p:cNvPr id="328" name="图片 327">
              <a:extLst>
                <a:ext uri="{FF2B5EF4-FFF2-40B4-BE49-F238E27FC236}">
                  <a16:creationId xmlns:a16="http://schemas.microsoft.com/office/drawing/2014/main" id="{CD113868-C5C6-F38A-E73A-EBE8B612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242" y="3509136"/>
              <a:ext cx="1487553" cy="2048434"/>
            </a:xfrm>
            <a:prstGeom prst="rect">
              <a:avLst/>
            </a:prstGeom>
          </p:spPr>
        </p:pic>
        <p:grpSp>
          <p:nvGrpSpPr>
            <p:cNvPr id="329" name="组合 328">
              <a:extLst>
                <a:ext uri="{FF2B5EF4-FFF2-40B4-BE49-F238E27FC236}">
                  <a16:creationId xmlns:a16="http://schemas.microsoft.com/office/drawing/2014/main" id="{C1A84D6D-C655-8C0E-27A5-33C124331309}"/>
                </a:ext>
              </a:extLst>
            </p:cNvPr>
            <p:cNvGrpSpPr/>
            <p:nvPr/>
          </p:nvGrpSpPr>
          <p:grpSpPr>
            <a:xfrm>
              <a:off x="4229865" y="3720461"/>
              <a:ext cx="2112242" cy="711119"/>
              <a:chOff x="4375785" y="3720461"/>
              <a:chExt cx="2112242" cy="711119"/>
            </a:xfrm>
          </p:grpSpPr>
          <p:sp>
            <p:nvSpPr>
              <p:cNvPr id="330" name="任意多边形: 形状 329">
                <a:extLst>
                  <a:ext uri="{FF2B5EF4-FFF2-40B4-BE49-F238E27FC236}">
                    <a16:creationId xmlns:a16="http://schemas.microsoft.com/office/drawing/2014/main" id="{2F6D7489-BBFC-BF8C-46B0-39FFEA6B2345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任意多边形: 形状 330">
                <a:extLst>
                  <a:ext uri="{FF2B5EF4-FFF2-40B4-BE49-F238E27FC236}">
                    <a16:creationId xmlns:a16="http://schemas.microsoft.com/office/drawing/2014/main" id="{A45A7738-E2DB-0299-7968-015EEBD6E99C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D5B674B2-C4A8-BD84-8D38-1526160014EB}"/>
                </a:ext>
              </a:extLst>
            </p:cNvPr>
            <p:cNvGrpSpPr/>
            <p:nvPr/>
          </p:nvGrpSpPr>
          <p:grpSpPr>
            <a:xfrm>
              <a:off x="3640522" y="5325248"/>
              <a:ext cx="2227842" cy="1113253"/>
              <a:chOff x="1188733" y="3408053"/>
              <a:chExt cx="2227842" cy="1113253"/>
            </a:xfrm>
          </p:grpSpPr>
          <p:sp>
            <p:nvSpPr>
              <p:cNvPr id="333" name="任意多边形: 形状 332">
                <a:extLst>
                  <a:ext uri="{FF2B5EF4-FFF2-40B4-BE49-F238E27FC236}">
                    <a16:creationId xmlns:a16="http://schemas.microsoft.com/office/drawing/2014/main" id="{259B5DE2-D3F8-E0ED-C256-9502BB63D34E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334" name="任意多边形: 形状 333">
                <a:extLst>
                  <a:ext uri="{FF2B5EF4-FFF2-40B4-BE49-F238E27FC236}">
                    <a16:creationId xmlns:a16="http://schemas.microsoft.com/office/drawing/2014/main" id="{C4BCCD45-30B1-F8F6-953A-219654F9ACE2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CD5B1A8-8EE7-B741-989E-05D8C096E4B3}"/>
                </a:ext>
              </a:extLst>
            </p:cNvPr>
            <p:cNvGrpSpPr/>
            <p:nvPr/>
          </p:nvGrpSpPr>
          <p:grpSpPr>
            <a:xfrm>
              <a:off x="8294358" y="4791685"/>
              <a:ext cx="551900" cy="264585"/>
              <a:chOff x="8804907" y="5669287"/>
              <a:chExt cx="1108613" cy="586740"/>
            </a:xfrm>
          </p:grpSpPr>
          <p:sp>
            <p:nvSpPr>
              <p:cNvPr id="336" name="任意多边形: 形状 335">
                <a:extLst>
                  <a:ext uri="{FF2B5EF4-FFF2-40B4-BE49-F238E27FC236}">
                    <a16:creationId xmlns:a16="http://schemas.microsoft.com/office/drawing/2014/main" id="{921CA53C-EA50-2B45-5567-452390FFD58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37" name="任意多边形: 形状 336">
                <a:extLst>
                  <a:ext uri="{FF2B5EF4-FFF2-40B4-BE49-F238E27FC236}">
                    <a16:creationId xmlns:a16="http://schemas.microsoft.com/office/drawing/2014/main" id="{D0377867-5A9E-055E-D8B0-F3D9C9E45AEE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38" name="任意多边形: 形状 337">
                <a:extLst>
                  <a:ext uri="{FF2B5EF4-FFF2-40B4-BE49-F238E27FC236}">
                    <a16:creationId xmlns:a16="http://schemas.microsoft.com/office/drawing/2014/main" id="{D1927ED9-AF36-AD0A-DE55-02BFDCC45AF5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53676E13-81A5-38F6-5C0C-24DD0AEEC52B}"/>
                </a:ext>
              </a:extLst>
            </p:cNvPr>
            <p:cNvGrpSpPr/>
            <p:nvPr/>
          </p:nvGrpSpPr>
          <p:grpSpPr>
            <a:xfrm>
              <a:off x="5604668" y="1778225"/>
              <a:ext cx="2599671" cy="875910"/>
              <a:chOff x="1623416" y="854411"/>
              <a:chExt cx="2599671" cy="875910"/>
            </a:xfrm>
          </p:grpSpPr>
          <p:sp>
            <p:nvSpPr>
              <p:cNvPr id="340" name="矩形: 圆角 339">
                <a:extLst>
                  <a:ext uri="{FF2B5EF4-FFF2-40B4-BE49-F238E27FC236}">
                    <a16:creationId xmlns:a16="http://schemas.microsoft.com/office/drawing/2014/main" id="{D12E40C7-59AE-DC92-9B9D-436F187FC1A7}"/>
                  </a:ext>
                </a:extLst>
              </p:cNvPr>
              <p:cNvSpPr/>
              <p:nvPr/>
            </p:nvSpPr>
            <p:spPr>
              <a:xfrm>
                <a:off x="1623416" y="854411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41" name="图片 340">
                <a:extLst>
                  <a:ext uri="{FF2B5EF4-FFF2-40B4-BE49-F238E27FC236}">
                    <a16:creationId xmlns:a16="http://schemas.microsoft.com/office/drawing/2014/main" id="{D790C0EB-96A7-FE6D-96D8-58DE84A2E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1075" y="938768"/>
                <a:ext cx="1664352" cy="707197"/>
              </a:xfrm>
              <a:prstGeom prst="rect">
                <a:avLst/>
              </a:prstGeom>
            </p:spPr>
          </p:pic>
        </p:grpSp>
        <p:grpSp>
          <p:nvGrpSpPr>
            <p:cNvPr id="342" name="组合 341">
              <a:extLst>
                <a:ext uri="{FF2B5EF4-FFF2-40B4-BE49-F238E27FC236}">
                  <a16:creationId xmlns:a16="http://schemas.microsoft.com/office/drawing/2014/main" id="{B728F4D9-D88E-0566-839B-FB88BE980423}"/>
                </a:ext>
              </a:extLst>
            </p:cNvPr>
            <p:cNvGrpSpPr/>
            <p:nvPr/>
          </p:nvGrpSpPr>
          <p:grpSpPr>
            <a:xfrm>
              <a:off x="5597611" y="4456793"/>
              <a:ext cx="2599671" cy="875910"/>
              <a:chOff x="1623416" y="2705490"/>
              <a:chExt cx="2599671" cy="875910"/>
            </a:xfrm>
          </p:grpSpPr>
          <p:sp>
            <p:nvSpPr>
              <p:cNvPr id="343" name="矩形: 圆角 342">
                <a:extLst>
                  <a:ext uri="{FF2B5EF4-FFF2-40B4-BE49-F238E27FC236}">
                    <a16:creationId xmlns:a16="http://schemas.microsoft.com/office/drawing/2014/main" id="{6EABD0C6-28C9-347E-3E7E-F35D539CC0F5}"/>
                  </a:ext>
                </a:extLst>
              </p:cNvPr>
              <p:cNvSpPr/>
              <p:nvPr/>
            </p:nvSpPr>
            <p:spPr>
              <a:xfrm>
                <a:off x="1623416" y="2705490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44" name="图片 343">
                <a:extLst>
                  <a:ext uri="{FF2B5EF4-FFF2-40B4-BE49-F238E27FC236}">
                    <a16:creationId xmlns:a16="http://schemas.microsoft.com/office/drawing/2014/main" id="{C4B1B59A-5408-FA1E-B269-B6CAA3154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249" y="2789847"/>
                <a:ext cx="2274005" cy="707197"/>
              </a:xfrm>
              <a:prstGeom prst="rect">
                <a:avLst/>
              </a:prstGeom>
            </p:spPr>
          </p:pic>
        </p:grpSp>
        <p:pic>
          <p:nvPicPr>
            <p:cNvPr id="345" name="图片 344">
              <a:extLst>
                <a:ext uri="{FF2B5EF4-FFF2-40B4-BE49-F238E27FC236}">
                  <a16:creationId xmlns:a16="http://schemas.microsoft.com/office/drawing/2014/main" id="{3F8F45E2-49AF-02A9-7B56-E4969077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083" y="1898469"/>
              <a:ext cx="2170364" cy="762066"/>
            </a:xfrm>
            <a:prstGeom prst="rect">
              <a:avLst/>
            </a:prstGeom>
          </p:spPr>
        </p:pic>
        <p:pic>
          <p:nvPicPr>
            <p:cNvPr id="346" name="图片 345">
              <a:extLst>
                <a:ext uri="{FF2B5EF4-FFF2-40B4-BE49-F238E27FC236}">
                  <a16:creationId xmlns:a16="http://schemas.microsoft.com/office/drawing/2014/main" id="{CAC19A30-A24C-EB7C-E274-CB03ED0D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130" y="4609773"/>
              <a:ext cx="2597121" cy="76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769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02CD2EC-AE4E-5951-53C5-751E2A54DBF7}"/>
              </a:ext>
            </a:extLst>
          </p:cNvPr>
          <p:cNvSpPr>
            <a:spLocks noChangeAspect="1"/>
          </p:cNvSpPr>
          <p:nvPr/>
        </p:nvSpPr>
        <p:spPr>
          <a:xfrm>
            <a:off x="608075" y="251968"/>
            <a:ext cx="10762192" cy="6469200"/>
          </a:xfrm>
          <a:custGeom>
            <a:avLst/>
            <a:gdLst>
              <a:gd name="connsiteX0" fmla="*/ 44653 w 5646474"/>
              <a:gd name="connsiteY0" fmla="*/ 0 h 3394120"/>
              <a:gd name="connsiteX1" fmla="*/ 4621514 w 5646474"/>
              <a:gd name="connsiteY1" fmla="*/ 0 h 3394120"/>
              <a:gd name="connsiteX2" fmla="*/ 4925145 w 5646474"/>
              <a:gd name="connsiteY2" fmla="*/ 377922 h 3394120"/>
              <a:gd name="connsiteX3" fmla="*/ 5228775 w 5646474"/>
              <a:gd name="connsiteY3" fmla="*/ 0 h 3394120"/>
              <a:gd name="connsiteX4" fmla="*/ 5601821 w 5646474"/>
              <a:gd name="connsiteY4" fmla="*/ 0 h 3394120"/>
              <a:gd name="connsiteX5" fmla="*/ 5646474 w 5646474"/>
              <a:gd name="connsiteY5" fmla="*/ 44654 h 3394120"/>
              <a:gd name="connsiteX6" fmla="*/ 5646474 w 5646474"/>
              <a:gd name="connsiteY6" fmla="*/ 2569626 h 3394120"/>
              <a:gd name="connsiteX7" fmla="*/ 5646474 w 5646474"/>
              <a:gd name="connsiteY7" fmla="*/ 3098572 h 3394120"/>
              <a:gd name="connsiteX8" fmla="*/ 5646474 w 5646474"/>
              <a:gd name="connsiteY8" fmla="*/ 3348493 h 3394120"/>
              <a:gd name="connsiteX9" fmla="*/ 5601821 w 5646474"/>
              <a:gd name="connsiteY9" fmla="*/ 3393147 h 3394120"/>
              <a:gd name="connsiteX10" fmla="*/ 5234320 w 5646474"/>
              <a:gd name="connsiteY10" fmla="*/ 3393147 h 3394120"/>
              <a:gd name="connsiteX11" fmla="*/ 4936832 w 5646474"/>
              <a:gd name="connsiteY11" fmla="*/ 3392275 h 3394120"/>
              <a:gd name="connsiteX12" fmla="*/ 4615969 w 5646474"/>
              <a:gd name="connsiteY12" fmla="*/ 3393147 h 3394120"/>
              <a:gd name="connsiteX13" fmla="*/ 1041910 w 5646474"/>
              <a:gd name="connsiteY13" fmla="*/ 3393147 h 3394120"/>
              <a:gd name="connsiteX14" fmla="*/ 756724 w 5646474"/>
              <a:gd name="connsiteY14" fmla="*/ 3394120 h 3394120"/>
              <a:gd name="connsiteX15" fmla="*/ 423560 w 5646474"/>
              <a:gd name="connsiteY15" fmla="*/ 3393147 h 3394120"/>
              <a:gd name="connsiteX16" fmla="*/ 44653 w 5646474"/>
              <a:gd name="connsiteY16" fmla="*/ 3393147 h 3394120"/>
              <a:gd name="connsiteX17" fmla="*/ 0 w 5646474"/>
              <a:gd name="connsiteY17" fmla="*/ 3348493 h 3394120"/>
              <a:gd name="connsiteX18" fmla="*/ 0 w 5646474"/>
              <a:gd name="connsiteY18" fmla="*/ 3092686 h 3394120"/>
              <a:gd name="connsiteX19" fmla="*/ 321859 w 5646474"/>
              <a:gd name="connsiteY19" fmla="*/ 2834099 h 3394120"/>
              <a:gd name="connsiteX20" fmla="*/ 0 w 5646474"/>
              <a:gd name="connsiteY20" fmla="*/ 2575511 h 3394120"/>
              <a:gd name="connsiteX21" fmla="*/ 0 w 5646474"/>
              <a:gd name="connsiteY21" fmla="*/ 44654 h 3394120"/>
              <a:gd name="connsiteX22" fmla="*/ 44653 w 5646474"/>
              <a:gd name="connsiteY22" fmla="*/ 0 h 339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46474" h="3394120">
                <a:moveTo>
                  <a:pt x="44653" y="0"/>
                </a:moveTo>
                <a:lnTo>
                  <a:pt x="4621514" y="0"/>
                </a:lnTo>
                <a:lnTo>
                  <a:pt x="4925145" y="377922"/>
                </a:lnTo>
                <a:lnTo>
                  <a:pt x="5228775" y="0"/>
                </a:lnTo>
                <a:lnTo>
                  <a:pt x="5601821" y="0"/>
                </a:lnTo>
                <a:cubicBezTo>
                  <a:pt x="5626482" y="0"/>
                  <a:pt x="5646474" y="19993"/>
                  <a:pt x="5646474" y="44654"/>
                </a:cubicBezTo>
                <a:lnTo>
                  <a:pt x="5646474" y="2569626"/>
                </a:lnTo>
                <a:lnTo>
                  <a:pt x="5646474" y="3098572"/>
                </a:lnTo>
                <a:lnTo>
                  <a:pt x="5646474" y="3348493"/>
                </a:lnTo>
                <a:cubicBezTo>
                  <a:pt x="5646474" y="3373155"/>
                  <a:pt x="5626482" y="3393147"/>
                  <a:pt x="5601821" y="3393147"/>
                </a:cubicBezTo>
                <a:lnTo>
                  <a:pt x="5234320" y="3393147"/>
                </a:lnTo>
                <a:lnTo>
                  <a:pt x="4936832" y="3392275"/>
                </a:lnTo>
                <a:lnTo>
                  <a:pt x="4615969" y="3393147"/>
                </a:lnTo>
                <a:lnTo>
                  <a:pt x="1041910" y="3393147"/>
                </a:lnTo>
                <a:lnTo>
                  <a:pt x="756724" y="3394120"/>
                </a:lnTo>
                <a:lnTo>
                  <a:pt x="423560" y="3393147"/>
                </a:lnTo>
                <a:lnTo>
                  <a:pt x="44653" y="3393147"/>
                </a:lnTo>
                <a:cubicBezTo>
                  <a:pt x="19992" y="3393147"/>
                  <a:pt x="0" y="3373155"/>
                  <a:pt x="0" y="3348493"/>
                </a:cubicBezTo>
                <a:lnTo>
                  <a:pt x="0" y="3092686"/>
                </a:lnTo>
                <a:lnTo>
                  <a:pt x="321859" y="2834099"/>
                </a:lnTo>
                <a:lnTo>
                  <a:pt x="0" y="2575511"/>
                </a:lnTo>
                <a:lnTo>
                  <a:pt x="0" y="44654"/>
                </a:lnTo>
                <a:cubicBezTo>
                  <a:pt x="0" y="19993"/>
                  <a:pt x="19992" y="0"/>
                  <a:pt x="44653" y="0"/>
                </a:cubicBezTo>
                <a:close/>
              </a:path>
            </a:pathLst>
          </a:custGeom>
          <a:solidFill>
            <a:srgbClr val="F6EFD7"/>
          </a:solidFill>
          <a:ln w="19050">
            <a:solidFill>
              <a:srgbClr val="C9B372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3AE82DB-CE63-AEA4-FCEF-91B696DC00F8}"/>
              </a:ext>
            </a:extLst>
          </p:cNvPr>
          <p:cNvGrpSpPr/>
          <p:nvPr/>
        </p:nvGrpSpPr>
        <p:grpSpPr>
          <a:xfrm>
            <a:off x="2005225" y="487230"/>
            <a:ext cx="1878366" cy="2172656"/>
            <a:chOff x="1258323" y="624722"/>
            <a:chExt cx="5059680" cy="58523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2CE59A0-1F09-C10C-A3AB-311E65317C27}"/>
                </a:ext>
              </a:extLst>
            </p:cNvPr>
            <p:cNvSpPr/>
            <p:nvPr/>
          </p:nvSpPr>
          <p:spPr>
            <a:xfrm>
              <a:off x="1258323" y="624722"/>
              <a:ext cx="5059680" cy="58523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B6DEC16-AC61-4982-D0BD-40C98DD4CDE8}"/>
                </a:ext>
              </a:extLst>
            </p:cNvPr>
            <p:cNvGrpSpPr/>
            <p:nvPr/>
          </p:nvGrpSpPr>
          <p:grpSpPr>
            <a:xfrm>
              <a:off x="1481223" y="908516"/>
              <a:ext cx="4629062" cy="2575560"/>
              <a:chOff x="7292743" y="1345396"/>
              <a:chExt cx="4629062" cy="257556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0F21FEF6-0172-7521-9DDB-09B74DACA09F}"/>
                  </a:ext>
                </a:extLst>
              </p:cNvPr>
              <p:cNvSpPr/>
              <p:nvPr/>
            </p:nvSpPr>
            <p:spPr>
              <a:xfrm>
                <a:off x="7336514" y="1345396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E34166B-D071-8723-FF56-26E094407680}"/>
                  </a:ext>
                </a:extLst>
              </p:cNvPr>
              <p:cNvGrpSpPr/>
              <p:nvPr/>
            </p:nvGrpSpPr>
            <p:grpSpPr>
              <a:xfrm>
                <a:off x="8031624" y="2237470"/>
                <a:ext cx="3151301" cy="1490618"/>
                <a:chOff x="2535409" y="2456169"/>
                <a:chExt cx="3482397" cy="1647232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20C13A4-DC87-D208-7E23-30337EB3D0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2796409" y="2629326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A6D41A2A-3C5E-6DFB-C76D-075B95E13A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2464214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8937BDE-42B1-16E0-C9D5-F58BA0F9EF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5123972" y="245616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41304A17-315F-1AA3-2CE5-7F586EE1C8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5409" y="3581400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3D830EA-D8C4-CF71-7FBE-3FDDD573B3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332039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1940623-0E44-8FF3-9503-848886BA66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5807" y="3489473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84AEF03A-7E38-E354-D102-E0F2735A8478}"/>
                    </a:ext>
                  </a:extLst>
                </p:cNvPr>
                <p:cNvCxnSpPr>
                  <a:stCxn id="28" idx="4"/>
                  <a:endCxn id="31" idx="0"/>
                </p:cNvCxnSpPr>
                <p:nvPr/>
              </p:nvCxnSpPr>
              <p:spPr>
                <a:xfrm>
                  <a:off x="4276609" y="2986215"/>
                  <a:ext cx="0" cy="3341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C6078530-81CE-06EB-A0F6-D0B3B4CD4F25}"/>
                    </a:ext>
                  </a:extLst>
                </p:cNvPr>
                <p:cNvCxnSpPr>
                  <a:cxnSpLocks/>
                  <a:stCxn id="29" idx="2"/>
                  <a:endCxn id="31" idx="7"/>
                </p:cNvCxnSpPr>
                <p:nvPr/>
              </p:nvCxnSpPr>
              <p:spPr>
                <a:xfrm flipH="1">
                  <a:off x="4461163" y="2785576"/>
                  <a:ext cx="671933" cy="61126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7DEC63A5-1DA2-F565-8D49-960D986846C5}"/>
                    </a:ext>
                  </a:extLst>
                </p:cNvPr>
                <p:cNvCxnSpPr>
                  <a:cxnSpLocks/>
                  <a:stCxn id="31" idx="2"/>
                  <a:endCxn id="30" idx="6"/>
                </p:cNvCxnSpPr>
                <p:nvPr/>
              </p:nvCxnSpPr>
              <p:spPr>
                <a:xfrm flipH="1">
                  <a:off x="3057408" y="3581400"/>
                  <a:ext cx="958201" cy="2610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A3666EB6-E94E-1576-C44A-3A1B3CA55432}"/>
                    </a:ext>
                  </a:extLst>
                </p:cNvPr>
                <p:cNvCxnSpPr>
                  <a:stCxn id="27" idx="5"/>
                  <a:endCxn id="31" idx="1"/>
                </p:cNvCxnSpPr>
                <p:nvPr/>
              </p:nvCxnSpPr>
              <p:spPr>
                <a:xfrm>
                  <a:off x="3283882" y="3020060"/>
                  <a:ext cx="808172" cy="376784"/>
                </a:xfrm>
                <a:prstGeom prst="line">
                  <a:avLst/>
                </a:prstGeom>
                <a:ln>
                  <a:solidFill>
                    <a:srgbClr val="CF7B38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1DBE56BD-9B74-A8D3-09DE-8E8D7082126A}"/>
                    </a:ext>
                  </a:extLst>
                </p:cNvPr>
                <p:cNvCxnSpPr>
                  <a:stCxn id="31" idx="6"/>
                  <a:endCxn id="32" idx="2"/>
                </p:cNvCxnSpPr>
                <p:nvPr/>
              </p:nvCxnSpPr>
              <p:spPr>
                <a:xfrm>
                  <a:off x="4537608" y="3581400"/>
                  <a:ext cx="958199" cy="169074"/>
                </a:xfrm>
                <a:prstGeom prst="line">
                  <a:avLst/>
                </a:prstGeom>
                <a:ln>
                  <a:solidFill>
                    <a:srgbClr val="EC846E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EAF607BE-D993-A067-7D4E-28BA1419E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2743" y="1386353"/>
                <a:ext cx="4629062" cy="971055"/>
              </a:xfrm>
              <a:prstGeom prst="rect">
                <a:avLst/>
              </a:prstGeom>
            </p:spPr>
          </p:pic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F91F7C7-B346-2D18-A17D-94C92CD2854F}"/>
                </a:ext>
              </a:extLst>
            </p:cNvPr>
            <p:cNvGrpSpPr/>
            <p:nvPr/>
          </p:nvGrpSpPr>
          <p:grpSpPr>
            <a:xfrm>
              <a:off x="1490016" y="3626744"/>
              <a:ext cx="4611477" cy="2668067"/>
              <a:chOff x="7345307" y="4132589"/>
              <a:chExt cx="4611477" cy="266806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794DB02E-B39E-8DE2-EE6B-E01999DF437D}"/>
                  </a:ext>
                </a:extLst>
              </p:cNvPr>
              <p:cNvSpPr/>
              <p:nvPr/>
            </p:nvSpPr>
            <p:spPr>
              <a:xfrm>
                <a:off x="7380285" y="4132589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B19256EB-13E6-1A62-0EFA-F470634D9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5307" y="4160546"/>
                <a:ext cx="4611477" cy="972000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078D964-E531-699A-ED82-14F1A71FE696}"/>
                  </a:ext>
                </a:extLst>
              </p:cNvPr>
              <p:cNvGrpSpPr/>
              <p:nvPr/>
            </p:nvGrpSpPr>
            <p:grpSpPr>
              <a:xfrm>
                <a:off x="8132125" y="4946485"/>
                <a:ext cx="3037840" cy="1132237"/>
                <a:chOff x="1584960" y="4700954"/>
                <a:chExt cx="3037840" cy="1132237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D5846FB-25C3-9A1B-E284-0F7ECF8E32EE}"/>
                    </a:ext>
                  </a:extLst>
                </p:cNvPr>
                <p:cNvSpPr/>
                <p:nvPr/>
              </p:nvSpPr>
              <p:spPr>
                <a:xfrm>
                  <a:off x="1723292" y="4700954"/>
                  <a:ext cx="398585" cy="1132237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13A543C-3E1B-73B3-511D-2048235CC52B}"/>
                    </a:ext>
                  </a:extLst>
                </p:cNvPr>
                <p:cNvSpPr/>
                <p:nvPr/>
              </p:nvSpPr>
              <p:spPr>
                <a:xfrm>
                  <a:off x="2195942" y="4861191"/>
                  <a:ext cx="398585" cy="97200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3DC0C3B-B49F-1651-6559-4ECE53CF6463}"/>
                    </a:ext>
                  </a:extLst>
                </p:cNvPr>
                <p:cNvSpPr/>
                <p:nvPr/>
              </p:nvSpPr>
              <p:spPr>
                <a:xfrm>
                  <a:off x="2668592" y="5049521"/>
                  <a:ext cx="398585" cy="78367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4482A6F-64D3-58C1-39B2-07A09C135084}"/>
                    </a:ext>
                  </a:extLst>
                </p:cNvPr>
                <p:cNvSpPr/>
                <p:nvPr/>
              </p:nvSpPr>
              <p:spPr>
                <a:xfrm>
                  <a:off x="3141242" y="5145366"/>
                  <a:ext cx="398585" cy="6878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B1717AE4-2759-B386-246A-13E5318540B7}"/>
                    </a:ext>
                  </a:extLst>
                </p:cNvPr>
                <p:cNvSpPr/>
                <p:nvPr/>
              </p:nvSpPr>
              <p:spPr>
                <a:xfrm>
                  <a:off x="3613892" y="5289352"/>
                  <a:ext cx="398585" cy="5438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3643432-1B7C-02AA-491A-0FC4DF5BDACF}"/>
                    </a:ext>
                  </a:extLst>
                </p:cNvPr>
                <p:cNvSpPr/>
                <p:nvPr/>
              </p:nvSpPr>
              <p:spPr>
                <a:xfrm>
                  <a:off x="4086542" y="5419686"/>
                  <a:ext cx="398585" cy="4135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55322CBA-9B05-B21F-818E-528B62EFD980}"/>
                    </a:ext>
                  </a:extLst>
                </p:cNvPr>
                <p:cNvCxnSpPr/>
                <p:nvPr/>
              </p:nvCxnSpPr>
              <p:spPr>
                <a:xfrm>
                  <a:off x="1584960" y="5833191"/>
                  <a:ext cx="30378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1DEAAF2A-71DA-E153-3061-61208CAEFA0C}"/>
                    </a:ext>
                  </a:extLst>
                </p:cNvPr>
                <p:cNvCxnSpPr/>
                <p:nvPr/>
              </p:nvCxnSpPr>
              <p:spPr>
                <a:xfrm>
                  <a:off x="3100602" y="4700954"/>
                  <a:ext cx="0" cy="113223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BAAA1530-4025-5316-0D1C-E26484B6C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4414" y="6039494"/>
                <a:ext cx="2733263" cy="761162"/>
              </a:xfrm>
              <a:prstGeom prst="rect">
                <a:avLst/>
              </a:prstGeom>
            </p:spPr>
          </p:pic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FB3F53F-D704-9EA2-8EC8-E855633C0EB1}"/>
              </a:ext>
            </a:extLst>
          </p:cNvPr>
          <p:cNvGrpSpPr/>
          <p:nvPr/>
        </p:nvGrpSpPr>
        <p:grpSpPr>
          <a:xfrm>
            <a:off x="7346381" y="1573558"/>
            <a:ext cx="2793600" cy="4018201"/>
            <a:chOff x="2631633" y="1770185"/>
            <a:chExt cx="2793600" cy="4018201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346B8B1F-A047-6283-5384-0020EA8D32A8}"/>
                </a:ext>
              </a:extLst>
            </p:cNvPr>
            <p:cNvSpPr/>
            <p:nvPr/>
          </p:nvSpPr>
          <p:spPr>
            <a:xfrm>
              <a:off x="2631633" y="1770185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0F5E6"/>
            </a:solidFill>
            <a:ln>
              <a:solidFill>
                <a:srgbClr val="7D98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3B949E2-90E7-9A37-1682-2B10179B8BAB}"/>
                </a:ext>
              </a:extLst>
            </p:cNvPr>
            <p:cNvGrpSpPr/>
            <p:nvPr/>
          </p:nvGrpSpPr>
          <p:grpSpPr>
            <a:xfrm>
              <a:off x="2899733" y="4357739"/>
              <a:ext cx="2257400" cy="1064018"/>
              <a:chOff x="2764696" y="4205339"/>
              <a:chExt cx="2257400" cy="1064018"/>
            </a:xfrm>
          </p:grpSpPr>
          <p:pic>
            <p:nvPicPr>
              <p:cNvPr id="43" name="图形 42">
                <a:extLst>
                  <a:ext uri="{FF2B5EF4-FFF2-40B4-BE49-F238E27FC236}">
                    <a16:creationId xmlns:a16="http://schemas.microsoft.com/office/drawing/2014/main" id="{CDE3EC64-2A30-7E7A-79EF-E7A8D598A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959651" y="4206126"/>
                <a:ext cx="1062445" cy="1062444"/>
              </a:xfrm>
              <a:prstGeom prst="rect">
                <a:avLst/>
              </a:prstGeom>
            </p:spPr>
          </p:pic>
          <p:pic>
            <p:nvPicPr>
              <p:cNvPr id="44" name="图形 43">
                <a:extLst>
                  <a:ext uri="{FF2B5EF4-FFF2-40B4-BE49-F238E27FC236}">
                    <a16:creationId xmlns:a16="http://schemas.microsoft.com/office/drawing/2014/main" id="{9572EAA2-FE3C-D98E-3566-5FDB6BBFB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64696" y="4205339"/>
                <a:ext cx="1064018" cy="1064018"/>
              </a:xfrm>
              <a:prstGeom prst="rect">
                <a:avLst/>
              </a:prstGeom>
            </p:spPr>
          </p:pic>
        </p:grp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7F694639-347E-7604-9978-DF66EE537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367" y="3205113"/>
              <a:ext cx="1524132" cy="926672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55629CD3-7C60-9055-9BDB-759590F8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852" y="2012657"/>
              <a:ext cx="2347163" cy="1079086"/>
            </a:xfrm>
            <a:prstGeom prst="rect">
              <a:avLst/>
            </a:prstGeom>
          </p:spPr>
        </p:pic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8A35FBE9-52E9-78F2-405C-BE76E5D74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95" y="2245150"/>
            <a:ext cx="2122535" cy="73054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ECA7C69E-4F2B-8714-CD74-07DC22EE3D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15" y="3033741"/>
            <a:ext cx="1736585" cy="881175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AFDA4ADA-15E7-1B23-42D4-2A4B78961EB4}"/>
              </a:ext>
            </a:extLst>
          </p:cNvPr>
          <p:cNvGrpSpPr/>
          <p:nvPr/>
        </p:nvGrpSpPr>
        <p:grpSpPr>
          <a:xfrm rot="1883543">
            <a:off x="3812417" y="1193182"/>
            <a:ext cx="2112242" cy="711119"/>
            <a:chOff x="4375785" y="3720461"/>
            <a:chExt cx="2112242" cy="711119"/>
          </a:xfrm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B4C837F1-AB04-1C86-51E0-BA8A53518CFD}"/>
                </a:ext>
              </a:extLst>
            </p:cNvPr>
            <p:cNvSpPr/>
            <p:nvPr/>
          </p:nvSpPr>
          <p:spPr>
            <a:xfrm>
              <a:off x="4375785" y="3720461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04033B61-31FB-4F89-BC22-11A771BD7D63}"/>
                </a:ext>
              </a:extLst>
            </p:cNvPr>
            <p:cNvSpPr/>
            <p:nvPr/>
          </p:nvSpPr>
          <p:spPr>
            <a:xfrm rot="7648635">
              <a:off x="5969608" y="3913160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AF60B09-438C-D166-9A70-70D379DC425B}"/>
              </a:ext>
            </a:extLst>
          </p:cNvPr>
          <p:cNvGrpSpPr/>
          <p:nvPr/>
        </p:nvGrpSpPr>
        <p:grpSpPr>
          <a:xfrm>
            <a:off x="3834523" y="2843833"/>
            <a:ext cx="2122535" cy="1060631"/>
            <a:chOff x="1188733" y="3408053"/>
            <a:chExt cx="2227842" cy="1113253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951CCCEE-7EB2-7D84-BF1C-8498800A1216}"/>
                </a:ext>
              </a:extLst>
            </p:cNvPr>
            <p:cNvSpPr/>
            <p:nvPr/>
          </p:nvSpPr>
          <p:spPr>
            <a:xfrm>
              <a:off x="1188733" y="3581398"/>
              <a:ext cx="2044639" cy="939908"/>
            </a:xfrm>
            <a:custGeom>
              <a:avLst/>
              <a:gdLst>
                <a:gd name="connsiteX0" fmla="*/ 130601 w 2044639"/>
                <a:gd name="connsiteY0" fmla="*/ 398570 h 939908"/>
                <a:gd name="connsiteX1" fmla="*/ 197873 w 2044639"/>
                <a:gd name="connsiteY1" fmla="*/ 552938 h 939908"/>
                <a:gd name="connsiteX2" fmla="*/ 563541 w 2044639"/>
                <a:gd name="connsiteY2" fmla="*/ 932307 h 939908"/>
                <a:gd name="connsiteX3" fmla="*/ 569470 w 2044639"/>
                <a:gd name="connsiteY3" fmla="*/ 933063 h 939908"/>
                <a:gd name="connsiteX4" fmla="*/ 536385 w 2044639"/>
                <a:gd name="connsiteY4" fmla="*/ 938173 h 939908"/>
                <a:gd name="connsiteX5" fmla="*/ 19195 w 2044639"/>
                <a:gd name="connsiteY5" fmla="*/ 472272 h 939908"/>
                <a:gd name="connsiteX6" fmla="*/ 0 w 2044639"/>
                <a:gd name="connsiteY6" fmla="*/ 427046 h 939908"/>
                <a:gd name="connsiteX7" fmla="*/ 1991218 w 2044639"/>
                <a:gd name="connsiteY7" fmla="*/ 0 h 939908"/>
                <a:gd name="connsiteX8" fmla="*/ 2044639 w 2044639"/>
                <a:gd name="connsiteY8" fmla="*/ 70526 h 939908"/>
                <a:gd name="connsiteX9" fmla="*/ 2022942 w 2044639"/>
                <a:gd name="connsiteY9" fmla="*/ 87686 h 939908"/>
                <a:gd name="connsiteX10" fmla="*/ 743370 w 2044639"/>
                <a:gd name="connsiteY10" fmla="*/ 928173 h 939908"/>
                <a:gd name="connsiteX11" fmla="*/ 618791 w 2044639"/>
                <a:gd name="connsiteY11" fmla="*/ 939355 h 939908"/>
                <a:gd name="connsiteX12" fmla="*/ 569470 w 2044639"/>
                <a:gd name="connsiteY12" fmla="*/ 933063 h 939908"/>
                <a:gd name="connsiteX13" fmla="*/ 601130 w 2044639"/>
                <a:gd name="connsiteY13" fmla="*/ 928173 h 939908"/>
                <a:gd name="connsiteX14" fmla="*/ 1953355 w 2044639"/>
                <a:gd name="connsiteY14" fmla="*/ 30226 h 9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4639" h="939908">
                  <a:moveTo>
                    <a:pt x="130601" y="398570"/>
                  </a:moveTo>
                  <a:lnTo>
                    <a:pt x="197873" y="552938"/>
                  </a:lnTo>
                  <a:cubicBezTo>
                    <a:pt x="286043" y="739936"/>
                    <a:pt x="391073" y="896663"/>
                    <a:pt x="563541" y="932307"/>
                  </a:cubicBezTo>
                  <a:lnTo>
                    <a:pt x="569470" y="933063"/>
                  </a:lnTo>
                  <a:lnTo>
                    <a:pt x="536385" y="938173"/>
                  </a:lnTo>
                  <a:cubicBezTo>
                    <a:pt x="264107" y="962205"/>
                    <a:pt x="132837" y="733062"/>
                    <a:pt x="19195" y="472272"/>
                  </a:cubicBezTo>
                  <a:lnTo>
                    <a:pt x="0" y="427046"/>
                  </a:lnTo>
                  <a:close/>
                  <a:moveTo>
                    <a:pt x="1991218" y="0"/>
                  </a:moveTo>
                  <a:lnTo>
                    <a:pt x="2044639" y="70526"/>
                  </a:lnTo>
                  <a:lnTo>
                    <a:pt x="2022942" y="87686"/>
                  </a:lnTo>
                  <a:cubicBezTo>
                    <a:pt x="1661196" y="372369"/>
                    <a:pt x="998588" y="872796"/>
                    <a:pt x="743370" y="928173"/>
                  </a:cubicBezTo>
                  <a:cubicBezTo>
                    <a:pt x="698497" y="937910"/>
                    <a:pt x="657116" y="941376"/>
                    <a:pt x="618791" y="939355"/>
                  </a:cubicBezTo>
                  <a:lnTo>
                    <a:pt x="569470" y="933063"/>
                  </a:lnTo>
                  <a:lnTo>
                    <a:pt x="601130" y="928173"/>
                  </a:lnTo>
                  <a:cubicBezTo>
                    <a:pt x="874577" y="868841"/>
                    <a:pt x="1615693" y="298609"/>
                    <a:pt x="1953355" y="30226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rgbClr val="703F23"/>
                  </a:solidFill>
                </a:ln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A2474CB3-3BEB-D00B-1C7E-1ED8060D7098}"/>
                </a:ext>
              </a:extLst>
            </p:cNvPr>
            <p:cNvSpPr/>
            <p:nvPr/>
          </p:nvSpPr>
          <p:spPr>
            <a:xfrm rot="3001140">
              <a:off x="2898156" y="338496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032F28C-0C6F-24DB-6D98-FB836AF28BDC}"/>
              </a:ext>
            </a:extLst>
          </p:cNvPr>
          <p:cNvGrpSpPr/>
          <p:nvPr/>
        </p:nvGrpSpPr>
        <p:grpSpPr>
          <a:xfrm>
            <a:off x="6730287" y="2557863"/>
            <a:ext cx="551900" cy="264585"/>
            <a:chOff x="8804907" y="5669287"/>
            <a:chExt cx="1108613" cy="586740"/>
          </a:xfrm>
        </p:grpSpPr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BAB39B58-1524-5F14-1F49-2F47C9DD7550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CBDBA4A1-6BBA-86CC-26C9-6B09B40C481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DDF2F4C5-22E1-4587-F733-6456409B3E12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E82F5C4-9ADC-2987-9A81-B3E1BC2A0E34}"/>
              </a:ext>
            </a:extLst>
          </p:cNvPr>
          <p:cNvGrpSpPr/>
          <p:nvPr/>
        </p:nvGrpSpPr>
        <p:grpSpPr>
          <a:xfrm>
            <a:off x="6730287" y="4773437"/>
            <a:ext cx="551900" cy="264585"/>
            <a:chOff x="8804907" y="5669287"/>
            <a:chExt cx="1108613" cy="586740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0F3308D4-F1F1-00BB-5077-F152686C72F9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BB35EFD3-4BE0-EA5B-53D0-C17CB5A728F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2237B777-7D95-1839-E7D8-F48919E087A6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4C8290CA-0686-342D-A45E-9ACE897C13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81" y="4489912"/>
            <a:ext cx="2137713" cy="730800"/>
          </a:xfrm>
          <a:prstGeom prst="rect">
            <a:avLst/>
          </a:prstGeom>
        </p:spPr>
      </p:pic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51F70533-FF5F-89C8-71CE-C07A924F2FAA}"/>
              </a:ext>
            </a:extLst>
          </p:cNvPr>
          <p:cNvGrpSpPr/>
          <p:nvPr/>
        </p:nvGrpSpPr>
        <p:grpSpPr>
          <a:xfrm>
            <a:off x="1479644" y="4531967"/>
            <a:ext cx="2261034" cy="980207"/>
            <a:chOff x="1479644" y="4531967"/>
            <a:chExt cx="2261034" cy="980207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175937AB-EFB1-2905-2F76-9392B75955A5}"/>
                </a:ext>
              </a:extLst>
            </p:cNvPr>
            <p:cNvGrpSpPr/>
            <p:nvPr/>
          </p:nvGrpSpPr>
          <p:grpSpPr>
            <a:xfrm>
              <a:off x="1479644" y="4531967"/>
              <a:ext cx="1064565" cy="634949"/>
              <a:chOff x="5848350" y="1047750"/>
              <a:chExt cx="2451154" cy="1460500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9D2F02D7-29F6-50B7-5282-84D5F974391C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20" name="矩形: 圆角 119">
                  <a:extLst>
                    <a:ext uri="{FF2B5EF4-FFF2-40B4-BE49-F238E27FC236}">
                      <a16:creationId xmlns:a16="http://schemas.microsoft.com/office/drawing/2014/main" id="{6DE850E3-DAD1-5399-BDB5-1BB3EC348CF8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14128597-4BDD-E501-2BC6-2B6360D8ACE5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09CA5E7D-B2F7-9239-2B6C-17CD8BBB2EEE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35111168-78A1-4111-496E-C4E0515DD12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27FC6CF-175F-A1C0-A461-AB9B5F808845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16" name="矩形: 圆角 115">
                  <a:extLst>
                    <a:ext uri="{FF2B5EF4-FFF2-40B4-BE49-F238E27FC236}">
                      <a16:creationId xmlns:a16="http://schemas.microsoft.com/office/drawing/2014/main" id="{868E5330-2B19-DFCE-A6CE-F28C04C41102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830E99F3-A29F-7C6C-F250-3DDC38829396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96BC0CC8-2BC6-CDAA-353A-61F01F89723C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7ADFE417-65C5-E6BC-4852-58363EA8DAE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EE58957F-AED2-7A71-2887-0B07C5F6AEA0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12" name="矩形: 圆角 111">
                  <a:extLst>
                    <a:ext uri="{FF2B5EF4-FFF2-40B4-BE49-F238E27FC236}">
                      <a16:creationId xmlns:a16="http://schemas.microsoft.com/office/drawing/2014/main" id="{572707A0-7155-3F88-6A98-FBB8B5D7E77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8C28F51E-6D03-7D19-3D94-7F72456C0D9A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B2321618-F5F3-B9CD-C72A-8C4C665E87C3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9DF5D2CB-2E71-8DB3-23ED-6ACF68965B30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11" name="图形 110">
                <a:extLst>
                  <a:ext uri="{FF2B5EF4-FFF2-40B4-BE49-F238E27FC236}">
                    <a16:creationId xmlns:a16="http://schemas.microsoft.com/office/drawing/2014/main" id="{9AE972A7-FF69-09D1-46A0-A8CE663EF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7CE4931B-9EA8-E3F6-1478-64810C36AC25}"/>
                </a:ext>
              </a:extLst>
            </p:cNvPr>
            <p:cNvGrpSpPr/>
            <p:nvPr/>
          </p:nvGrpSpPr>
          <p:grpSpPr>
            <a:xfrm>
              <a:off x="2676113" y="4531967"/>
              <a:ext cx="1064565" cy="634949"/>
              <a:chOff x="5848350" y="1047750"/>
              <a:chExt cx="2451154" cy="1460500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DFCBFC6-07D0-D454-6840-C63A651E07A8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4" name="矩形: 圆角 103">
                  <a:extLst>
                    <a:ext uri="{FF2B5EF4-FFF2-40B4-BE49-F238E27FC236}">
                      <a16:creationId xmlns:a16="http://schemas.microsoft.com/office/drawing/2014/main" id="{E6639D3D-ECA6-7ABC-E2CF-84950029742E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157EA10A-2A01-533F-911E-6F073A6A47F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A0B7C1B7-2B64-39BA-0C90-D7F1F09B5A3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DE9D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BE997EDF-95FB-500A-A4DC-1638C05CFA3E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3EED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A6433A84-C83E-7C02-FCA2-118C3F71C920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0" name="矩形: 圆角 99">
                  <a:extLst>
                    <a:ext uri="{FF2B5EF4-FFF2-40B4-BE49-F238E27FC236}">
                      <a16:creationId xmlns:a16="http://schemas.microsoft.com/office/drawing/2014/main" id="{930BE703-AE41-24D8-A0BC-927188F36D8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D9F22E3C-F1FC-B6B8-9B28-BA66881552A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A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49DCEFB6-BE9E-F209-81CB-829FD3A29981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D8FA6258-D404-5018-0299-ADA127A21015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9D1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12A133AF-1064-7E3C-C384-261186A00205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B9AE0C6C-438C-6B70-525C-647ACE813269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DA6FC610-94F9-0207-BD13-4D4332C8330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D233D736-C242-3E90-E535-61766E2F553A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70B61FE1-789B-D8C8-B257-FD139ED655CD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D898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95" name="图形 94">
                <a:extLst>
                  <a:ext uri="{FF2B5EF4-FFF2-40B4-BE49-F238E27FC236}">
                    <a16:creationId xmlns:a16="http://schemas.microsoft.com/office/drawing/2014/main" id="{8AA8A9CC-89F0-470B-F353-228DF8BE7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EA44C08A-3E66-5F92-3A87-8880FF63DCFE}"/>
                </a:ext>
              </a:extLst>
            </p:cNvPr>
            <p:cNvGrpSpPr/>
            <p:nvPr/>
          </p:nvGrpSpPr>
          <p:grpSpPr>
            <a:xfrm rot="10800000">
              <a:off x="2370067" y="5280004"/>
              <a:ext cx="438677" cy="232170"/>
              <a:chOff x="8804891" y="5669287"/>
              <a:chExt cx="1108626" cy="586740"/>
            </a:xfrm>
          </p:grpSpPr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A8C326B5-607A-7630-F300-437B7588C3D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85AB8812-8E5A-390D-5CF7-FF5D2E62C521}"/>
                  </a:ext>
                </a:extLst>
              </p:cNvPr>
              <p:cNvSpPr/>
              <p:nvPr/>
            </p:nvSpPr>
            <p:spPr>
              <a:xfrm>
                <a:off x="9137079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8F279079-9A14-3178-7B22-D44459AC5B50}"/>
                  </a:ext>
                </a:extLst>
              </p:cNvPr>
              <p:cNvSpPr/>
              <p:nvPr/>
            </p:nvSpPr>
            <p:spPr>
              <a:xfrm>
                <a:off x="8804891" y="5815971"/>
                <a:ext cx="255270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</p:grp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9817DD7F-A313-1654-88C0-0F3E20ECD483}"/>
              </a:ext>
            </a:extLst>
          </p:cNvPr>
          <p:cNvSpPr/>
          <p:nvPr/>
        </p:nvSpPr>
        <p:spPr>
          <a:xfrm>
            <a:off x="3921640" y="4726827"/>
            <a:ext cx="469348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pic>
        <p:nvPicPr>
          <p:cNvPr id="130" name="图片 129">
            <a:extLst>
              <a:ext uri="{FF2B5EF4-FFF2-40B4-BE49-F238E27FC236}">
                <a16:creationId xmlns:a16="http://schemas.microsoft.com/office/drawing/2014/main" id="{6933C3C7-7977-7345-0E02-133DA56CFB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6" y="6124192"/>
            <a:ext cx="2296800" cy="473302"/>
          </a:xfrm>
          <a:prstGeom prst="rect">
            <a:avLst/>
          </a:prstGeom>
        </p:spPr>
      </p:pic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EC47DBC5-D509-819D-C1D9-EA03315D5B59}"/>
              </a:ext>
            </a:extLst>
          </p:cNvPr>
          <p:cNvSpPr/>
          <p:nvPr/>
        </p:nvSpPr>
        <p:spPr>
          <a:xfrm rot="5400000">
            <a:off x="8574762" y="5697339"/>
            <a:ext cx="469348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123670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7AF93-DF0E-593B-F9F6-01E14C3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F68B902E-9337-06F8-6F1E-05D7973209B7}"/>
              </a:ext>
            </a:extLst>
          </p:cNvPr>
          <p:cNvGrpSpPr/>
          <p:nvPr/>
        </p:nvGrpSpPr>
        <p:grpSpPr>
          <a:xfrm>
            <a:off x="1666719" y="905436"/>
            <a:ext cx="8858561" cy="5324919"/>
            <a:chOff x="608075" y="251968"/>
            <a:chExt cx="10762192" cy="6469200"/>
          </a:xfrm>
        </p:grpSpPr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CECC791D-C649-1F4E-A462-44F564393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075" y="251968"/>
              <a:ext cx="10762192" cy="6469200"/>
            </a:xfrm>
            <a:custGeom>
              <a:avLst/>
              <a:gdLst>
                <a:gd name="connsiteX0" fmla="*/ 44653 w 5646474"/>
                <a:gd name="connsiteY0" fmla="*/ 0 h 3394120"/>
                <a:gd name="connsiteX1" fmla="*/ 4621514 w 5646474"/>
                <a:gd name="connsiteY1" fmla="*/ 0 h 3394120"/>
                <a:gd name="connsiteX2" fmla="*/ 4925145 w 5646474"/>
                <a:gd name="connsiteY2" fmla="*/ 377922 h 3394120"/>
                <a:gd name="connsiteX3" fmla="*/ 5228775 w 5646474"/>
                <a:gd name="connsiteY3" fmla="*/ 0 h 3394120"/>
                <a:gd name="connsiteX4" fmla="*/ 5601821 w 5646474"/>
                <a:gd name="connsiteY4" fmla="*/ 0 h 3394120"/>
                <a:gd name="connsiteX5" fmla="*/ 5646474 w 5646474"/>
                <a:gd name="connsiteY5" fmla="*/ 44654 h 3394120"/>
                <a:gd name="connsiteX6" fmla="*/ 5646474 w 5646474"/>
                <a:gd name="connsiteY6" fmla="*/ 2569626 h 3394120"/>
                <a:gd name="connsiteX7" fmla="*/ 5646474 w 5646474"/>
                <a:gd name="connsiteY7" fmla="*/ 3098572 h 3394120"/>
                <a:gd name="connsiteX8" fmla="*/ 5646474 w 5646474"/>
                <a:gd name="connsiteY8" fmla="*/ 3348493 h 3394120"/>
                <a:gd name="connsiteX9" fmla="*/ 5601821 w 5646474"/>
                <a:gd name="connsiteY9" fmla="*/ 3393147 h 3394120"/>
                <a:gd name="connsiteX10" fmla="*/ 5234320 w 5646474"/>
                <a:gd name="connsiteY10" fmla="*/ 3393147 h 3394120"/>
                <a:gd name="connsiteX11" fmla="*/ 4936832 w 5646474"/>
                <a:gd name="connsiteY11" fmla="*/ 3392275 h 3394120"/>
                <a:gd name="connsiteX12" fmla="*/ 4615969 w 5646474"/>
                <a:gd name="connsiteY12" fmla="*/ 3393147 h 3394120"/>
                <a:gd name="connsiteX13" fmla="*/ 1041910 w 5646474"/>
                <a:gd name="connsiteY13" fmla="*/ 3393147 h 3394120"/>
                <a:gd name="connsiteX14" fmla="*/ 756724 w 5646474"/>
                <a:gd name="connsiteY14" fmla="*/ 3394120 h 3394120"/>
                <a:gd name="connsiteX15" fmla="*/ 423560 w 5646474"/>
                <a:gd name="connsiteY15" fmla="*/ 3393147 h 3394120"/>
                <a:gd name="connsiteX16" fmla="*/ 44653 w 5646474"/>
                <a:gd name="connsiteY16" fmla="*/ 3393147 h 3394120"/>
                <a:gd name="connsiteX17" fmla="*/ 0 w 5646474"/>
                <a:gd name="connsiteY17" fmla="*/ 3348493 h 3394120"/>
                <a:gd name="connsiteX18" fmla="*/ 0 w 5646474"/>
                <a:gd name="connsiteY18" fmla="*/ 3092686 h 3394120"/>
                <a:gd name="connsiteX19" fmla="*/ 321859 w 5646474"/>
                <a:gd name="connsiteY19" fmla="*/ 2834099 h 3394120"/>
                <a:gd name="connsiteX20" fmla="*/ 0 w 5646474"/>
                <a:gd name="connsiteY20" fmla="*/ 2575511 h 3394120"/>
                <a:gd name="connsiteX21" fmla="*/ 0 w 5646474"/>
                <a:gd name="connsiteY21" fmla="*/ 44654 h 3394120"/>
                <a:gd name="connsiteX22" fmla="*/ 44653 w 5646474"/>
                <a:gd name="connsiteY22" fmla="*/ 0 h 33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46474" h="3394120">
                  <a:moveTo>
                    <a:pt x="44653" y="0"/>
                  </a:moveTo>
                  <a:lnTo>
                    <a:pt x="4621514" y="0"/>
                  </a:lnTo>
                  <a:lnTo>
                    <a:pt x="4925145" y="377922"/>
                  </a:lnTo>
                  <a:lnTo>
                    <a:pt x="5228775" y="0"/>
                  </a:lnTo>
                  <a:lnTo>
                    <a:pt x="5601821" y="0"/>
                  </a:lnTo>
                  <a:cubicBezTo>
                    <a:pt x="5626482" y="0"/>
                    <a:pt x="5646474" y="19993"/>
                    <a:pt x="5646474" y="44654"/>
                  </a:cubicBezTo>
                  <a:lnTo>
                    <a:pt x="5646474" y="2569626"/>
                  </a:lnTo>
                  <a:lnTo>
                    <a:pt x="5646474" y="3098572"/>
                  </a:lnTo>
                  <a:lnTo>
                    <a:pt x="5646474" y="3348493"/>
                  </a:lnTo>
                  <a:cubicBezTo>
                    <a:pt x="5646474" y="3373155"/>
                    <a:pt x="5626482" y="3393147"/>
                    <a:pt x="5601821" y="3393147"/>
                  </a:cubicBezTo>
                  <a:lnTo>
                    <a:pt x="5234320" y="3393147"/>
                  </a:lnTo>
                  <a:lnTo>
                    <a:pt x="4936832" y="3392275"/>
                  </a:lnTo>
                  <a:lnTo>
                    <a:pt x="4615969" y="3393147"/>
                  </a:lnTo>
                  <a:lnTo>
                    <a:pt x="1041910" y="3393147"/>
                  </a:lnTo>
                  <a:lnTo>
                    <a:pt x="756724" y="3394120"/>
                  </a:lnTo>
                  <a:lnTo>
                    <a:pt x="423560" y="3393147"/>
                  </a:lnTo>
                  <a:lnTo>
                    <a:pt x="44653" y="3393147"/>
                  </a:lnTo>
                  <a:cubicBezTo>
                    <a:pt x="19992" y="3393147"/>
                    <a:pt x="0" y="3373155"/>
                    <a:pt x="0" y="3348493"/>
                  </a:cubicBezTo>
                  <a:lnTo>
                    <a:pt x="0" y="3092686"/>
                  </a:lnTo>
                  <a:lnTo>
                    <a:pt x="321859" y="2834099"/>
                  </a:lnTo>
                  <a:lnTo>
                    <a:pt x="0" y="2575511"/>
                  </a:lnTo>
                  <a:lnTo>
                    <a:pt x="0" y="44654"/>
                  </a:lnTo>
                  <a:cubicBezTo>
                    <a:pt x="0" y="19993"/>
                    <a:pt x="19992" y="0"/>
                    <a:pt x="44653" y="0"/>
                  </a:cubicBezTo>
                  <a:close/>
                </a:path>
              </a:pathLst>
            </a:custGeom>
            <a:solidFill>
              <a:srgbClr val="F6EFD7"/>
            </a:solidFill>
            <a:ln w="19050">
              <a:solidFill>
                <a:srgbClr val="C9B372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60C5E847-B002-B5C2-870E-3EC8318B9566}"/>
                </a:ext>
              </a:extLst>
            </p:cNvPr>
            <p:cNvGrpSpPr/>
            <p:nvPr/>
          </p:nvGrpSpPr>
          <p:grpSpPr>
            <a:xfrm>
              <a:off x="2005225" y="487230"/>
              <a:ext cx="1878366" cy="2172656"/>
              <a:chOff x="1258323" y="624722"/>
              <a:chExt cx="5059680" cy="5852396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36876C6-1EB2-2D66-CBFC-01E6BD86B1C2}"/>
                  </a:ext>
                </a:extLst>
              </p:cNvPr>
              <p:cNvSpPr/>
              <p:nvPr/>
            </p:nvSpPr>
            <p:spPr>
              <a:xfrm>
                <a:off x="1258323" y="624722"/>
                <a:ext cx="5059680" cy="58523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38BAE776-67DF-6BE5-9D6E-E2402B369F26}"/>
                  </a:ext>
                </a:extLst>
              </p:cNvPr>
              <p:cNvGrpSpPr/>
              <p:nvPr/>
            </p:nvGrpSpPr>
            <p:grpSpPr>
              <a:xfrm>
                <a:off x="1481223" y="908516"/>
                <a:ext cx="4629062" cy="2575560"/>
                <a:chOff x="7292743" y="1345396"/>
                <a:chExt cx="4629062" cy="2575560"/>
              </a:xfrm>
            </p:grpSpPr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1B290B03-1175-AB68-C34A-927EDFE5D666}"/>
                    </a:ext>
                  </a:extLst>
                </p:cNvPr>
                <p:cNvSpPr/>
                <p:nvPr/>
              </p:nvSpPr>
              <p:spPr>
                <a:xfrm>
                  <a:off x="7336514" y="1345396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90005C4D-9E06-F476-D142-6B81C5ABDE85}"/>
                    </a:ext>
                  </a:extLst>
                </p:cNvPr>
                <p:cNvGrpSpPr/>
                <p:nvPr/>
              </p:nvGrpSpPr>
              <p:grpSpPr>
                <a:xfrm>
                  <a:off x="8031624" y="2237470"/>
                  <a:ext cx="3151301" cy="1490618"/>
                  <a:chOff x="2535409" y="2456169"/>
                  <a:chExt cx="3482397" cy="1647232"/>
                </a:xfrm>
              </p:grpSpPr>
              <p:sp>
                <p:nvSpPr>
                  <p:cNvPr id="68" name="椭圆 67">
                    <a:extLst>
                      <a:ext uri="{FF2B5EF4-FFF2-40B4-BE49-F238E27FC236}">
                        <a16:creationId xmlns:a16="http://schemas.microsoft.com/office/drawing/2014/main" id="{495CB419-701A-E596-5F2F-29862BDB00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2796409" y="2629326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69" name="椭圆 68">
                    <a:extLst>
                      <a:ext uri="{FF2B5EF4-FFF2-40B4-BE49-F238E27FC236}">
                        <a16:creationId xmlns:a16="http://schemas.microsoft.com/office/drawing/2014/main" id="{F9D918AB-1EC7-4184-5F3E-49BA9B7E7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2464214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52DD1F3B-0CDF-67C8-6AFC-AA19A0D06D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5123972" y="245616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1" name="椭圆 70">
                    <a:extLst>
                      <a:ext uri="{FF2B5EF4-FFF2-40B4-BE49-F238E27FC236}">
                        <a16:creationId xmlns:a16="http://schemas.microsoft.com/office/drawing/2014/main" id="{691ABCDF-4610-A7B2-68CB-787D8D8666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35409" y="3581400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2D8C534D-81DA-DDB4-2AA4-1B191DD855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332039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3" name="椭圆 72">
                    <a:extLst>
                      <a:ext uri="{FF2B5EF4-FFF2-40B4-BE49-F238E27FC236}">
                        <a16:creationId xmlns:a16="http://schemas.microsoft.com/office/drawing/2014/main" id="{89E2F69D-69E0-9379-EF2B-82E1BE408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95807" y="3489473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EEC45965-2F77-6E70-AC70-21B727331697}"/>
                      </a:ext>
                    </a:extLst>
                  </p:cNvPr>
                  <p:cNvCxnSpPr>
                    <a:stCxn id="69" idx="4"/>
                    <a:endCxn id="72" idx="0"/>
                  </p:cNvCxnSpPr>
                  <p:nvPr/>
                </p:nvCxnSpPr>
                <p:spPr>
                  <a:xfrm>
                    <a:off x="4276609" y="2986215"/>
                    <a:ext cx="0" cy="33418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B8A1D3F7-9774-1207-8C73-C2CB258AD873}"/>
                      </a:ext>
                    </a:extLst>
                  </p:cNvPr>
                  <p:cNvCxnSpPr>
                    <a:cxnSpLocks/>
                    <a:stCxn id="70" idx="2"/>
                    <a:endCxn id="72" idx="7"/>
                  </p:cNvCxnSpPr>
                  <p:nvPr/>
                </p:nvCxnSpPr>
                <p:spPr>
                  <a:xfrm flipH="1">
                    <a:off x="4461163" y="2785576"/>
                    <a:ext cx="671933" cy="61126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C4CFD5AA-D0F9-E4D4-4FD2-992C0CBCE7D8}"/>
                      </a:ext>
                    </a:extLst>
                  </p:cNvPr>
                  <p:cNvCxnSpPr>
                    <a:cxnSpLocks/>
                    <a:stCxn id="72" idx="2"/>
                    <a:endCxn id="71" idx="6"/>
                  </p:cNvCxnSpPr>
                  <p:nvPr/>
                </p:nvCxnSpPr>
                <p:spPr>
                  <a:xfrm flipH="1">
                    <a:off x="3057408" y="3581400"/>
                    <a:ext cx="958201" cy="26100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DA60286D-FD90-EC3B-C4DD-3DF8D6BC0235}"/>
                      </a:ext>
                    </a:extLst>
                  </p:cNvPr>
                  <p:cNvCxnSpPr>
                    <a:stCxn id="68" idx="5"/>
                    <a:endCxn id="72" idx="1"/>
                  </p:cNvCxnSpPr>
                  <p:nvPr/>
                </p:nvCxnSpPr>
                <p:spPr>
                  <a:xfrm>
                    <a:off x="3283882" y="3020060"/>
                    <a:ext cx="808172" cy="376784"/>
                  </a:xfrm>
                  <a:prstGeom prst="line">
                    <a:avLst/>
                  </a:prstGeom>
                  <a:ln>
                    <a:solidFill>
                      <a:srgbClr val="CF7B38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402AC3D6-16EA-A4AD-7A34-69C2F4491DF3}"/>
                      </a:ext>
                    </a:extLst>
                  </p:cNvPr>
                  <p:cNvCxnSpPr>
                    <a:stCxn id="72" idx="6"/>
                    <a:endCxn id="73" idx="2"/>
                  </p:cNvCxnSpPr>
                  <p:nvPr/>
                </p:nvCxnSpPr>
                <p:spPr>
                  <a:xfrm>
                    <a:off x="4537608" y="3581400"/>
                    <a:ext cx="958199" cy="169074"/>
                  </a:xfrm>
                  <a:prstGeom prst="line">
                    <a:avLst/>
                  </a:prstGeom>
                  <a:ln>
                    <a:solidFill>
                      <a:srgbClr val="EC846E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FB1F6388-4F1A-FAA2-AC08-BAA19EFDE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2743" y="1386353"/>
                  <a:ext cx="4629062" cy="971055"/>
                </a:xfrm>
                <a:prstGeom prst="rect">
                  <a:avLst/>
                </a:prstGeom>
              </p:spPr>
            </p:pic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FD3E04A8-BC09-D320-E2D7-92D694181B8E}"/>
                  </a:ext>
                </a:extLst>
              </p:cNvPr>
              <p:cNvGrpSpPr/>
              <p:nvPr/>
            </p:nvGrpSpPr>
            <p:grpSpPr>
              <a:xfrm>
                <a:off x="1490016" y="3626744"/>
                <a:ext cx="4611477" cy="2668067"/>
                <a:chOff x="7345307" y="4132589"/>
                <a:chExt cx="4611477" cy="2668067"/>
              </a:xfrm>
            </p:grpSpPr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581BDB18-4A0E-BA93-7DA9-A56E1370E216}"/>
                    </a:ext>
                  </a:extLst>
                </p:cNvPr>
                <p:cNvSpPr/>
                <p:nvPr/>
              </p:nvSpPr>
              <p:spPr>
                <a:xfrm>
                  <a:off x="7380285" y="4132589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54" name="图片 53">
                  <a:extLst>
                    <a:ext uri="{FF2B5EF4-FFF2-40B4-BE49-F238E27FC236}">
                      <a16:creationId xmlns:a16="http://schemas.microsoft.com/office/drawing/2014/main" id="{1EB940CF-99E1-D033-1D54-64308724EF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5307" y="4160546"/>
                  <a:ext cx="4611477" cy="972000"/>
                </a:xfrm>
                <a:prstGeom prst="rect">
                  <a:avLst/>
                </a:prstGeom>
              </p:spPr>
            </p:pic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341B1949-6207-091E-4A51-6A386E55E586}"/>
                    </a:ext>
                  </a:extLst>
                </p:cNvPr>
                <p:cNvGrpSpPr/>
                <p:nvPr/>
              </p:nvGrpSpPr>
              <p:grpSpPr>
                <a:xfrm>
                  <a:off x="8132125" y="4946485"/>
                  <a:ext cx="3037840" cy="1132237"/>
                  <a:chOff x="1584960" y="4700954"/>
                  <a:chExt cx="3037840" cy="1132237"/>
                </a:xfrm>
              </p:grpSpPr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D8896036-6278-911A-231D-F36D0678BF25}"/>
                      </a:ext>
                    </a:extLst>
                  </p:cNvPr>
                  <p:cNvSpPr/>
                  <p:nvPr/>
                </p:nvSpPr>
                <p:spPr>
                  <a:xfrm>
                    <a:off x="1723292" y="4700954"/>
                    <a:ext cx="398585" cy="1132237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AF1FF718-7557-4B63-E237-232CF166987B}"/>
                      </a:ext>
                    </a:extLst>
                  </p:cNvPr>
                  <p:cNvSpPr/>
                  <p:nvPr/>
                </p:nvSpPr>
                <p:spPr>
                  <a:xfrm>
                    <a:off x="2195942" y="4861191"/>
                    <a:ext cx="398585" cy="97200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84D645B5-48D9-F8B2-C683-B3CF63779159}"/>
                      </a:ext>
                    </a:extLst>
                  </p:cNvPr>
                  <p:cNvSpPr/>
                  <p:nvPr/>
                </p:nvSpPr>
                <p:spPr>
                  <a:xfrm>
                    <a:off x="2668592" y="5049521"/>
                    <a:ext cx="398585" cy="78367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B17D699A-B492-0FE3-2054-69E140FA6159}"/>
                      </a:ext>
                    </a:extLst>
                  </p:cNvPr>
                  <p:cNvSpPr/>
                  <p:nvPr/>
                </p:nvSpPr>
                <p:spPr>
                  <a:xfrm>
                    <a:off x="3141242" y="5145366"/>
                    <a:ext cx="398585" cy="6878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B788649A-8D74-C286-13BE-71F230153516}"/>
                      </a:ext>
                    </a:extLst>
                  </p:cNvPr>
                  <p:cNvSpPr/>
                  <p:nvPr/>
                </p:nvSpPr>
                <p:spPr>
                  <a:xfrm>
                    <a:off x="3613892" y="5289352"/>
                    <a:ext cx="398585" cy="5438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8C3460CD-921F-987C-DCF8-72E92DF944D2}"/>
                      </a:ext>
                    </a:extLst>
                  </p:cNvPr>
                  <p:cNvSpPr/>
                  <p:nvPr/>
                </p:nvSpPr>
                <p:spPr>
                  <a:xfrm>
                    <a:off x="4086542" y="5419686"/>
                    <a:ext cx="398585" cy="4135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542A85F1-D5E7-C412-5FA1-4488DDCBB34F}"/>
                      </a:ext>
                    </a:extLst>
                  </p:cNvPr>
                  <p:cNvCxnSpPr/>
                  <p:nvPr/>
                </p:nvCxnSpPr>
                <p:spPr>
                  <a:xfrm>
                    <a:off x="1584960" y="5833191"/>
                    <a:ext cx="30378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B8196013-3706-DC8C-C606-4044BDC375A7}"/>
                      </a:ext>
                    </a:extLst>
                  </p:cNvPr>
                  <p:cNvCxnSpPr/>
                  <p:nvPr/>
                </p:nvCxnSpPr>
                <p:spPr>
                  <a:xfrm>
                    <a:off x="3100602" y="4700954"/>
                    <a:ext cx="0" cy="1132237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6" name="图片 55">
                  <a:extLst>
                    <a:ext uri="{FF2B5EF4-FFF2-40B4-BE49-F238E27FC236}">
                      <a16:creationId xmlns:a16="http://schemas.microsoft.com/office/drawing/2014/main" id="{EBC43F9E-10D8-4DB3-0743-E2046A98A7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4414" y="6039494"/>
                  <a:ext cx="2733263" cy="7611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AFCE3974-55A1-B923-C4CE-D5ACC18BD1B3}"/>
                </a:ext>
              </a:extLst>
            </p:cNvPr>
            <p:cNvGrpSpPr/>
            <p:nvPr/>
          </p:nvGrpSpPr>
          <p:grpSpPr>
            <a:xfrm>
              <a:off x="7346381" y="1573558"/>
              <a:ext cx="2793600" cy="4018201"/>
              <a:chOff x="2631633" y="1770185"/>
              <a:chExt cx="2793600" cy="4018201"/>
            </a:xfrm>
          </p:grpSpPr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FD9A0085-0158-3615-AC97-3E7A0F756C51}"/>
                  </a:ext>
                </a:extLst>
              </p:cNvPr>
              <p:cNvSpPr/>
              <p:nvPr/>
            </p:nvSpPr>
            <p:spPr>
              <a:xfrm>
                <a:off x="2631633" y="1770185"/>
                <a:ext cx="2793600" cy="4018201"/>
              </a:xfrm>
              <a:prstGeom prst="roundRect">
                <a:avLst>
                  <a:gd name="adj" fmla="val 7381"/>
                </a:avLst>
              </a:prstGeom>
              <a:solidFill>
                <a:srgbClr val="F0F5E6"/>
              </a:solidFill>
              <a:ln>
                <a:solidFill>
                  <a:srgbClr val="7D984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41B86378-896E-8214-873D-19570EF5CBAC}"/>
                  </a:ext>
                </a:extLst>
              </p:cNvPr>
              <p:cNvGrpSpPr/>
              <p:nvPr/>
            </p:nvGrpSpPr>
            <p:grpSpPr>
              <a:xfrm>
                <a:off x="2899733" y="4357739"/>
                <a:ext cx="2257400" cy="1064018"/>
                <a:chOff x="2764696" y="4205339"/>
                <a:chExt cx="2257400" cy="1064018"/>
              </a:xfrm>
            </p:grpSpPr>
            <p:pic>
              <p:nvPicPr>
                <p:cNvPr id="84" name="图形 83">
                  <a:extLst>
                    <a:ext uri="{FF2B5EF4-FFF2-40B4-BE49-F238E27FC236}">
                      <a16:creationId xmlns:a16="http://schemas.microsoft.com/office/drawing/2014/main" id="{A2063275-C743-F52C-CE93-A039507E3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651" y="4206126"/>
                  <a:ext cx="1062445" cy="1062444"/>
                </a:xfrm>
                <a:prstGeom prst="rect">
                  <a:avLst/>
                </a:prstGeom>
              </p:spPr>
            </p:pic>
            <p:pic>
              <p:nvPicPr>
                <p:cNvPr id="85" name="图形 84">
                  <a:extLst>
                    <a:ext uri="{FF2B5EF4-FFF2-40B4-BE49-F238E27FC236}">
                      <a16:creationId xmlns:a16="http://schemas.microsoft.com/office/drawing/2014/main" id="{3E4B350F-12CC-3628-05EB-F4494A8A0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4696" y="4205339"/>
                  <a:ext cx="1064018" cy="1064018"/>
                </a:xfrm>
                <a:prstGeom prst="rect">
                  <a:avLst/>
                </a:prstGeom>
              </p:spPr>
            </p:pic>
          </p:grpSp>
          <p:pic>
            <p:nvPicPr>
              <p:cNvPr id="82" name="图片 81">
                <a:extLst>
                  <a:ext uri="{FF2B5EF4-FFF2-40B4-BE49-F238E27FC236}">
                    <a16:creationId xmlns:a16="http://schemas.microsoft.com/office/drawing/2014/main" id="{91E08CF5-82C5-E1E6-6FCD-46D545B7F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6367" y="3205113"/>
                <a:ext cx="1524132" cy="926672"/>
              </a:xfrm>
              <a:prstGeom prst="rect">
                <a:avLst/>
              </a:prstGeom>
            </p:spPr>
          </p:pic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732AE7C2-4EF5-A3B6-50F8-8FF98918C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852" y="2012657"/>
                <a:ext cx="2347163" cy="1079086"/>
              </a:xfrm>
              <a:prstGeom prst="rect">
                <a:avLst/>
              </a:prstGeom>
            </p:spPr>
          </p:pic>
        </p:grp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FE9A62C6-B2A2-4924-F70B-152AF7442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6195" y="2245150"/>
              <a:ext cx="2122535" cy="730547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F07CCDB3-5B77-2C24-D542-6D0DE22F8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115" y="3033741"/>
              <a:ext cx="1736585" cy="881175"/>
            </a:xfrm>
            <a:prstGeom prst="rect">
              <a:avLst/>
            </a:prstGeom>
          </p:spPr>
        </p:pic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702A2981-5140-16A0-B3B1-2C927F6C76C0}"/>
                </a:ext>
              </a:extLst>
            </p:cNvPr>
            <p:cNvGrpSpPr/>
            <p:nvPr/>
          </p:nvGrpSpPr>
          <p:grpSpPr>
            <a:xfrm rot="1883543">
              <a:off x="3812417" y="1193182"/>
              <a:ext cx="2112242" cy="711119"/>
              <a:chOff x="4375785" y="3720461"/>
              <a:chExt cx="2112242" cy="711119"/>
            </a:xfrm>
          </p:grpSpPr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1B8C0779-80D7-0064-5658-9BF5E6AC3179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BFCBFB1D-4497-65D0-8317-8B0D53FF0B18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773F5715-CF67-E71D-03DE-FA63E5EAF6A6}"/>
                </a:ext>
              </a:extLst>
            </p:cNvPr>
            <p:cNvGrpSpPr/>
            <p:nvPr/>
          </p:nvGrpSpPr>
          <p:grpSpPr>
            <a:xfrm>
              <a:off x="3834523" y="2843833"/>
              <a:ext cx="2122535" cy="1060631"/>
              <a:chOff x="1188733" y="3408053"/>
              <a:chExt cx="2227842" cy="1113253"/>
            </a:xfrm>
          </p:grpSpPr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28FA2B43-5819-2483-8320-3EF39C17A3A1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BAD02803-12C0-5BA7-4B16-A38B50F8342A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C7E340A8-34FC-3745-B74A-0DD85FEE1368}"/>
                </a:ext>
              </a:extLst>
            </p:cNvPr>
            <p:cNvGrpSpPr/>
            <p:nvPr/>
          </p:nvGrpSpPr>
          <p:grpSpPr>
            <a:xfrm>
              <a:off x="6730287" y="2557863"/>
              <a:ext cx="551900" cy="264585"/>
              <a:chOff x="8804907" y="5669287"/>
              <a:chExt cx="1108613" cy="586740"/>
            </a:xfrm>
          </p:grpSpPr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21F79C09-5708-39B5-CC8A-902DDD36CCCD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449E155C-7A69-2F5B-D469-CEEAAFF6FB5F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6C415C88-79DA-1529-FC35-F99157D780C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D2A810B7-BA3A-E896-72B7-B3E971AFCA7D}"/>
                </a:ext>
              </a:extLst>
            </p:cNvPr>
            <p:cNvGrpSpPr/>
            <p:nvPr/>
          </p:nvGrpSpPr>
          <p:grpSpPr>
            <a:xfrm>
              <a:off x="6730287" y="4773437"/>
              <a:ext cx="551900" cy="264585"/>
              <a:chOff x="8804907" y="5669287"/>
              <a:chExt cx="1108613" cy="586740"/>
            </a:xfrm>
          </p:grpSpPr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DD18BF0D-5E5F-6CB0-5744-567FAB951299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66AF5E77-7F4C-A371-779C-862890A87FD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4740EFAC-82B1-C481-D125-2EFDE47A1F25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828EA2A5-F08D-1AB7-87E3-5F5D96A29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481" y="4489912"/>
              <a:ext cx="2137713" cy="730800"/>
            </a:xfrm>
            <a:prstGeom prst="rect">
              <a:avLst/>
            </a:prstGeom>
          </p:spPr>
        </p:pic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39915CF-9FF4-51E4-0B02-819DF365F029}"/>
                </a:ext>
              </a:extLst>
            </p:cNvPr>
            <p:cNvGrpSpPr/>
            <p:nvPr/>
          </p:nvGrpSpPr>
          <p:grpSpPr>
            <a:xfrm>
              <a:off x="1479644" y="4531967"/>
              <a:ext cx="2261034" cy="980207"/>
              <a:chOff x="1479644" y="4531967"/>
              <a:chExt cx="2261034" cy="9802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EBF701CA-3518-1773-5FA6-1F524D3D3CFA}"/>
                  </a:ext>
                </a:extLst>
              </p:cNvPr>
              <p:cNvGrpSpPr/>
              <p:nvPr/>
            </p:nvGrpSpPr>
            <p:grpSpPr>
              <a:xfrm>
                <a:off x="1479644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B0B1F443-EE05-B224-D39B-FC15EEF11487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38" name="矩形: 圆角 137">
                    <a:extLst>
                      <a:ext uri="{FF2B5EF4-FFF2-40B4-BE49-F238E27FC236}">
                        <a16:creationId xmlns:a16="http://schemas.microsoft.com/office/drawing/2014/main" id="{EE7610E4-9492-52E2-C750-AB95B17D276C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9" name="椭圆 138">
                    <a:extLst>
                      <a:ext uri="{FF2B5EF4-FFF2-40B4-BE49-F238E27FC236}">
                        <a16:creationId xmlns:a16="http://schemas.microsoft.com/office/drawing/2014/main" id="{614F8113-9053-EF00-09E2-D3A2ADE1FA9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" name="椭圆 139">
                    <a:extLst>
                      <a:ext uri="{FF2B5EF4-FFF2-40B4-BE49-F238E27FC236}">
                        <a16:creationId xmlns:a16="http://schemas.microsoft.com/office/drawing/2014/main" id="{210696CC-935C-C670-966C-A89BBE445DD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1" name="椭圆 140">
                    <a:extLst>
                      <a:ext uri="{FF2B5EF4-FFF2-40B4-BE49-F238E27FC236}">
                        <a16:creationId xmlns:a16="http://schemas.microsoft.com/office/drawing/2014/main" id="{C9BEFAA9-A7BE-7673-50BF-174A4EA2134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7" name="组合 126">
                  <a:extLst>
                    <a:ext uri="{FF2B5EF4-FFF2-40B4-BE49-F238E27FC236}">
                      <a16:creationId xmlns:a16="http://schemas.microsoft.com/office/drawing/2014/main" id="{CB1B40F6-C80E-8648-12E1-0FFA8145C603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34" name="矩形: 圆角 133">
                    <a:extLst>
                      <a:ext uri="{FF2B5EF4-FFF2-40B4-BE49-F238E27FC236}">
                        <a16:creationId xmlns:a16="http://schemas.microsoft.com/office/drawing/2014/main" id="{04447249-DC87-4710-EFEE-4C9D8DF5F46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5" name="椭圆 134">
                    <a:extLst>
                      <a:ext uri="{FF2B5EF4-FFF2-40B4-BE49-F238E27FC236}">
                        <a16:creationId xmlns:a16="http://schemas.microsoft.com/office/drawing/2014/main" id="{4E0117D2-FFF9-FF4F-C14E-5360A0DEFF1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6" name="椭圆 135">
                    <a:extLst>
                      <a:ext uri="{FF2B5EF4-FFF2-40B4-BE49-F238E27FC236}">
                        <a16:creationId xmlns:a16="http://schemas.microsoft.com/office/drawing/2014/main" id="{53CD3266-7F3D-A076-6B4C-EF8081E3E2C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7" name="椭圆 136">
                    <a:extLst>
                      <a:ext uri="{FF2B5EF4-FFF2-40B4-BE49-F238E27FC236}">
                        <a16:creationId xmlns:a16="http://schemas.microsoft.com/office/drawing/2014/main" id="{857B1235-9BF6-437C-244A-E3C89F8D6A4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80AF1162-E86F-78B3-17DF-2C0ED4BAC950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30" name="矩形: 圆角 129">
                    <a:extLst>
                      <a:ext uri="{FF2B5EF4-FFF2-40B4-BE49-F238E27FC236}">
                        <a16:creationId xmlns:a16="http://schemas.microsoft.com/office/drawing/2014/main" id="{188B300A-2891-908D-F25A-CB5FD625C94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1" name="椭圆 130">
                    <a:extLst>
                      <a:ext uri="{FF2B5EF4-FFF2-40B4-BE49-F238E27FC236}">
                        <a16:creationId xmlns:a16="http://schemas.microsoft.com/office/drawing/2014/main" id="{03B88D60-A013-49E4-9089-5AC689ECBFA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2" name="椭圆 131">
                    <a:extLst>
                      <a:ext uri="{FF2B5EF4-FFF2-40B4-BE49-F238E27FC236}">
                        <a16:creationId xmlns:a16="http://schemas.microsoft.com/office/drawing/2014/main" id="{133471F8-6DBF-3093-46FB-D5D082EE000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3" name="椭圆 132">
                    <a:extLst>
                      <a:ext uri="{FF2B5EF4-FFF2-40B4-BE49-F238E27FC236}">
                        <a16:creationId xmlns:a16="http://schemas.microsoft.com/office/drawing/2014/main" id="{FB3CBAF6-6A1E-70B6-9D52-8AAB3DA3F74F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29" name="图形 128">
                  <a:extLst>
                    <a:ext uri="{FF2B5EF4-FFF2-40B4-BE49-F238E27FC236}">
                      <a16:creationId xmlns:a16="http://schemas.microsoft.com/office/drawing/2014/main" id="{79D7BA87-8923-8666-04F1-54BE5FD448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3DE45D31-51E5-B8E4-A9C6-F3B32319213E}"/>
                  </a:ext>
                </a:extLst>
              </p:cNvPr>
              <p:cNvGrpSpPr/>
              <p:nvPr/>
            </p:nvGrpSpPr>
            <p:grpSpPr>
              <a:xfrm>
                <a:off x="2676113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ED15B863-3932-9F48-E9FE-0A586C5CCFF9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2" name="矩形: 圆角 121">
                    <a:extLst>
                      <a:ext uri="{FF2B5EF4-FFF2-40B4-BE49-F238E27FC236}">
                        <a16:creationId xmlns:a16="http://schemas.microsoft.com/office/drawing/2014/main" id="{C6D581E5-566B-8572-2C2B-FC2E2625C27E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3" name="椭圆 122">
                    <a:extLst>
                      <a:ext uri="{FF2B5EF4-FFF2-40B4-BE49-F238E27FC236}">
                        <a16:creationId xmlns:a16="http://schemas.microsoft.com/office/drawing/2014/main" id="{D6B1910D-CE0E-2FE4-642D-0DD890CBCCF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4" name="椭圆 123">
                    <a:extLst>
                      <a:ext uri="{FF2B5EF4-FFF2-40B4-BE49-F238E27FC236}">
                        <a16:creationId xmlns:a16="http://schemas.microsoft.com/office/drawing/2014/main" id="{D618FF98-577D-3A47-CD2D-1EEB2047750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" name="椭圆 124">
                    <a:extLst>
                      <a:ext uri="{FF2B5EF4-FFF2-40B4-BE49-F238E27FC236}">
                        <a16:creationId xmlns:a16="http://schemas.microsoft.com/office/drawing/2014/main" id="{7E02A0D0-2A66-ABA8-3266-BA07723D829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5FB548DC-889E-870B-8F43-96000C871924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18" name="矩形: 圆角 117">
                    <a:extLst>
                      <a:ext uri="{FF2B5EF4-FFF2-40B4-BE49-F238E27FC236}">
                        <a16:creationId xmlns:a16="http://schemas.microsoft.com/office/drawing/2014/main" id="{5155F959-AF52-5151-7E9C-8E997ED38CF8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9" name="椭圆 118">
                    <a:extLst>
                      <a:ext uri="{FF2B5EF4-FFF2-40B4-BE49-F238E27FC236}">
                        <a16:creationId xmlns:a16="http://schemas.microsoft.com/office/drawing/2014/main" id="{CD1F7087-96C7-AAF2-35BD-A7279C3684C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0" name="椭圆 119">
                    <a:extLst>
                      <a:ext uri="{FF2B5EF4-FFF2-40B4-BE49-F238E27FC236}">
                        <a16:creationId xmlns:a16="http://schemas.microsoft.com/office/drawing/2014/main" id="{F41C04EB-08D1-5F80-79F9-2C3365E1BC5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1" name="椭圆 120">
                    <a:extLst>
                      <a:ext uri="{FF2B5EF4-FFF2-40B4-BE49-F238E27FC236}">
                        <a16:creationId xmlns:a16="http://schemas.microsoft.com/office/drawing/2014/main" id="{519C95BE-D28A-411F-15E7-74DB17A3DC25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69B0F915-6192-2039-CCC5-CE358F97CA06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14" name="矩形: 圆角 113">
                    <a:extLst>
                      <a:ext uri="{FF2B5EF4-FFF2-40B4-BE49-F238E27FC236}">
                        <a16:creationId xmlns:a16="http://schemas.microsoft.com/office/drawing/2014/main" id="{813CA59C-D7BA-EC6E-ABDF-C2C56C02A3A3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5" name="椭圆 114">
                    <a:extLst>
                      <a:ext uri="{FF2B5EF4-FFF2-40B4-BE49-F238E27FC236}">
                        <a16:creationId xmlns:a16="http://schemas.microsoft.com/office/drawing/2014/main" id="{510683F4-7DF8-88B9-316E-32E39E40466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98F8FC3E-914A-BF0C-2336-0303F9A340B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7" name="椭圆 116">
                    <a:extLst>
                      <a:ext uri="{FF2B5EF4-FFF2-40B4-BE49-F238E27FC236}">
                        <a16:creationId xmlns:a16="http://schemas.microsoft.com/office/drawing/2014/main" id="{40A6D69C-B152-DFC4-3138-5022185392D0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13" name="图形 112">
                  <a:extLst>
                    <a:ext uri="{FF2B5EF4-FFF2-40B4-BE49-F238E27FC236}">
                      <a16:creationId xmlns:a16="http://schemas.microsoft.com/office/drawing/2014/main" id="{C2C4982E-C61C-16EE-AE6C-B86745BEF9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458F5890-FC87-D5E9-A947-9910C4B15B8D}"/>
                  </a:ext>
                </a:extLst>
              </p:cNvPr>
              <p:cNvGrpSpPr/>
              <p:nvPr/>
            </p:nvGrpSpPr>
            <p:grpSpPr>
              <a:xfrm rot="10800000">
                <a:off x="2370067" y="5280004"/>
                <a:ext cx="438677" cy="232170"/>
                <a:chOff x="8804891" y="5669287"/>
                <a:chExt cx="1108626" cy="586740"/>
              </a:xfrm>
            </p:grpSpPr>
            <p:sp>
              <p:nvSpPr>
                <p:cNvPr id="107" name="任意多边形: 形状 106">
                  <a:extLst>
                    <a:ext uri="{FF2B5EF4-FFF2-40B4-BE49-F238E27FC236}">
                      <a16:creationId xmlns:a16="http://schemas.microsoft.com/office/drawing/2014/main" id="{E5EAC9FE-D630-4BC8-203B-BADFDFE129D9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8" name="任意多边形: 形状 107">
                  <a:extLst>
                    <a:ext uri="{FF2B5EF4-FFF2-40B4-BE49-F238E27FC236}">
                      <a16:creationId xmlns:a16="http://schemas.microsoft.com/office/drawing/2014/main" id="{D3D0EAF5-D5E6-C3DD-8E33-7FD6BD82CCE6}"/>
                    </a:ext>
                  </a:extLst>
                </p:cNvPr>
                <p:cNvSpPr/>
                <p:nvPr/>
              </p:nvSpPr>
              <p:spPr>
                <a:xfrm>
                  <a:off x="9137079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9" name="任意多边形: 形状 108">
                  <a:extLst>
                    <a:ext uri="{FF2B5EF4-FFF2-40B4-BE49-F238E27FC236}">
                      <a16:creationId xmlns:a16="http://schemas.microsoft.com/office/drawing/2014/main" id="{E9900C84-278A-1677-901F-8A5FA0FF602C}"/>
                    </a:ext>
                  </a:extLst>
                </p:cNvPr>
                <p:cNvSpPr/>
                <p:nvPr/>
              </p:nvSpPr>
              <p:spPr>
                <a:xfrm>
                  <a:off x="8804891" y="5815971"/>
                  <a:ext cx="255270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C45A0969-DCD0-2AB2-4095-E138F51B35AC}"/>
                </a:ext>
              </a:extLst>
            </p:cNvPr>
            <p:cNvSpPr/>
            <p:nvPr/>
          </p:nvSpPr>
          <p:spPr>
            <a:xfrm>
              <a:off x="3921640" y="4726827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4CA6FF1C-12AD-649E-FFF9-43FAD1698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036" y="6124192"/>
              <a:ext cx="2296800" cy="473302"/>
            </a:xfrm>
            <a:prstGeom prst="rect">
              <a:avLst/>
            </a:prstGeom>
          </p:spPr>
        </p:pic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19C54120-3438-5404-88FD-AC8DA6EBC050}"/>
                </a:ext>
              </a:extLst>
            </p:cNvPr>
            <p:cNvSpPr/>
            <p:nvPr/>
          </p:nvSpPr>
          <p:spPr>
            <a:xfrm rot="5400000">
              <a:off x="8574762" y="5697339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</p:spTree>
    <p:extLst>
      <p:ext uri="{BB962C8B-B14F-4D97-AF65-F5344CB8AC3E}">
        <p14:creationId xmlns:p14="http://schemas.microsoft.com/office/powerpoint/2010/main" val="266884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70873DE1-B854-E7DD-4603-A6EDA2319CE8}"/>
              </a:ext>
            </a:extLst>
          </p:cNvPr>
          <p:cNvGrpSpPr/>
          <p:nvPr/>
        </p:nvGrpSpPr>
        <p:grpSpPr>
          <a:xfrm>
            <a:off x="2902606" y="1388300"/>
            <a:ext cx="1411278" cy="1381699"/>
            <a:chOff x="2902606" y="1388299"/>
            <a:chExt cx="1411278" cy="138169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6F70184-49D3-3476-ACDA-4BFD4333C1C8}"/>
                </a:ext>
              </a:extLst>
            </p:cNvPr>
            <p:cNvSpPr/>
            <p:nvPr/>
          </p:nvSpPr>
          <p:spPr>
            <a:xfrm>
              <a:off x="3398996" y="1388299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3034934-3F65-9377-828A-1F6D9951CCAC}"/>
                </a:ext>
              </a:extLst>
            </p:cNvPr>
            <p:cNvSpPr/>
            <p:nvPr/>
          </p:nvSpPr>
          <p:spPr>
            <a:xfrm>
              <a:off x="2902606" y="1851631"/>
              <a:ext cx="158274" cy="158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4FF00A-A895-3D9E-5E27-F289DAD2DD64}"/>
                </a:ext>
              </a:extLst>
            </p:cNvPr>
            <p:cNvSpPr/>
            <p:nvPr/>
          </p:nvSpPr>
          <p:spPr>
            <a:xfrm>
              <a:off x="3973828" y="1525104"/>
              <a:ext cx="137192" cy="137192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D5125E8-75AA-538D-C0CD-DAC6FA373CD2}"/>
                </a:ext>
              </a:extLst>
            </p:cNvPr>
            <p:cNvSpPr/>
            <p:nvPr/>
          </p:nvSpPr>
          <p:spPr>
            <a:xfrm>
              <a:off x="3488829" y="2044897"/>
              <a:ext cx="194006" cy="194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9128647-12E5-7F95-1561-947D1E6C7ABC}"/>
                </a:ext>
              </a:extLst>
            </p:cNvPr>
            <p:cNvSpPr/>
            <p:nvPr/>
          </p:nvSpPr>
          <p:spPr>
            <a:xfrm>
              <a:off x="3575656" y="2590334"/>
              <a:ext cx="179664" cy="1796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84DF127-3791-D0B1-B6EA-5FFC1466C2E8}"/>
                </a:ext>
              </a:extLst>
            </p:cNvPr>
            <p:cNvSpPr/>
            <p:nvPr/>
          </p:nvSpPr>
          <p:spPr>
            <a:xfrm>
              <a:off x="3092083" y="2478997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E46F76A-F5B1-169C-83D6-D26EF464D46F}"/>
                </a:ext>
              </a:extLst>
            </p:cNvPr>
            <p:cNvSpPr/>
            <p:nvPr/>
          </p:nvSpPr>
          <p:spPr>
            <a:xfrm>
              <a:off x="4054757" y="2293713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07B203B-9212-8116-D9F1-4D787B54A34A}"/>
                </a:ext>
              </a:extLst>
            </p:cNvPr>
            <p:cNvSpPr/>
            <p:nvPr/>
          </p:nvSpPr>
          <p:spPr>
            <a:xfrm>
              <a:off x="4245288" y="193076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8F383B5-A528-E6BE-F8A8-8AD3381E9764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3037701" y="1524019"/>
              <a:ext cx="384581" cy="3507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678D375-0576-0A16-C6C5-1B88ACC82693}"/>
                </a:ext>
              </a:extLst>
            </p:cNvPr>
            <p:cNvCxnSpPr>
              <a:cxnSpLocks/>
              <a:stCxn id="7" idx="4"/>
              <a:endCxn id="11" idx="1"/>
            </p:cNvCxnSpPr>
            <p:nvPr/>
          </p:nvCxnSpPr>
          <p:spPr>
            <a:xfrm>
              <a:off x="2981743" y="2009905"/>
              <a:ext cx="132994" cy="4917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F686E70-0894-E4CE-875E-D1269337E54B}"/>
                </a:ext>
              </a:extLst>
            </p:cNvPr>
            <p:cNvCxnSpPr>
              <a:cxnSpLocks/>
              <a:stCxn id="4" idx="6"/>
              <a:endCxn id="12" idx="3"/>
            </p:cNvCxnSpPr>
            <p:nvPr/>
          </p:nvCxnSpPr>
          <p:spPr>
            <a:xfrm flipV="1">
              <a:off x="3755320" y="2425750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AFE685D-E5BD-374E-F63E-81207C790348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 flipV="1">
              <a:off x="3558002" y="1467802"/>
              <a:ext cx="415826" cy="1258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5A79505-C852-69C7-8A84-B9428980B872}"/>
                </a:ext>
              </a:extLst>
            </p:cNvPr>
            <p:cNvSpPr/>
            <p:nvPr/>
          </p:nvSpPr>
          <p:spPr>
            <a:xfrm>
              <a:off x="3848804" y="2032059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E74B32B-C61C-5647-EE61-6836C2481272}"/>
                </a:ext>
              </a:extLst>
            </p:cNvPr>
            <p:cNvCxnSpPr>
              <a:stCxn id="8" idx="5"/>
              <a:endCxn id="13" idx="1"/>
            </p:cNvCxnSpPr>
            <p:nvPr/>
          </p:nvCxnSpPr>
          <p:spPr>
            <a:xfrm>
              <a:off x="4090929" y="1642205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7EB5117-1DCD-5FDC-FFB0-8E04C393C785}"/>
                </a:ext>
              </a:extLst>
            </p:cNvPr>
            <p:cNvCxnSpPr>
              <a:stCxn id="8" idx="4"/>
              <a:endCxn id="40" idx="0"/>
            </p:cNvCxnSpPr>
            <p:nvPr/>
          </p:nvCxnSpPr>
          <p:spPr>
            <a:xfrm flipH="1">
              <a:off x="3883102" y="1662296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1F7B0F8-850B-382F-A1AC-CDD535D62A12}"/>
                </a:ext>
              </a:extLst>
            </p:cNvPr>
            <p:cNvCxnSpPr>
              <a:stCxn id="40" idx="4"/>
              <a:endCxn id="12" idx="1"/>
            </p:cNvCxnSpPr>
            <p:nvPr/>
          </p:nvCxnSpPr>
          <p:spPr>
            <a:xfrm>
              <a:off x="3883102" y="2100655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A22F297-895D-ADAB-D3AC-9BC149D519EF}"/>
                </a:ext>
              </a:extLst>
            </p:cNvPr>
            <p:cNvCxnSpPr>
              <a:cxnSpLocks/>
              <a:stCxn id="3" idx="7"/>
              <a:endCxn id="8" idx="4"/>
            </p:cNvCxnSpPr>
            <p:nvPr/>
          </p:nvCxnSpPr>
          <p:spPr>
            <a:xfrm flipV="1">
              <a:off x="3654423" y="1662296"/>
              <a:ext cx="388001" cy="41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8934F69-E0D2-BBA3-4050-06B660F90EB2}"/>
                </a:ext>
              </a:extLst>
            </p:cNvPr>
            <p:cNvSpPr/>
            <p:nvPr/>
          </p:nvSpPr>
          <p:spPr>
            <a:xfrm>
              <a:off x="3292459" y="181991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8CFFC68-E1D9-16E7-EBAC-343A1D0E8BAA}"/>
                </a:ext>
              </a:extLst>
            </p:cNvPr>
            <p:cNvSpPr/>
            <p:nvPr/>
          </p:nvSpPr>
          <p:spPr>
            <a:xfrm>
              <a:off x="3606975" y="173677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DB45086-3374-0548-828C-F3ACC331B3E5}"/>
                </a:ext>
              </a:extLst>
            </p:cNvPr>
            <p:cNvCxnSpPr>
              <a:cxnSpLocks/>
              <a:stCxn id="7" idx="6"/>
              <a:endCxn id="62" idx="3"/>
            </p:cNvCxnSpPr>
            <p:nvPr/>
          </p:nvCxnSpPr>
          <p:spPr>
            <a:xfrm flipV="1">
              <a:off x="3060880" y="1878468"/>
              <a:ext cx="241625" cy="52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B9B4B88-AAA5-D548-3D55-DCA258688318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 flipV="1">
              <a:off x="3361055" y="1771075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E89777F-6DB8-A9E9-18BD-8AAFF9D2DE34}"/>
                </a:ext>
              </a:extLst>
            </p:cNvPr>
            <p:cNvCxnSpPr>
              <a:cxnSpLocks/>
              <a:stCxn id="62" idx="5"/>
              <a:endCxn id="3" idx="1"/>
            </p:cNvCxnSpPr>
            <p:nvPr/>
          </p:nvCxnSpPr>
          <p:spPr>
            <a:xfrm>
              <a:off x="3351009" y="1878468"/>
              <a:ext cx="166232" cy="1948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44694CA-6E0C-A334-F439-2DFCC8F69FC1}"/>
                </a:ext>
              </a:extLst>
            </p:cNvPr>
            <p:cNvCxnSpPr>
              <a:cxnSpLocks/>
              <a:stCxn id="62" idx="0"/>
              <a:endCxn id="6" idx="4"/>
            </p:cNvCxnSpPr>
            <p:nvPr/>
          </p:nvCxnSpPr>
          <p:spPr>
            <a:xfrm flipV="1">
              <a:off x="3326757" y="1547305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885C4F1-7C50-A7E8-3658-C2363D5D6A04}"/>
                </a:ext>
              </a:extLst>
            </p:cNvPr>
            <p:cNvSpPr/>
            <p:nvPr/>
          </p:nvSpPr>
          <p:spPr>
            <a:xfrm>
              <a:off x="3733246" y="227037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DEEEA03-4C49-364C-EC03-63DDE5357F9D}"/>
                </a:ext>
              </a:extLst>
            </p:cNvPr>
            <p:cNvSpPr/>
            <p:nvPr/>
          </p:nvSpPr>
          <p:spPr>
            <a:xfrm>
              <a:off x="3489406" y="241406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EC182A1-1C98-CCA5-33E9-2F390A877C24}"/>
                </a:ext>
              </a:extLst>
            </p:cNvPr>
            <p:cNvSpPr/>
            <p:nvPr/>
          </p:nvSpPr>
          <p:spPr>
            <a:xfrm>
              <a:off x="3289953" y="2238902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31597AB-81EB-07FB-DAFC-C2D3ACB03D45}"/>
                </a:ext>
              </a:extLst>
            </p:cNvPr>
            <p:cNvCxnSpPr>
              <a:stCxn id="63" idx="6"/>
              <a:endCxn id="8" idx="4"/>
            </p:cNvCxnSpPr>
            <p:nvPr/>
          </p:nvCxnSpPr>
          <p:spPr>
            <a:xfrm flipV="1">
              <a:off x="3675571" y="1662296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A7C383B-53A2-93FC-48B5-74731DC2C9FF}"/>
                </a:ext>
              </a:extLst>
            </p:cNvPr>
            <p:cNvCxnSpPr>
              <a:cxnSpLocks/>
              <a:stCxn id="82" idx="7"/>
              <a:endCxn id="3" idx="3"/>
            </p:cNvCxnSpPr>
            <p:nvPr/>
          </p:nvCxnSpPr>
          <p:spPr>
            <a:xfrm flipV="1">
              <a:off x="3348503" y="2210491"/>
              <a:ext cx="168738" cy="384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DF5FC7C0-0DE7-C90A-2D41-73E15977474E}"/>
                </a:ext>
              </a:extLst>
            </p:cNvPr>
            <p:cNvCxnSpPr>
              <a:cxnSpLocks/>
              <a:stCxn id="82" idx="0"/>
              <a:endCxn id="7" idx="5"/>
            </p:cNvCxnSpPr>
            <p:nvPr/>
          </p:nvCxnSpPr>
          <p:spPr>
            <a:xfrm flipH="1" flipV="1">
              <a:off x="3037701" y="1986726"/>
              <a:ext cx="286550" cy="252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5C66598-287C-D3E0-2742-E17C8BEEB62E}"/>
                </a:ext>
              </a:extLst>
            </p:cNvPr>
            <p:cNvCxnSpPr>
              <a:cxnSpLocks/>
              <a:stCxn id="82" idx="4"/>
              <a:endCxn id="11" idx="0"/>
            </p:cNvCxnSpPr>
            <p:nvPr/>
          </p:nvCxnSpPr>
          <p:spPr>
            <a:xfrm flipH="1">
              <a:off x="3169429" y="2307498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9237183-493B-4F68-D814-BB5C6CE5A2BC}"/>
                </a:ext>
              </a:extLst>
            </p:cNvPr>
            <p:cNvCxnSpPr>
              <a:stCxn id="11" idx="6"/>
              <a:endCxn id="81" idx="2"/>
            </p:cNvCxnSpPr>
            <p:nvPr/>
          </p:nvCxnSpPr>
          <p:spPr>
            <a:xfrm flipV="1">
              <a:off x="3246774" y="2448359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FE85A36-2212-9B72-42BB-D6BE6FCF0007}"/>
                </a:ext>
              </a:extLst>
            </p:cNvPr>
            <p:cNvCxnSpPr>
              <a:stCxn id="81" idx="4"/>
              <a:endCxn id="4" idx="1"/>
            </p:cNvCxnSpPr>
            <p:nvPr/>
          </p:nvCxnSpPr>
          <p:spPr>
            <a:xfrm>
              <a:off x="3523704" y="2482657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41E04B2-5C64-E2A2-3194-D553E13648D7}"/>
                </a:ext>
              </a:extLst>
            </p:cNvPr>
            <p:cNvCxnSpPr>
              <a:stCxn id="4" idx="0"/>
              <a:endCxn id="80" idx="4"/>
            </p:cNvCxnSpPr>
            <p:nvPr/>
          </p:nvCxnSpPr>
          <p:spPr>
            <a:xfrm flipV="1">
              <a:off x="3665488" y="2338967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2125F49-F342-DA88-B87E-5B19238BAA51}"/>
                </a:ext>
              </a:extLst>
            </p:cNvPr>
            <p:cNvCxnSpPr>
              <a:stCxn id="80" idx="7"/>
              <a:endCxn id="12" idx="2"/>
            </p:cNvCxnSpPr>
            <p:nvPr/>
          </p:nvCxnSpPr>
          <p:spPr>
            <a:xfrm>
              <a:off x="3791796" y="2280417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9A382B72-5E1A-6C32-0496-7ED0337D4DD9}"/>
                </a:ext>
              </a:extLst>
            </p:cNvPr>
            <p:cNvSpPr/>
            <p:nvPr/>
          </p:nvSpPr>
          <p:spPr>
            <a:xfrm>
              <a:off x="3766758" y="139891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D6E134FE-6E16-AD64-E9B5-EA1510FB2041}"/>
                </a:ext>
              </a:extLst>
            </p:cNvPr>
            <p:cNvSpPr/>
            <p:nvPr/>
          </p:nvSpPr>
          <p:spPr>
            <a:xfrm>
              <a:off x="3087996" y="1576890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61D932BB-13F6-202F-DBA9-18DA3C332A3B}"/>
                </a:ext>
              </a:extLst>
            </p:cNvPr>
            <p:cNvCxnSpPr>
              <a:cxnSpLocks/>
              <a:stCxn id="174" idx="2"/>
              <a:endCxn id="6" idx="6"/>
            </p:cNvCxnSpPr>
            <p:nvPr/>
          </p:nvCxnSpPr>
          <p:spPr>
            <a:xfrm flipH="1">
              <a:off x="3558002" y="1433215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2A01612F-1756-C981-A7BB-027CC9372B40}"/>
                </a:ext>
              </a:extLst>
            </p:cNvPr>
            <p:cNvCxnSpPr>
              <a:stCxn id="174" idx="5"/>
              <a:endCxn id="8" idx="2"/>
            </p:cNvCxnSpPr>
            <p:nvPr/>
          </p:nvCxnSpPr>
          <p:spPr>
            <a:xfrm>
              <a:off x="3825308" y="1457467"/>
              <a:ext cx="148520" cy="1362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A5DDBF5F-7271-1874-3F61-26CE98146C3B}"/>
                </a:ext>
              </a:extLst>
            </p:cNvPr>
            <p:cNvCxnSpPr>
              <a:cxnSpLocks/>
              <a:stCxn id="176" idx="6"/>
              <a:endCxn id="6" idx="3"/>
            </p:cNvCxnSpPr>
            <p:nvPr/>
          </p:nvCxnSpPr>
          <p:spPr>
            <a:xfrm flipV="1">
              <a:off x="3156592" y="1524019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ECBB90F6-8775-57E3-3D94-3683EE9A4B72}"/>
                </a:ext>
              </a:extLst>
            </p:cNvPr>
            <p:cNvCxnSpPr>
              <a:cxnSpLocks/>
              <a:stCxn id="176" idx="4"/>
              <a:endCxn id="7" idx="7"/>
            </p:cNvCxnSpPr>
            <p:nvPr/>
          </p:nvCxnSpPr>
          <p:spPr>
            <a:xfrm flipH="1">
              <a:off x="3037701" y="1645486"/>
              <a:ext cx="84593" cy="2293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6897CAF1-41FA-D22B-1DDF-6C48772DA101}"/>
                </a:ext>
              </a:extLst>
            </p:cNvPr>
            <p:cNvCxnSpPr>
              <a:cxnSpLocks/>
              <a:stCxn id="40" idx="3"/>
              <a:endCxn id="3" idx="6"/>
            </p:cNvCxnSpPr>
            <p:nvPr/>
          </p:nvCxnSpPr>
          <p:spPr>
            <a:xfrm flipH="1">
              <a:off x="3682835" y="2090609"/>
              <a:ext cx="176015" cy="512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4C03694E-0777-6A0B-3FE6-143E43346F99}"/>
                </a:ext>
              </a:extLst>
            </p:cNvPr>
            <p:cNvCxnSpPr>
              <a:stCxn id="11" idx="5"/>
              <a:endCxn id="4" idx="2"/>
            </p:cNvCxnSpPr>
            <p:nvPr/>
          </p:nvCxnSpPr>
          <p:spPr>
            <a:xfrm>
              <a:off x="3224120" y="2611034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009B5C58-E47A-B9B4-0FAF-25A3795F9241}"/>
                </a:ext>
              </a:extLst>
            </p:cNvPr>
            <p:cNvCxnSpPr>
              <a:stCxn id="13" idx="4"/>
              <a:endCxn id="12" idx="0"/>
            </p:cNvCxnSpPr>
            <p:nvPr/>
          </p:nvCxnSpPr>
          <p:spPr>
            <a:xfrm flipH="1">
              <a:off x="4132103" y="1999364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A244474C-20DA-21CD-9427-8C771E68ADB2}"/>
                </a:ext>
              </a:extLst>
            </p:cNvPr>
            <p:cNvCxnSpPr>
              <a:stCxn id="12" idx="0"/>
              <a:endCxn id="8" idx="4"/>
            </p:cNvCxnSpPr>
            <p:nvPr/>
          </p:nvCxnSpPr>
          <p:spPr>
            <a:xfrm flipH="1" flipV="1">
              <a:off x="4042424" y="1662296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2996F441-DAE5-2B63-7BE7-5CAFA80CBF79}"/>
              </a:ext>
            </a:extLst>
          </p:cNvPr>
          <p:cNvGrpSpPr/>
          <p:nvPr/>
        </p:nvGrpSpPr>
        <p:grpSpPr>
          <a:xfrm>
            <a:off x="5559579" y="1375508"/>
            <a:ext cx="1411278" cy="1381699"/>
            <a:chOff x="8436682" y="2436125"/>
            <a:chExt cx="1411278" cy="1381699"/>
          </a:xfrm>
        </p:grpSpPr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518991CC-ECEB-6BE5-4356-0C51BFEE1CB6}"/>
                </a:ext>
              </a:extLst>
            </p:cNvPr>
            <p:cNvSpPr/>
            <p:nvPr/>
          </p:nvSpPr>
          <p:spPr>
            <a:xfrm>
              <a:off x="8933072" y="2436125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E6C0073C-0A69-912E-4168-1D3E01C3C88A}"/>
                </a:ext>
              </a:extLst>
            </p:cNvPr>
            <p:cNvSpPr/>
            <p:nvPr/>
          </p:nvSpPr>
          <p:spPr>
            <a:xfrm>
              <a:off x="8436682" y="2899457"/>
              <a:ext cx="183002" cy="183002"/>
            </a:xfrm>
            <a:prstGeom prst="ellipse">
              <a:avLst/>
            </a:prstGeom>
            <a:solidFill>
              <a:srgbClr val="C0A9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39A5EEF7-72C4-71AC-B057-E4B78247AD11}"/>
                </a:ext>
              </a:extLst>
            </p:cNvPr>
            <p:cNvSpPr/>
            <p:nvPr/>
          </p:nvSpPr>
          <p:spPr>
            <a:xfrm>
              <a:off x="9507904" y="2572930"/>
              <a:ext cx="137192" cy="137192"/>
            </a:xfrm>
            <a:prstGeom prst="ellipse">
              <a:avLst/>
            </a:prstGeom>
            <a:solidFill>
              <a:srgbClr val="F1D4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A2CD3C1D-6DFD-01FC-EBDE-8AD6E35470D4}"/>
                </a:ext>
              </a:extLst>
            </p:cNvPr>
            <p:cNvSpPr/>
            <p:nvPr/>
          </p:nvSpPr>
          <p:spPr>
            <a:xfrm>
              <a:off x="8973103" y="3131554"/>
              <a:ext cx="265158" cy="265158"/>
            </a:xfrm>
            <a:prstGeom prst="ellipse">
              <a:avLst/>
            </a:prstGeom>
            <a:solidFill>
              <a:srgbClr val="D2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9E76470F-7121-2409-33CB-562BC03758A4}"/>
                </a:ext>
              </a:extLst>
            </p:cNvPr>
            <p:cNvSpPr/>
            <p:nvPr/>
          </p:nvSpPr>
          <p:spPr>
            <a:xfrm>
              <a:off x="9109732" y="3638160"/>
              <a:ext cx="179664" cy="179664"/>
            </a:xfrm>
            <a:prstGeom prst="ellipse">
              <a:avLst/>
            </a:prstGeom>
            <a:solidFill>
              <a:srgbClr val="8887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739A3729-67CD-1C40-9512-B4D1DDA1B07D}"/>
                </a:ext>
              </a:extLst>
            </p:cNvPr>
            <p:cNvSpPr/>
            <p:nvPr/>
          </p:nvSpPr>
          <p:spPr>
            <a:xfrm>
              <a:off x="8626159" y="3526823"/>
              <a:ext cx="154691" cy="154691"/>
            </a:xfrm>
            <a:prstGeom prst="ellipse">
              <a:avLst/>
            </a:prstGeom>
            <a:solidFill>
              <a:srgbClr val="A7C4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23C7DB92-199A-177B-C74E-D39A429C6469}"/>
                </a:ext>
              </a:extLst>
            </p:cNvPr>
            <p:cNvSpPr/>
            <p:nvPr/>
          </p:nvSpPr>
          <p:spPr>
            <a:xfrm>
              <a:off x="9588833" y="3341539"/>
              <a:ext cx="154691" cy="154691"/>
            </a:xfrm>
            <a:prstGeom prst="ellipse">
              <a:avLst/>
            </a:prstGeom>
            <a:solidFill>
              <a:srgbClr val="FCD0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508852A5-8B6F-4768-76E1-6A160F36BB20}"/>
                </a:ext>
              </a:extLst>
            </p:cNvPr>
            <p:cNvSpPr/>
            <p:nvPr/>
          </p:nvSpPr>
          <p:spPr>
            <a:xfrm>
              <a:off x="9779364" y="2978594"/>
              <a:ext cx="68596" cy="68596"/>
            </a:xfrm>
            <a:prstGeom prst="ellipse">
              <a:avLst/>
            </a:prstGeom>
            <a:solidFill>
              <a:srgbClr val="A5B0B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C54FA85E-9687-E7FB-45B2-B7CE9CDF8EC2}"/>
                </a:ext>
              </a:extLst>
            </p:cNvPr>
            <p:cNvCxnSpPr>
              <a:cxnSpLocks/>
              <a:stCxn id="374" idx="7"/>
              <a:endCxn id="373" idx="3"/>
            </p:cNvCxnSpPr>
            <p:nvPr/>
          </p:nvCxnSpPr>
          <p:spPr>
            <a:xfrm flipV="1">
              <a:off x="8592884" y="2571845"/>
              <a:ext cx="363474" cy="3544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321FA583-E020-E52B-DA9E-EA14E3424E28}"/>
                </a:ext>
              </a:extLst>
            </p:cNvPr>
            <p:cNvCxnSpPr>
              <a:cxnSpLocks/>
              <a:stCxn id="374" idx="4"/>
              <a:endCxn id="378" idx="1"/>
            </p:cNvCxnSpPr>
            <p:nvPr/>
          </p:nvCxnSpPr>
          <p:spPr>
            <a:xfrm>
              <a:off x="8528183" y="3082459"/>
              <a:ext cx="120630" cy="4670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D00C4EFD-0CE0-2D56-0D00-13912C9A5FC7}"/>
                </a:ext>
              </a:extLst>
            </p:cNvPr>
            <p:cNvCxnSpPr>
              <a:cxnSpLocks/>
              <a:stCxn id="377" idx="6"/>
              <a:endCxn id="379" idx="3"/>
            </p:cNvCxnSpPr>
            <p:nvPr/>
          </p:nvCxnSpPr>
          <p:spPr>
            <a:xfrm flipV="1">
              <a:off x="9289396" y="3473576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495AC7B4-260B-37D2-E9F1-D298FBA68FD0}"/>
                </a:ext>
              </a:extLst>
            </p:cNvPr>
            <p:cNvCxnSpPr>
              <a:cxnSpLocks/>
              <a:stCxn id="375" idx="1"/>
              <a:endCxn id="373" idx="6"/>
            </p:cNvCxnSpPr>
            <p:nvPr/>
          </p:nvCxnSpPr>
          <p:spPr>
            <a:xfrm flipH="1" flipV="1">
              <a:off x="9092078" y="2515628"/>
              <a:ext cx="435917" cy="773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87714207-F684-E96D-14E6-E8764FD17BCB}"/>
                </a:ext>
              </a:extLst>
            </p:cNvPr>
            <p:cNvSpPr/>
            <p:nvPr/>
          </p:nvSpPr>
          <p:spPr>
            <a:xfrm>
              <a:off x="9382880" y="3079885"/>
              <a:ext cx="68596" cy="68596"/>
            </a:xfrm>
            <a:prstGeom prst="ellipse">
              <a:avLst/>
            </a:prstGeom>
            <a:solidFill>
              <a:srgbClr val="C2B9A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6E4A425B-39B3-B5C3-83CD-2BF4CED78D37}"/>
                </a:ext>
              </a:extLst>
            </p:cNvPr>
            <p:cNvCxnSpPr>
              <a:stCxn id="375" idx="5"/>
              <a:endCxn id="380" idx="1"/>
            </p:cNvCxnSpPr>
            <p:nvPr/>
          </p:nvCxnSpPr>
          <p:spPr>
            <a:xfrm>
              <a:off x="9625005" y="2690031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8E8CA85F-1DF9-84BD-AB54-69F3AB721E7C}"/>
                </a:ext>
              </a:extLst>
            </p:cNvPr>
            <p:cNvCxnSpPr>
              <a:stCxn id="375" idx="4"/>
              <a:endCxn id="385" idx="0"/>
            </p:cNvCxnSpPr>
            <p:nvPr/>
          </p:nvCxnSpPr>
          <p:spPr>
            <a:xfrm flipH="1">
              <a:off x="9417178" y="2710122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6A34FB26-8282-66A7-B60A-EFE68761A861}"/>
                </a:ext>
              </a:extLst>
            </p:cNvPr>
            <p:cNvCxnSpPr>
              <a:stCxn id="385" idx="4"/>
              <a:endCxn id="379" idx="1"/>
            </p:cNvCxnSpPr>
            <p:nvPr/>
          </p:nvCxnSpPr>
          <p:spPr>
            <a:xfrm>
              <a:off x="9417178" y="3148481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C8BD300F-AE09-9835-2CF8-867C713EBB13}"/>
                </a:ext>
              </a:extLst>
            </p:cNvPr>
            <p:cNvCxnSpPr>
              <a:cxnSpLocks/>
              <a:stCxn id="376" idx="7"/>
              <a:endCxn id="375" idx="4"/>
            </p:cNvCxnSpPr>
            <p:nvPr/>
          </p:nvCxnSpPr>
          <p:spPr>
            <a:xfrm flipV="1">
              <a:off x="9199430" y="2710122"/>
              <a:ext cx="377070" cy="460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0" name="椭圆 389">
              <a:extLst>
                <a:ext uri="{FF2B5EF4-FFF2-40B4-BE49-F238E27FC236}">
                  <a16:creationId xmlns:a16="http://schemas.microsoft.com/office/drawing/2014/main" id="{33F4E2F4-1E0E-17EE-A22F-D8F716868F41}"/>
                </a:ext>
              </a:extLst>
            </p:cNvPr>
            <p:cNvSpPr/>
            <p:nvPr/>
          </p:nvSpPr>
          <p:spPr>
            <a:xfrm>
              <a:off x="8826535" y="2867744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A54D5AB6-EA6A-C95D-2E7A-8B14A1D78D99}"/>
                </a:ext>
              </a:extLst>
            </p:cNvPr>
            <p:cNvSpPr/>
            <p:nvPr/>
          </p:nvSpPr>
          <p:spPr>
            <a:xfrm>
              <a:off x="9141051" y="2784603"/>
              <a:ext cx="68596" cy="68596"/>
            </a:xfrm>
            <a:prstGeom prst="ellipse">
              <a:avLst/>
            </a:prstGeom>
            <a:solidFill>
              <a:srgbClr val="8B80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9C467517-8330-222B-5B36-9E3AF269427E}"/>
                </a:ext>
              </a:extLst>
            </p:cNvPr>
            <p:cNvCxnSpPr>
              <a:cxnSpLocks/>
              <a:stCxn id="374" idx="6"/>
              <a:endCxn id="390" idx="3"/>
            </p:cNvCxnSpPr>
            <p:nvPr/>
          </p:nvCxnSpPr>
          <p:spPr>
            <a:xfrm flipV="1">
              <a:off x="8619684" y="2926294"/>
              <a:ext cx="216897" cy="646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2943434-1616-CED7-89F6-5B2306D56B76}"/>
                </a:ext>
              </a:extLst>
            </p:cNvPr>
            <p:cNvCxnSpPr>
              <a:cxnSpLocks/>
              <a:stCxn id="390" idx="6"/>
              <a:endCxn id="391" idx="2"/>
            </p:cNvCxnSpPr>
            <p:nvPr/>
          </p:nvCxnSpPr>
          <p:spPr>
            <a:xfrm flipV="1">
              <a:off x="8895131" y="2818901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88FDBE13-0E65-C382-E680-0CF876CC0CE6}"/>
                </a:ext>
              </a:extLst>
            </p:cNvPr>
            <p:cNvCxnSpPr>
              <a:cxnSpLocks/>
              <a:stCxn id="390" idx="5"/>
              <a:endCxn id="376" idx="1"/>
            </p:cNvCxnSpPr>
            <p:nvPr/>
          </p:nvCxnSpPr>
          <p:spPr>
            <a:xfrm>
              <a:off x="8885085" y="2926294"/>
              <a:ext cx="126849" cy="2440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6D4BE7FC-6877-472C-7E33-A1F65E77C646}"/>
                </a:ext>
              </a:extLst>
            </p:cNvPr>
            <p:cNvCxnSpPr>
              <a:cxnSpLocks/>
              <a:stCxn id="390" idx="0"/>
              <a:endCxn id="373" idx="4"/>
            </p:cNvCxnSpPr>
            <p:nvPr/>
          </p:nvCxnSpPr>
          <p:spPr>
            <a:xfrm flipV="1">
              <a:off x="8860833" y="2595131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椭圆 395">
              <a:extLst>
                <a:ext uri="{FF2B5EF4-FFF2-40B4-BE49-F238E27FC236}">
                  <a16:creationId xmlns:a16="http://schemas.microsoft.com/office/drawing/2014/main" id="{3B7146EA-5F76-1886-8E55-973203D57D69}"/>
                </a:ext>
              </a:extLst>
            </p:cNvPr>
            <p:cNvSpPr/>
            <p:nvPr/>
          </p:nvSpPr>
          <p:spPr>
            <a:xfrm>
              <a:off x="9267322" y="3318197"/>
              <a:ext cx="68596" cy="68596"/>
            </a:xfrm>
            <a:prstGeom prst="ellipse">
              <a:avLst/>
            </a:prstGeom>
            <a:solidFill>
              <a:srgbClr val="A2A2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97" name="椭圆 396">
              <a:extLst>
                <a:ext uri="{FF2B5EF4-FFF2-40B4-BE49-F238E27FC236}">
                  <a16:creationId xmlns:a16="http://schemas.microsoft.com/office/drawing/2014/main" id="{7BFD2FA1-580A-FA46-489E-967649DBF9FC}"/>
                </a:ext>
              </a:extLst>
            </p:cNvPr>
            <p:cNvSpPr/>
            <p:nvPr/>
          </p:nvSpPr>
          <p:spPr>
            <a:xfrm>
              <a:off x="9023482" y="3461887"/>
              <a:ext cx="68596" cy="68596"/>
            </a:xfrm>
            <a:prstGeom prst="ellipse">
              <a:avLst/>
            </a:prstGeom>
            <a:solidFill>
              <a:srgbClr val="F0EB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98" name="椭圆 397">
              <a:extLst>
                <a:ext uri="{FF2B5EF4-FFF2-40B4-BE49-F238E27FC236}">
                  <a16:creationId xmlns:a16="http://schemas.microsoft.com/office/drawing/2014/main" id="{F52D204A-337D-6BE8-C013-5CEC46536C9F}"/>
                </a:ext>
              </a:extLst>
            </p:cNvPr>
            <p:cNvSpPr/>
            <p:nvPr/>
          </p:nvSpPr>
          <p:spPr>
            <a:xfrm>
              <a:off x="8824029" y="3286728"/>
              <a:ext cx="68596" cy="68596"/>
            </a:xfrm>
            <a:prstGeom prst="ellipse">
              <a:avLst/>
            </a:prstGeom>
            <a:solidFill>
              <a:srgbClr val="D0CE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BA7D082-6C07-5DE1-4F2A-3E2D780E82DE}"/>
                </a:ext>
              </a:extLst>
            </p:cNvPr>
            <p:cNvCxnSpPr>
              <a:stCxn id="391" idx="6"/>
              <a:endCxn id="375" idx="4"/>
            </p:cNvCxnSpPr>
            <p:nvPr/>
          </p:nvCxnSpPr>
          <p:spPr>
            <a:xfrm flipV="1">
              <a:off x="9209647" y="2710122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E022C329-3DA4-E90A-A1CA-9F983E3E974D}"/>
                </a:ext>
              </a:extLst>
            </p:cNvPr>
            <p:cNvCxnSpPr>
              <a:cxnSpLocks/>
              <a:stCxn id="398" idx="0"/>
              <a:endCxn id="374" idx="5"/>
            </p:cNvCxnSpPr>
            <p:nvPr/>
          </p:nvCxnSpPr>
          <p:spPr>
            <a:xfrm flipH="1" flipV="1">
              <a:off x="8592884" y="3055659"/>
              <a:ext cx="265443" cy="2310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6E1A1B0D-9816-4A27-CEDD-E29EFA1522DE}"/>
                </a:ext>
              </a:extLst>
            </p:cNvPr>
            <p:cNvCxnSpPr>
              <a:cxnSpLocks/>
              <a:stCxn id="398" idx="4"/>
              <a:endCxn id="378" idx="0"/>
            </p:cNvCxnSpPr>
            <p:nvPr/>
          </p:nvCxnSpPr>
          <p:spPr>
            <a:xfrm flipH="1">
              <a:off x="8703505" y="3355324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D5C01F53-FAAC-DB61-ECC9-3C63A2C76944}"/>
                </a:ext>
              </a:extLst>
            </p:cNvPr>
            <p:cNvCxnSpPr>
              <a:stCxn id="378" idx="6"/>
              <a:endCxn id="397" idx="2"/>
            </p:cNvCxnSpPr>
            <p:nvPr/>
          </p:nvCxnSpPr>
          <p:spPr>
            <a:xfrm flipV="1">
              <a:off x="8780850" y="3496185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51642BE9-E2BE-4209-4B67-959C6A68B89F}"/>
                </a:ext>
              </a:extLst>
            </p:cNvPr>
            <p:cNvCxnSpPr>
              <a:stCxn id="397" idx="4"/>
              <a:endCxn id="377" idx="1"/>
            </p:cNvCxnSpPr>
            <p:nvPr/>
          </p:nvCxnSpPr>
          <p:spPr>
            <a:xfrm>
              <a:off x="9057780" y="3530483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38CA3506-5448-328D-6B94-E68557D99554}"/>
                </a:ext>
              </a:extLst>
            </p:cNvPr>
            <p:cNvCxnSpPr>
              <a:stCxn id="377" idx="0"/>
              <a:endCxn id="396" idx="4"/>
            </p:cNvCxnSpPr>
            <p:nvPr/>
          </p:nvCxnSpPr>
          <p:spPr>
            <a:xfrm flipV="1">
              <a:off x="9199564" y="3386793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424CC90D-3EBC-FEA7-F182-C3248998485A}"/>
                </a:ext>
              </a:extLst>
            </p:cNvPr>
            <p:cNvCxnSpPr>
              <a:stCxn id="396" idx="7"/>
              <a:endCxn id="379" idx="2"/>
            </p:cNvCxnSpPr>
            <p:nvPr/>
          </p:nvCxnSpPr>
          <p:spPr>
            <a:xfrm>
              <a:off x="9325872" y="3328243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7BD52499-5CD3-9FDD-F4F0-859DFACE61EE}"/>
                </a:ext>
              </a:extLst>
            </p:cNvPr>
            <p:cNvSpPr/>
            <p:nvPr/>
          </p:nvSpPr>
          <p:spPr>
            <a:xfrm>
              <a:off x="9300834" y="2446743"/>
              <a:ext cx="68596" cy="68596"/>
            </a:xfrm>
            <a:prstGeom prst="ellipse">
              <a:avLst/>
            </a:prstGeom>
            <a:solidFill>
              <a:srgbClr val="EBE9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408" name="椭圆 407">
              <a:extLst>
                <a:ext uri="{FF2B5EF4-FFF2-40B4-BE49-F238E27FC236}">
                  <a16:creationId xmlns:a16="http://schemas.microsoft.com/office/drawing/2014/main" id="{EE6BB6CD-49D2-B733-E34D-03AA8D241D95}"/>
                </a:ext>
              </a:extLst>
            </p:cNvPr>
            <p:cNvSpPr/>
            <p:nvPr/>
          </p:nvSpPr>
          <p:spPr>
            <a:xfrm>
              <a:off x="8622072" y="2624716"/>
              <a:ext cx="68596" cy="68596"/>
            </a:xfrm>
            <a:prstGeom prst="ellipse">
              <a:avLst/>
            </a:prstGeom>
            <a:solidFill>
              <a:srgbClr val="E5DFD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4DAEB5F2-AF93-314A-DB74-53CB8AD4306E}"/>
                </a:ext>
              </a:extLst>
            </p:cNvPr>
            <p:cNvCxnSpPr>
              <a:cxnSpLocks/>
              <a:stCxn id="407" idx="2"/>
              <a:endCxn id="373" idx="6"/>
            </p:cNvCxnSpPr>
            <p:nvPr/>
          </p:nvCxnSpPr>
          <p:spPr>
            <a:xfrm flipH="1">
              <a:off x="9092078" y="2481041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7B2AF8AA-ADB2-5601-D936-0939D6F043EF}"/>
                </a:ext>
              </a:extLst>
            </p:cNvPr>
            <p:cNvCxnSpPr>
              <a:cxnSpLocks/>
              <a:stCxn id="407" idx="5"/>
              <a:endCxn id="375" idx="1"/>
            </p:cNvCxnSpPr>
            <p:nvPr/>
          </p:nvCxnSpPr>
          <p:spPr>
            <a:xfrm>
              <a:off x="9359384" y="2505293"/>
              <a:ext cx="168611" cy="8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F1668737-74BB-A5F4-FA0C-35A05B5ADD04}"/>
                </a:ext>
              </a:extLst>
            </p:cNvPr>
            <p:cNvCxnSpPr>
              <a:cxnSpLocks/>
              <a:stCxn id="408" idx="6"/>
              <a:endCxn id="373" idx="3"/>
            </p:cNvCxnSpPr>
            <p:nvPr/>
          </p:nvCxnSpPr>
          <p:spPr>
            <a:xfrm flipV="1">
              <a:off x="8690668" y="2571845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D1FCC3A-6422-0122-9B49-90C69EC67114}"/>
                </a:ext>
              </a:extLst>
            </p:cNvPr>
            <p:cNvCxnSpPr>
              <a:cxnSpLocks/>
              <a:stCxn id="408" idx="4"/>
              <a:endCxn id="374" idx="7"/>
            </p:cNvCxnSpPr>
            <p:nvPr/>
          </p:nvCxnSpPr>
          <p:spPr>
            <a:xfrm flipH="1">
              <a:off x="8592884" y="2693312"/>
              <a:ext cx="63486" cy="232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14D46A8C-5F34-F9FD-C458-C388B3002235}"/>
                </a:ext>
              </a:extLst>
            </p:cNvPr>
            <p:cNvCxnSpPr>
              <a:cxnSpLocks/>
              <a:stCxn id="385" idx="3"/>
              <a:endCxn id="376" idx="6"/>
            </p:cNvCxnSpPr>
            <p:nvPr/>
          </p:nvCxnSpPr>
          <p:spPr>
            <a:xfrm flipH="1">
              <a:off x="9238261" y="3138435"/>
              <a:ext cx="154665" cy="1256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726B9E38-38DF-2729-723D-24B55944EFF8}"/>
                </a:ext>
              </a:extLst>
            </p:cNvPr>
            <p:cNvCxnSpPr>
              <a:stCxn id="378" idx="5"/>
              <a:endCxn id="377" idx="2"/>
            </p:cNvCxnSpPr>
            <p:nvPr/>
          </p:nvCxnSpPr>
          <p:spPr>
            <a:xfrm>
              <a:off x="8758196" y="3658860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6361696-605E-3AE9-4385-4B04908FD8CD}"/>
                </a:ext>
              </a:extLst>
            </p:cNvPr>
            <p:cNvCxnSpPr>
              <a:stCxn id="380" idx="4"/>
              <a:endCxn id="379" idx="0"/>
            </p:cNvCxnSpPr>
            <p:nvPr/>
          </p:nvCxnSpPr>
          <p:spPr>
            <a:xfrm flipH="1">
              <a:off x="9666179" y="3047190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2597FF0-2D20-11E0-D716-FFA247A85696}"/>
                </a:ext>
              </a:extLst>
            </p:cNvPr>
            <p:cNvCxnSpPr>
              <a:stCxn id="379" idx="0"/>
              <a:endCxn id="375" idx="4"/>
            </p:cNvCxnSpPr>
            <p:nvPr/>
          </p:nvCxnSpPr>
          <p:spPr>
            <a:xfrm flipH="1" flipV="1">
              <a:off x="9576500" y="2710122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9" name="图片 418">
            <a:extLst>
              <a:ext uri="{FF2B5EF4-FFF2-40B4-BE49-F238E27FC236}">
                <a16:creationId xmlns:a16="http://schemas.microsoft.com/office/drawing/2014/main" id="{8C355440-6D27-F3F2-0076-24E06478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01" y="3344356"/>
            <a:ext cx="1140460" cy="1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3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0E4EF2-1FC7-5BA6-872C-315E7EC05006}"/>
              </a:ext>
            </a:extLst>
          </p:cNvPr>
          <p:cNvSpPr/>
          <p:nvPr/>
        </p:nvSpPr>
        <p:spPr>
          <a:xfrm>
            <a:off x="1539564" y="716388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90C1C-292B-11A8-8009-4EFE144B1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50" y="-34212"/>
            <a:ext cx="2539682" cy="2539682"/>
          </a:xfrm>
          <a:prstGeom prst="rect">
            <a:avLst/>
          </a:prstGeom>
        </p:spPr>
      </p:pic>
      <p:sp>
        <p:nvSpPr>
          <p:cNvPr id="8" name="等腰三角形 2">
            <a:extLst>
              <a:ext uri="{FF2B5EF4-FFF2-40B4-BE49-F238E27FC236}">
                <a16:creationId xmlns:a16="http://schemas.microsoft.com/office/drawing/2014/main" id="{9E889B82-CC01-BEE6-B205-6496A283271C}"/>
              </a:ext>
            </a:extLst>
          </p:cNvPr>
          <p:cNvSpPr/>
          <p:nvPr/>
        </p:nvSpPr>
        <p:spPr>
          <a:xfrm>
            <a:off x="665746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43CF70-04F3-96E5-C5AB-31772678CE3C}"/>
              </a:ext>
            </a:extLst>
          </p:cNvPr>
          <p:cNvGrpSpPr/>
          <p:nvPr/>
        </p:nvGrpSpPr>
        <p:grpSpPr>
          <a:xfrm>
            <a:off x="1539564" y="2835886"/>
            <a:ext cx="1280160" cy="944880"/>
            <a:chOff x="5994400" y="4039846"/>
            <a:chExt cx="1280160" cy="94488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2FA98A6-9235-6261-4CBC-A3A74B82B7C1}"/>
                </a:ext>
              </a:extLst>
            </p:cNvPr>
            <p:cNvSpPr/>
            <p:nvPr/>
          </p:nvSpPr>
          <p:spPr>
            <a:xfrm>
              <a:off x="5994400" y="4039846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F37737E-F4B7-D3B0-0B0E-8704E21B57BF}"/>
                </a:ext>
              </a:extLst>
            </p:cNvPr>
            <p:cNvSpPr/>
            <p:nvPr/>
          </p:nvSpPr>
          <p:spPr>
            <a:xfrm>
              <a:off x="5994617" y="4512286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sp>
        <p:nvSpPr>
          <p:cNvPr id="26" name="等腰三角形 2">
            <a:extLst>
              <a:ext uri="{FF2B5EF4-FFF2-40B4-BE49-F238E27FC236}">
                <a16:creationId xmlns:a16="http://schemas.microsoft.com/office/drawing/2014/main" id="{72EE6675-BE11-F142-4F48-284669E98429}"/>
              </a:ext>
            </a:extLst>
          </p:cNvPr>
          <p:cNvSpPr/>
          <p:nvPr/>
        </p:nvSpPr>
        <p:spPr>
          <a:xfrm>
            <a:off x="4737560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52BE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4158292-440E-BC37-9166-8A113A4B9471}"/>
              </a:ext>
            </a:extLst>
          </p:cNvPr>
          <p:cNvSpPr/>
          <p:nvPr/>
        </p:nvSpPr>
        <p:spPr>
          <a:xfrm>
            <a:off x="4815840" y="699642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BE77170-E2B8-0CD7-52AF-24025684B5EA}"/>
              </a:ext>
            </a:extLst>
          </p:cNvPr>
          <p:cNvSpPr/>
          <p:nvPr/>
        </p:nvSpPr>
        <p:spPr>
          <a:xfrm>
            <a:off x="4816058" y="1172082"/>
            <a:ext cx="1004737" cy="472440"/>
          </a:xfrm>
          <a:custGeom>
            <a:avLst/>
            <a:gdLst>
              <a:gd name="connsiteX0" fmla="*/ 310823 w 1004737"/>
              <a:gd name="connsiteY0" fmla="*/ 0 h 472440"/>
              <a:gd name="connsiteX1" fmla="*/ 339289 w 1004737"/>
              <a:gd name="connsiteY1" fmla="*/ 9228 h 472440"/>
              <a:gd name="connsiteX2" fmla="*/ 1004737 w 1004737"/>
              <a:gd name="connsiteY2" fmla="*/ 472440 h 472440"/>
              <a:gd name="connsiteX3" fmla="*/ 157483 w 1004737"/>
              <a:gd name="connsiteY3" fmla="*/ 472440 h 472440"/>
              <a:gd name="connsiteX4" fmla="*/ 0 w 1004737"/>
              <a:gd name="connsiteY4" fmla="*/ 314957 h 472440"/>
              <a:gd name="connsiteX5" fmla="*/ 0 w 1004737"/>
              <a:gd name="connsiteY5" fmla="*/ 205775 h 472440"/>
              <a:gd name="connsiteX6" fmla="*/ 282358 w 1004737"/>
              <a:gd name="connsiteY6" fmla="*/ 9228 h 472440"/>
              <a:gd name="connsiteX7" fmla="*/ 310823 w 1004737"/>
              <a:gd name="connsiteY7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737" h="472440">
                <a:moveTo>
                  <a:pt x="310823" y="0"/>
                </a:moveTo>
                <a:cubicBezTo>
                  <a:pt x="320637" y="0"/>
                  <a:pt x="330450" y="3076"/>
                  <a:pt x="339289" y="9228"/>
                </a:cubicBezTo>
                <a:lnTo>
                  <a:pt x="1004737" y="472440"/>
                </a:lnTo>
                <a:lnTo>
                  <a:pt x="157483" y="472440"/>
                </a:lnTo>
                <a:cubicBezTo>
                  <a:pt x="70508" y="472440"/>
                  <a:pt x="0" y="401932"/>
                  <a:pt x="0" y="314957"/>
                </a:cubicBezTo>
                <a:lnTo>
                  <a:pt x="0" y="205775"/>
                </a:lnTo>
                <a:lnTo>
                  <a:pt x="282358" y="9228"/>
                </a:lnTo>
                <a:cubicBezTo>
                  <a:pt x="291197" y="3076"/>
                  <a:pt x="301010" y="0"/>
                  <a:pt x="310823" y="0"/>
                </a:cubicBezTo>
                <a:close/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D6B8E22-2E65-0206-C6E0-91D7FA6B4FA7}"/>
              </a:ext>
            </a:extLst>
          </p:cNvPr>
          <p:cNvGrpSpPr/>
          <p:nvPr/>
        </p:nvGrpSpPr>
        <p:grpSpPr>
          <a:xfrm>
            <a:off x="3841972" y="3308326"/>
            <a:ext cx="1279944" cy="472440"/>
            <a:chOff x="7380916" y="3163010"/>
            <a:chExt cx="1279944" cy="4724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D5E7F87-38F2-DB8C-6C7C-E9A900869422}"/>
                </a:ext>
              </a:extLst>
            </p:cNvPr>
            <p:cNvSpPr/>
            <p:nvPr/>
          </p:nvSpPr>
          <p:spPr>
            <a:xfrm>
              <a:off x="7817205" y="3179756"/>
              <a:ext cx="843655" cy="455694"/>
            </a:xfrm>
            <a:custGeom>
              <a:avLst/>
              <a:gdLst>
                <a:gd name="connsiteX0" fmla="*/ 669856 w 843655"/>
                <a:gd name="connsiteY0" fmla="*/ 0 h 455694"/>
                <a:gd name="connsiteX1" fmla="*/ 698321 w 843655"/>
                <a:gd name="connsiteY1" fmla="*/ 9228 h 455694"/>
                <a:gd name="connsiteX2" fmla="*/ 843655 w 843655"/>
                <a:gd name="connsiteY2" fmla="*/ 110394 h 455694"/>
                <a:gd name="connsiteX3" fmla="*/ 843655 w 843655"/>
                <a:gd name="connsiteY3" fmla="*/ 298211 h 455694"/>
                <a:gd name="connsiteX4" fmla="*/ 686172 w 843655"/>
                <a:gd name="connsiteY4" fmla="*/ 455694 h 455694"/>
                <a:gd name="connsiteX5" fmla="*/ 0 w 843655"/>
                <a:gd name="connsiteY5" fmla="*/ 455694 h 455694"/>
                <a:gd name="connsiteX6" fmla="*/ 641391 w 843655"/>
                <a:gd name="connsiteY6" fmla="*/ 9228 h 455694"/>
                <a:gd name="connsiteX7" fmla="*/ 669856 w 843655"/>
                <a:gd name="connsiteY7" fmla="*/ 0 h 45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655" h="455694">
                  <a:moveTo>
                    <a:pt x="669856" y="0"/>
                  </a:moveTo>
                  <a:cubicBezTo>
                    <a:pt x="679669" y="0"/>
                    <a:pt x="689483" y="3076"/>
                    <a:pt x="698321" y="9228"/>
                  </a:cubicBezTo>
                  <a:lnTo>
                    <a:pt x="843655" y="110394"/>
                  </a:lnTo>
                  <a:lnTo>
                    <a:pt x="843655" y="298211"/>
                  </a:lnTo>
                  <a:cubicBezTo>
                    <a:pt x="843655" y="385186"/>
                    <a:pt x="773147" y="455694"/>
                    <a:pt x="686172" y="455694"/>
                  </a:cubicBezTo>
                  <a:lnTo>
                    <a:pt x="0" y="455694"/>
                  </a:lnTo>
                  <a:lnTo>
                    <a:pt x="641391" y="9228"/>
                  </a:lnTo>
                  <a:cubicBezTo>
                    <a:pt x="650230" y="3076"/>
                    <a:pt x="660043" y="0"/>
                    <a:pt x="669856" y="0"/>
                  </a:cubicBezTo>
                  <a:close/>
                </a:path>
              </a:pathLst>
            </a:cu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A0D4340-9DB2-56FE-2F73-166CF76B404B}"/>
                </a:ext>
              </a:extLst>
            </p:cNvPr>
            <p:cNvSpPr/>
            <p:nvPr/>
          </p:nvSpPr>
          <p:spPr>
            <a:xfrm>
              <a:off x="7380916" y="3163010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820726-59DF-E862-31E2-287223223CB0}"/>
              </a:ext>
            </a:extLst>
          </p:cNvPr>
          <p:cNvGrpSpPr/>
          <p:nvPr/>
        </p:nvGrpSpPr>
        <p:grpSpPr>
          <a:xfrm>
            <a:off x="6096001" y="2852632"/>
            <a:ext cx="1283303" cy="944880"/>
            <a:chOff x="6096000" y="4411813"/>
            <a:chExt cx="1283303" cy="94488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24E0CE4-2D85-736F-76D6-17D6E37E4B2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7AB646B-1BDF-C383-B504-B24CA20D4F45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C330748-0E99-AD07-2EBA-E6D709E7126A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3B22C6A8-41D2-9E98-B9A9-AC26AC6AE096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B873AEF-F5E8-7D2A-2D97-59BEEE399D50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7AC392B-FFC5-E47F-DC80-21AF8181EA4C}"/>
              </a:ext>
            </a:extLst>
          </p:cNvPr>
          <p:cNvGrpSpPr/>
          <p:nvPr/>
        </p:nvGrpSpPr>
        <p:grpSpPr>
          <a:xfrm>
            <a:off x="8350244" y="2869378"/>
            <a:ext cx="1283303" cy="944880"/>
            <a:chOff x="6096000" y="4411813"/>
            <a:chExt cx="1283303" cy="94488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32205A2-F752-AA4A-779E-6C6D5B1A3A47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0AC7462-9E4E-7828-3928-2EC9BF1F984B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93FD75D9-BDC5-FC1E-AB5B-4DE8D5009DAF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4F29A5BD-F000-246F-BF64-FFB5F181414D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FF72A97-B65B-8C79-8D61-D546343BAE21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354DBA1-9584-646F-B9E9-96C2597F5E9B}"/>
              </a:ext>
            </a:extLst>
          </p:cNvPr>
          <p:cNvSpPr/>
          <p:nvPr/>
        </p:nvSpPr>
        <p:spPr>
          <a:xfrm>
            <a:off x="4370354" y="4888286"/>
            <a:ext cx="1280160" cy="944880"/>
          </a:xfrm>
          <a:prstGeom prst="roundRect">
            <a:avLst/>
          </a:prstGeom>
          <a:solidFill>
            <a:srgbClr val="B3B2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C2B0DE6-816C-1A82-9039-5FEDA746A2F4}"/>
              </a:ext>
            </a:extLst>
          </p:cNvPr>
          <p:cNvSpPr/>
          <p:nvPr/>
        </p:nvSpPr>
        <p:spPr>
          <a:xfrm>
            <a:off x="4419310" y="4946008"/>
            <a:ext cx="1280160" cy="944880"/>
          </a:xfrm>
          <a:prstGeom prst="roundRect">
            <a:avLst/>
          </a:prstGeom>
          <a:solidFill>
            <a:srgbClr val="0F6D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C7F1249-5C7F-709F-70A1-E3CA56A7D9E1}"/>
              </a:ext>
            </a:extLst>
          </p:cNvPr>
          <p:cNvGrpSpPr/>
          <p:nvPr/>
        </p:nvGrpSpPr>
        <p:grpSpPr>
          <a:xfrm>
            <a:off x="4484579" y="5003730"/>
            <a:ext cx="1283303" cy="944880"/>
            <a:chOff x="6096000" y="4411813"/>
            <a:chExt cx="1283303" cy="944880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F0DD3D6-3347-B6E5-1183-DE1C003AC27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B7F8D-7458-54E3-9BE0-1994B87574DA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E9611836-5152-069A-091D-ED7F7BC07631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80076585-7A01-71E6-E234-1260371B00CA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AB8D864-AF5C-B05B-F625-5F71577C39A5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CE7518A-1DD7-4691-ECC7-810D72C5102A}"/>
              </a:ext>
            </a:extLst>
          </p:cNvPr>
          <p:cNvGrpSpPr/>
          <p:nvPr/>
        </p:nvGrpSpPr>
        <p:grpSpPr>
          <a:xfrm>
            <a:off x="6736080" y="4899341"/>
            <a:ext cx="1397528" cy="1060324"/>
            <a:chOff x="6736080" y="4899341"/>
            <a:chExt cx="1397528" cy="106032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C16576E-7CE4-60F1-DB2E-4BEE73CD69D4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3D68317-9D99-E5F0-82B0-9CEB31D48E61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D7C359B-7866-B974-C30C-B3420FEE085E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A0AA976-8BD4-1F81-7B47-B0383F89FB14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D904522-0057-EEFE-0BDB-49FDFF1FD356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741DC735-42FF-49D9-47EA-FEFA9D5459A4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DB450987-77DD-09D4-8676-1B11C49C9BE2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A1FE284-FE3E-5482-5108-88343D81AEDA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6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EB65E03-DFF0-6D4F-CC16-05CD5919FDF1}"/>
              </a:ext>
            </a:extLst>
          </p:cNvPr>
          <p:cNvSpPr/>
          <p:nvPr/>
        </p:nvSpPr>
        <p:spPr>
          <a:xfrm>
            <a:off x="1084632" y="233464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BCCCD5-69C6-3390-A96B-C9F537CDE086}"/>
              </a:ext>
            </a:extLst>
          </p:cNvPr>
          <p:cNvSpPr/>
          <p:nvPr/>
        </p:nvSpPr>
        <p:spPr>
          <a:xfrm>
            <a:off x="411802" y="1066799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EE564DC-0BB4-759B-45D5-4BE9A35DA019}"/>
              </a:ext>
            </a:extLst>
          </p:cNvPr>
          <p:cNvSpPr/>
          <p:nvPr/>
        </p:nvSpPr>
        <p:spPr>
          <a:xfrm>
            <a:off x="3142033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FCFEB62F-1F7F-BE9A-3D3C-B927EB12FE55}"/>
              </a:ext>
            </a:extLst>
          </p:cNvPr>
          <p:cNvSpPr/>
          <p:nvPr/>
        </p:nvSpPr>
        <p:spPr>
          <a:xfrm>
            <a:off x="5327508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2429C96-6591-729A-89FC-60E557976276}"/>
              </a:ext>
            </a:extLst>
          </p:cNvPr>
          <p:cNvCxnSpPr>
            <a:stCxn id="46" idx="1"/>
            <a:endCxn id="46" idx="4"/>
          </p:cNvCxnSpPr>
          <p:nvPr/>
        </p:nvCxnSpPr>
        <p:spPr>
          <a:xfrm>
            <a:off x="6000336" y="1066800"/>
            <a:ext cx="387486" cy="41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E1EEC16-542E-2D0C-FB00-FEF2F8959731}"/>
              </a:ext>
            </a:extLst>
          </p:cNvPr>
          <p:cNvGrpSpPr/>
          <p:nvPr/>
        </p:nvGrpSpPr>
        <p:grpSpPr>
          <a:xfrm>
            <a:off x="1614788" y="3610582"/>
            <a:ext cx="1060315" cy="1245140"/>
            <a:chOff x="9619031" y="1266216"/>
            <a:chExt cx="1060315" cy="124514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03F7610-D777-C8FD-5987-1D9370D67B99}"/>
                </a:ext>
              </a:extLst>
            </p:cNvPr>
            <p:cNvSpPr/>
            <p:nvPr/>
          </p:nvSpPr>
          <p:spPr>
            <a:xfrm>
              <a:off x="9619031" y="126621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8384D38-2A88-979B-FC11-F00EB7D4645B}"/>
                </a:ext>
              </a:extLst>
            </p:cNvPr>
            <p:cNvCxnSpPr>
              <a:stCxn id="51" idx="1"/>
              <a:endCxn id="51" idx="4"/>
            </p:cNvCxnSpPr>
            <p:nvPr/>
          </p:nvCxnSpPr>
          <p:spPr>
            <a:xfrm>
              <a:off x="10291860" y="1266216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3BEE0F9-C9D3-E797-9263-E8F1897DD715}"/>
              </a:ext>
            </a:extLst>
          </p:cNvPr>
          <p:cNvCxnSpPr>
            <a:cxnSpLocks/>
          </p:cNvCxnSpPr>
          <p:nvPr/>
        </p:nvCxnSpPr>
        <p:spPr>
          <a:xfrm>
            <a:off x="1760706" y="3968885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BC8C037-BD5B-9705-6ED5-490EA1A1148B}"/>
              </a:ext>
            </a:extLst>
          </p:cNvPr>
          <p:cNvCxnSpPr>
            <a:cxnSpLocks/>
          </p:cNvCxnSpPr>
          <p:nvPr/>
        </p:nvCxnSpPr>
        <p:spPr>
          <a:xfrm>
            <a:off x="1760706" y="4150468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4BA261E-9B1D-F2CF-4347-78C303451034}"/>
              </a:ext>
            </a:extLst>
          </p:cNvPr>
          <p:cNvCxnSpPr>
            <a:cxnSpLocks/>
          </p:cNvCxnSpPr>
          <p:nvPr/>
        </p:nvCxnSpPr>
        <p:spPr>
          <a:xfrm>
            <a:off x="1760706" y="4312596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2F57C28-EE71-2ACD-643A-0C70FE947393}"/>
              </a:ext>
            </a:extLst>
          </p:cNvPr>
          <p:cNvCxnSpPr>
            <a:cxnSpLocks/>
          </p:cNvCxnSpPr>
          <p:nvPr/>
        </p:nvCxnSpPr>
        <p:spPr>
          <a:xfrm>
            <a:off x="1759080" y="4477966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68CF512-1CB3-D9BB-F8B1-2495B973D5A8}"/>
              </a:ext>
            </a:extLst>
          </p:cNvPr>
          <p:cNvCxnSpPr>
            <a:cxnSpLocks/>
          </p:cNvCxnSpPr>
          <p:nvPr/>
        </p:nvCxnSpPr>
        <p:spPr>
          <a:xfrm>
            <a:off x="1759080" y="4633608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8358155-2E4D-0FB3-3974-9042163494A5}"/>
              </a:ext>
            </a:extLst>
          </p:cNvPr>
          <p:cNvGrpSpPr/>
          <p:nvPr/>
        </p:nvGrpSpPr>
        <p:grpSpPr>
          <a:xfrm>
            <a:off x="3518168" y="3610582"/>
            <a:ext cx="1060315" cy="1245140"/>
            <a:chOff x="5376150" y="3795408"/>
            <a:chExt cx="1060315" cy="124514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89F8C5F5-B246-3901-4074-E81CAC21536D}"/>
                </a:ext>
              </a:extLst>
            </p:cNvPr>
            <p:cNvGrpSpPr/>
            <p:nvPr/>
          </p:nvGrpSpPr>
          <p:grpSpPr>
            <a:xfrm>
              <a:off x="5376150" y="3795408"/>
              <a:ext cx="1060315" cy="1245140"/>
              <a:chOff x="9619031" y="1266216"/>
              <a:chExt cx="1060315" cy="1245140"/>
            </a:xfrm>
          </p:grpSpPr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04AED4FF-7CEC-B20C-90F1-65D27DACF473}"/>
                  </a:ext>
                </a:extLst>
              </p:cNvPr>
              <p:cNvSpPr/>
              <p:nvPr/>
            </p:nvSpPr>
            <p:spPr>
              <a:xfrm>
                <a:off x="9619031" y="126621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672829 w 1060315"/>
                  <a:gd name="connsiteY1" fmla="*/ 0 h 1245140"/>
                  <a:gd name="connsiteX2" fmla="*/ 672829 w 1060315"/>
                  <a:gd name="connsiteY2" fmla="*/ 361546 h 1245140"/>
                  <a:gd name="connsiteX3" fmla="*/ 723088 w 1060315"/>
                  <a:gd name="connsiteY3" fmla="*/ 411805 h 1245140"/>
                  <a:gd name="connsiteX4" fmla="*/ 1060315 w 1060315"/>
                  <a:gd name="connsiteY4" fmla="*/ 411805 h 1245140"/>
                  <a:gd name="connsiteX5" fmla="*/ 1060315 w 1060315"/>
                  <a:gd name="connsiteY5" fmla="*/ 1194881 h 1245140"/>
                  <a:gd name="connsiteX6" fmla="*/ 1010056 w 1060315"/>
                  <a:gd name="connsiteY6" fmla="*/ 1245140 h 1245140"/>
                  <a:gd name="connsiteX7" fmla="*/ 50259 w 1060315"/>
                  <a:gd name="connsiteY7" fmla="*/ 1245140 h 1245140"/>
                  <a:gd name="connsiteX8" fmla="*/ 0 w 1060315"/>
                  <a:gd name="connsiteY8" fmla="*/ 1194881 h 1245140"/>
                  <a:gd name="connsiteX9" fmla="*/ 0 w 1060315"/>
                  <a:gd name="connsiteY9" fmla="*/ 50259 h 1245140"/>
                  <a:gd name="connsiteX10" fmla="*/ 50259 w 1060315"/>
                  <a:gd name="connsiteY10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672829" y="0"/>
                    </a:lnTo>
                    <a:lnTo>
                      <a:pt x="672829" y="361546"/>
                    </a:lnTo>
                    <a:cubicBezTo>
                      <a:pt x="672829" y="389303"/>
                      <a:pt x="695331" y="411805"/>
                      <a:pt x="723088" y="411805"/>
                    </a:cubicBezTo>
                    <a:lnTo>
                      <a:pt x="1060315" y="411805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7F087596-0D87-F614-A687-4D9411190512}"/>
                  </a:ext>
                </a:extLst>
              </p:cNvPr>
              <p:cNvCxnSpPr>
                <a:stCxn id="68" idx="1"/>
                <a:endCxn id="68" idx="4"/>
              </p:cNvCxnSpPr>
              <p:nvPr/>
            </p:nvCxnSpPr>
            <p:spPr>
              <a:xfrm>
                <a:off x="10291860" y="1266216"/>
                <a:ext cx="387486" cy="4118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0C591A7-2E3B-D8AE-677A-A4064A5E4924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153711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06FF5A7-2D63-0158-0991-2B10F3AD4AC5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335294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E9427DF-875F-883C-D07B-20B87F677BD8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497422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7B11B3-773E-01AF-B6B7-0C0A7BB1667C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662792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709B1DC-8366-CE74-D9EE-60A2757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818434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732C7441-2C11-6FA8-5788-E132A3ECC6CC}"/>
              </a:ext>
            </a:extLst>
          </p:cNvPr>
          <p:cNvSpPr/>
          <p:nvPr/>
        </p:nvSpPr>
        <p:spPr>
          <a:xfrm>
            <a:off x="4119660" y="4128581"/>
            <a:ext cx="236715" cy="199416"/>
          </a:xfrm>
          <a:prstGeom prst="rect">
            <a:avLst/>
          </a:prstGeom>
          <a:solidFill>
            <a:srgbClr val="707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D40243F-A0DD-E9A2-1318-FBDA5486DC86}"/>
              </a:ext>
            </a:extLst>
          </p:cNvPr>
          <p:cNvGrpSpPr/>
          <p:nvPr/>
        </p:nvGrpSpPr>
        <p:grpSpPr>
          <a:xfrm>
            <a:off x="5522877" y="3610582"/>
            <a:ext cx="1060315" cy="1245140"/>
            <a:chOff x="8104759" y="3890253"/>
            <a:chExt cx="1060315" cy="124514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3EC6608-0F76-1162-70BA-C57C89D3A630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903EA6E5-8B89-01B5-CA3A-69E3605855DB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EDA8574B-1F92-B024-52F2-3A76C4315CBF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25FCB9F5-2844-91A2-DA63-C68C130B9506}"/>
                    </a:ext>
                  </a:extLst>
                </p:cNvPr>
                <p:cNvCxnSpPr>
                  <a:stCxn id="84" idx="1"/>
                  <a:endCxn id="84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53B61377-EE28-C13E-1EAE-FBF6162D8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3DBFDA10-5F30-BC3A-B9E2-45E0AAF15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337DF17-D19A-914A-1A45-E8E8A526A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E4C720D-B3ED-4DCD-BBAF-E166048E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C7373188-0768-553F-D15C-F3A202D55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412720B-56C0-8825-DD1B-BAEFC1761A20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3BA9674-13C2-D282-4C6A-FA494E183CA5}"/>
              </a:ext>
            </a:extLst>
          </p:cNvPr>
          <p:cNvGrpSpPr/>
          <p:nvPr/>
        </p:nvGrpSpPr>
        <p:grpSpPr>
          <a:xfrm>
            <a:off x="7697819" y="1066799"/>
            <a:ext cx="1060315" cy="1245140"/>
            <a:chOff x="7574602" y="1251625"/>
            <a:chExt cx="1060315" cy="1245140"/>
          </a:xfrm>
        </p:grpSpPr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4DED79F4-D9E8-D6B8-CD69-D9451FC2A812}"/>
                </a:ext>
              </a:extLst>
            </p:cNvPr>
            <p:cNvSpPr/>
            <p:nvPr/>
          </p:nvSpPr>
          <p:spPr>
            <a:xfrm>
              <a:off x="7574602" y="1251625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7C74948-E737-3EC3-9F21-19510B9D7286}"/>
                </a:ext>
              </a:extLst>
            </p:cNvPr>
            <p:cNvCxnSpPr>
              <a:stCxn id="94" idx="1"/>
              <a:endCxn id="94" idx="4"/>
            </p:cNvCxnSpPr>
            <p:nvPr/>
          </p:nvCxnSpPr>
          <p:spPr>
            <a:xfrm>
              <a:off x="8247431" y="1251625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BF2F705D-5790-DC46-616D-6B100D865490}"/>
              </a:ext>
            </a:extLst>
          </p:cNvPr>
          <p:cNvSpPr/>
          <p:nvPr/>
        </p:nvSpPr>
        <p:spPr>
          <a:xfrm>
            <a:off x="7692141" y="3685163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A59C247D-9DEB-09A1-2979-71DDB46F0C88}"/>
              </a:ext>
            </a:extLst>
          </p:cNvPr>
          <p:cNvSpPr/>
          <p:nvPr/>
        </p:nvSpPr>
        <p:spPr>
          <a:xfrm>
            <a:off x="7766721" y="3615447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3E3BE2B-F798-0ED5-4CC1-6F377E41AE2E}"/>
              </a:ext>
            </a:extLst>
          </p:cNvPr>
          <p:cNvGrpSpPr/>
          <p:nvPr/>
        </p:nvGrpSpPr>
        <p:grpSpPr>
          <a:xfrm>
            <a:off x="7841301" y="3555459"/>
            <a:ext cx="1060315" cy="1245140"/>
            <a:chOff x="8104759" y="3890253"/>
            <a:chExt cx="1060315" cy="1245140"/>
          </a:xfrm>
        </p:grpSpPr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7A58C669-EBE1-76A5-3287-CD1518293B19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5140B5F5-DBCD-73B3-5595-57685A49BD5F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182" name="任意多边形: 形状 181">
                  <a:extLst>
                    <a:ext uri="{FF2B5EF4-FFF2-40B4-BE49-F238E27FC236}">
                      <a16:creationId xmlns:a16="http://schemas.microsoft.com/office/drawing/2014/main" id="{1006739E-8FCE-039D-B5F1-DF8C0B74CAF5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9DAFB3E1-9A3E-50AC-D99C-A891D32B1A46}"/>
                    </a:ext>
                  </a:extLst>
                </p:cNvPr>
                <p:cNvCxnSpPr>
                  <a:stCxn id="182" idx="1"/>
                  <a:endCxn id="182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114FB44-57DF-41A8-BB70-C7219BF20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8D294EF0-A1BC-974A-5C53-CE791CE2D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2369172A-D69A-7C29-89A1-201DE53DE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7976C2F-74DC-404E-671D-1CA60D208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88908C31-5A93-10DE-FBE6-4FBD593D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955C259B-6B1A-7DAA-CDC3-D4F47CAB9BD4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CCA1A742-1998-6366-8C63-82B1F061E64B}"/>
              </a:ext>
            </a:extLst>
          </p:cNvPr>
          <p:cNvGrpSpPr/>
          <p:nvPr/>
        </p:nvGrpSpPr>
        <p:grpSpPr>
          <a:xfrm>
            <a:off x="9835466" y="3560322"/>
            <a:ext cx="1209475" cy="1374844"/>
            <a:chOff x="9835465" y="3560322"/>
            <a:chExt cx="1209475" cy="1374844"/>
          </a:xfrm>
        </p:grpSpPr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F6F41653-5313-40D1-E24F-9D957E5D2122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313B024A-75E4-1635-1DDB-7FFB7D3881C0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3C0A004A-0944-B863-E0BC-19B54550B8C4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36925BBF-E091-D545-5E1C-85F81824FBD6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4E8897F0-F570-3585-A5C9-BA29299D3F93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2452F5F4-2118-2831-5BC6-81502BAA2082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628A3418-43F7-647F-F0D1-6A9C36FA4600}"/>
                      </a:ext>
                    </a:extLst>
                  </p:cNvPr>
                  <p:cNvCxnSpPr>
                    <a:stCxn id="195" idx="1"/>
                    <a:endCxn id="195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DFC1FF97-0DBC-E57F-6F90-F050CEF21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9EB7C5DC-E522-3DB1-BD59-590B929F3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32435CEF-90CF-48E8-B22D-35E4AF939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0B4CF947-4B64-47E8-BE29-059B9A738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49252826-2F12-4D96-800E-A76329CB0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8749D53-8F22-342C-61D6-E9059C12B4D6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7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0927977-2070-C8A2-64BC-B8D1B2889489}"/>
              </a:ext>
            </a:extLst>
          </p:cNvPr>
          <p:cNvSpPr/>
          <p:nvPr/>
        </p:nvSpPr>
        <p:spPr>
          <a:xfrm>
            <a:off x="3531142" y="3183380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EBF9D0-0AFA-B1AE-93F1-15BA3A2154AE}"/>
              </a:ext>
            </a:extLst>
          </p:cNvPr>
          <p:cNvSpPr/>
          <p:nvPr/>
        </p:nvSpPr>
        <p:spPr>
          <a:xfrm>
            <a:off x="3531142" y="2334638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357F86-C312-BDC6-8926-312C93791480}"/>
              </a:ext>
            </a:extLst>
          </p:cNvPr>
          <p:cNvSpPr/>
          <p:nvPr/>
        </p:nvSpPr>
        <p:spPr>
          <a:xfrm>
            <a:off x="3531142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61E5EF-2402-2C07-4BDC-6782893E7E97}"/>
              </a:ext>
            </a:extLst>
          </p:cNvPr>
          <p:cNvSpPr/>
          <p:nvPr/>
        </p:nvSpPr>
        <p:spPr>
          <a:xfrm>
            <a:off x="3531142" y="290046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976F8B-1C17-C3CE-33E2-2209EBE322A3}"/>
              </a:ext>
            </a:extLst>
          </p:cNvPr>
          <p:cNvSpPr/>
          <p:nvPr/>
        </p:nvSpPr>
        <p:spPr>
          <a:xfrm>
            <a:off x="3104749" y="232734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12E8E8-1BF4-8E8A-6919-F04E9E5E67E3}"/>
              </a:ext>
            </a:extLst>
          </p:cNvPr>
          <p:cNvSpPr/>
          <p:nvPr/>
        </p:nvSpPr>
        <p:spPr>
          <a:xfrm>
            <a:off x="3104749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B1F15E1-31C7-07A3-950C-EABD3934B79C}"/>
              </a:ext>
            </a:extLst>
          </p:cNvPr>
          <p:cNvSpPr/>
          <p:nvPr/>
        </p:nvSpPr>
        <p:spPr>
          <a:xfrm>
            <a:off x="3104749" y="2908575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E37FA16-C463-3E22-EA4F-8B24C47CEEFD}"/>
              </a:ext>
            </a:extLst>
          </p:cNvPr>
          <p:cNvGrpSpPr/>
          <p:nvPr/>
        </p:nvGrpSpPr>
        <p:grpSpPr>
          <a:xfrm>
            <a:off x="6397559" y="2395439"/>
            <a:ext cx="136186" cy="984928"/>
            <a:chOff x="3531142" y="2334638"/>
            <a:chExt cx="136186" cy="98492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524139E-D043-D89E-CE63-42E0291E519F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FED799A-65BD-B3B2-1681-D961BB035240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760142B-0983-DCAD-9F6F-B2BE91B832C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A9466CB-F130-10B8-9A7F-002955911F3E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BA3F4AB-5147-F0C7-0E1B-63DBE411986D}"/>
              </a:ext>
            </a:extLst>
          </p:cNvPr>
          <p:cNvGrpSpPr/>
          <p:nvPr/>
        </p:nvGrpSpPr>
        <p:grpSpPr>
          <a:xfrm>
            <a:off x="6027907" y="2547845"/>
            <a:ext cx="136186" cy="717415"/>
            <a:chOff x="3104749" y="2327346"/>
            <a:chExt cx="136186" cy="717415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16D63C5-D35C-CD3B-D560-AA78757160F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BCF2539-CF8C-1D74-CBFC-CB9CEAC91CD0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DBC9E67-B25F-859E-207C-FFBF654AEF2B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BD2F2F2-FD65-6F8F-184C-CAC02192FF47}"/>
              </a:ext>
            </a:extLst>
          </p:cNvPr>
          <p:cNvGrpSpPr/>
          <p:nvPr/>
        </p:nvGrpSpPr>
        <p:grpSpPr>
          <a:xfrm>
            <a:off x="6659774" y="2395439"/>
            <a:ext cx="136186" cy="984928"/>
            <a:chOff x="3531142" y="2334638"/>
            <a:chExt cx="136186" cy="98492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0A639D6-66DB-9B80-F0D1-D7827F60D805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5AB1A65-9511-F460-F3E1-11F40F2834A6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0161566-0E30-2120-A454-BB8AF569372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9C0BF82-8C94-BB86-385F-088F3832D6F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C1ECDC-F683-41B7-596B-B60B67FD54B3}"/>
              </a:ext>
            </a:extLst>
          </p:cNvPr>
          <p:cNvCxnSpPr>
            <a:stCxn id="45" idx="6"/>
            <a:endCxn id="39" idx="2"/>
          </p:cNvCxnSpPr>
          <p:nvPr/>
        </p:nvCxnSpPr>
        <p:spPr>
          <a:xfrm flipV="1">
            <a:off x="6164093" y="2463532"/>
            <a:ext cx="233466" cy="152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937F2F7-3CCB-D000-5755-8EF53B73C4AB}"/>
              </a:ext>
            </a:extLst>
          </p:cNvPr>
          <p:cNvCxnSpPr>
            <a:stCxn id="46" idx="6"/>
            <a:endCxn id="39" idx="2"/>
          </p:cNvCxnSpPr>
          <p:nvPr/>
        </p:nvCxnSpPr>
        <p:spPr>
          <a:xfrm flipV="1">
            <a:off x="6164093" y="2463533"/>
            <a:ext cx="233466" cy="4426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67BF8A1-B75A-EF02-E996-E95324664F18}"/>
              </a:ext>
            </a:extLst>
          </p:cNvPr>
          <p:cNvCxnSpPr>
            <a:stCxn id="45" idx="6"/>
            <a:endCxn id="40" idx="2"/>
          </p:cNvCxnSpPr>
          <p:nvPr/>
        </p:nvCxnSpPr>
        <p:spPr>
          <a:xfrm>
            <a:off x="6164093" y="2615938"/>
            <a:ext cx="233466" cy="1305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A770412-7928-8CA3-C399-F7FF84B59B8D}"/>
              </a:ext>
            </a:extLst>
          </p:cNvPr>
          <p:cNvCxnSpPr>
            <a:stCxn id="45" idx="6"/>
            <a:endCxn id="41" idx="2"/>
          </p:cNvCxnSpPr>
          <p:nvPr/>
        </p:nvCxnSpPr>
        <p:spPr>
          <a:xfrm>
            <a:off x="6164093" y="2615937"/>
            <a:ext cx="233466" cy="413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78FCE8-1959-47C6-C631-A6863AF2FA4E}"/>
              </a:ext>
            </a:extLst>
          </p:cNvPr>
          <p:cNvCxnSpPr>
            <a:stCxn id="46" idx="6"/>
            <a:endCxn id="40" idx="2"/>
          </p:cNvCxnSpPr>
          <p:nvPr/>
        </p:nvCxnSpPr>
        <p:spPr>
          <a:xfrm flipV="1">
            <a:off x="6164093" y="2746446"/>
            <a:ext cx="233466" cy="159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1C5367F-1436-59F7-4565-51788E3DB2F2}"/>
              </a:ext>
            </a:extLst>
          </p:cNvPr>
          <p:cNvCxnSpPr>
            <a:stCxn id="46" idx="6"/>
            <a:endCxn id="41" idx="2"/>
          </p:cNvCxnSpPr>
          <p:nvPr/>
        </p:nvCxnSpPr>
        <p:spPr>
          <a:xfrm>
            <a:off x="6164093" y="2906144"/>
            <a:ext cx="233466" cy="123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7095612-7EF7-F181-528F-08C80676C1ED}"/>
              </a:ext>
            </a:extLst>
          </p:cNvPr>
          <p:cNvCxnSpPr>
            <a:stCxn id="46" idx="6"/>
            <a:endCxn id="38" idx="2"/>
          </p:cNvCxnSpPr>
          <p:nvPr/>
        </p:nvCxnSpPr>
        <p:spPr>
          <a:xfrm>
            <a:off x="6164093" y="2906143"/>
            <a:ext cx="233466" cy="40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96357A7-0287-44C0-7CE8-14465E604C20}"/>
              </a:ext>
            </a:extLst>
          </p:cNvPr>
          <p:cNvCxnSpPr>
            <a:stCxn id="47" idx="6"/>
            <a:endCxn id="40" idx="2"/>
          </p:cNvCxnSpPr>
          <p:nvPr/>
        </p:nvCxnSpPr>
        <p:spPr>
          <a:xfrm flipV="1">
            <a:off x="6164093" y="2746446"/>
            <a:ext cx="233466" cy="450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D705146-D41E-26BB-3CB9-35DC3C9FC429}"/>
              </a:ext>
            </a:extLst>
          </p:cNvPr>
          <p:cNvCxnSpPr>
            <a:stCxn id="47" idx="6"/>
            <a:endCxn id="41" idx="2"/>
          </p:cNvCxnSpPr>
          <p:nvPr/>
        </p:nvCxnSpPr>
        <p:spPr>
          <a:xfrm flipV="1">
            <a:off x="6164093" y="3029360"/>
            <a:ext cx="233466" cy="167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6E6FE4B-F6F2-FAF1-0B8F-825A84A4DF87}"/>
              </a:ext>
            </a:extLst>
          </p:cNvPr>
          <p:cNvCxnSpPr>
            <a:stCxn id="39" idx="6"/>
            <a:endCxn id="50" idx="2"/>
          </p:cNvCxnSpPr>
          <p:nvPr/>
        </p:nvCxnSpPr>
        <p:spPr>
          <a:xfrm>
            <a:off x="6533745" y="2463532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6928DD5-3FD9-37DC-130B-4F7DC0625C92}"/>
              </a:ext>
            </a:extLst>
          </p:cNvPr>
          <p:cNvCxnSpPr>
            <a:stCxn id="39" idx="6"/>
            <a:endCxn id="51" idx="2"/>
          </p:cNvCxnSpPr>
          <p:nvPr/>
        </p:nvCxnSpPr>
        <p:spPr>
          <a:xfrm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2153CB3-D186-DE3D-E570-06038AF6FB21}"/>
              </a:ext>
            </a:extLst>
          </p:cNvPr>
          <p:cNvCxnSpPr>
            <a:stCxn id="50" idx="2"/>
            <a:endCxn id="40" idx="6"/>
          </p:cNvCxnSpPr>
          <p:nvPr/>
        </p:nvCxnSpPr>
        <p:spPr>
          <a:xfrm flipH="1"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0ECFD918-E36F-99B1-4AD7-F00E02938978}"/>
              </a:ext>
            </a:extLst>
          </p:cNvPr>
          <p:cNvCxnSpPr>
            <a:stCxn id="40" idx="6"/>
            <a:endCxn id="51" idx="2"/>
          </p:cNvCxnSpPr>
          <p:nvPr/>
        </p:nvCxnSpPr>
        <p:spPr>
          <a:xfrm>
            <a:off x="6533745" y="2746446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348017E-53F9-7C98-47A3-5145F5BA52EB}"/>
              </a:ext>
            </a:extLst>
          </p:cNvPr>
          <p:cNvCxnSpPr>
            <a:stCxn id="40" idx="6"/>
            <a:endCxn id="52" idx="2"/>
          </p:cNvCxnSpPr>
          <p:nvPr/>
        </p:nvCxnSpPr>
        <p:spPr>
          <a:xfrm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36D8605-3CAD-293E-2165-5D3628BFFACC}"/>
              </a:ext>
            </a:extLst>
          </p:cNvPr>
          <p:cNvCxnSpPr>
            <a:stCxn id="51" idx="2"/>
            <a:endCxn id="41" idx="6"/>
          </p:cNvCxnSpPr>
          <p:nvPr/>
        </p:nvCxnSpPr>
        <p:spPr>
          <a:xfrm flipH="1"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01185EF-A9AD-4657-A3F8-93A2FCE5A4DB}"/>
              </a:ext>
            </a:extLst>
          </p:cNvPr>
          <p:cNvCxnSpPr>
            <a:stCxn id="41" idx="6"/>
            <a:endCxn id="52" idx="2"/>
          </p:cNvCxnSpPr>
          <p:nvPr/>
        </p:nvCxnSpPr>
        <p:spPr>
          <a:xfrm>
            <a:off x="6533745" y="3029360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2F412B-1CFA-DF76-144C-CBACB102226B}"/>
              </a:ext>
            </a:extLst>
          </p:cNvPr>
          <p:cNvCxnSpPr>
            <a:stCxn id="52" idx="2"/>
            <a:endCxn id="38" idx="6"/>
          </p:cNvCxnSpPr>
          <p:nvPr/>
        </p:nvCxnSpPr>
        <p:spPr>
          <a:xfrm flipH="1"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7AC6BE9-2BB6-9B70-6AF4-1659BD7677B5}"/>
              </a:ext>
            </a:extLst>
          </p:cNvPr>
          <p:cNvCxnSpPr>
            <a:stCxn id="38" idx="6"/>
            <a:endCxn id="49" idx="2"/>
          </p:cNvCxnSpPr>
          <p:nvPr/>
        </p:nvCxnSpPr>
        <p:spPr>
          <a:xfrm>
            <a:off x="6533745" y="3312274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FCDF296-6372-DD0A-DEC2-417BF7047935}"/>
              </a:ext>
            </a:extLst>
          </p:cNvPr>
          <p:cNvCxnSpPr>
            <a:stCxn id="41" idx="6"/>
            <a:endCxn id="49" idx="2"/>
          </p:cNvCxnSpPr>
          <p:nvPr/>
        </p:nvCxnSpPr>
        <p:spPr>
          <a:xfrm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B4112D1-9A06-A0C0-DBF0-36025DCA39E7}"/>
              </a:ext>
            </a:extLst>
          </p:cNvPr>
          <p:cNvGrpSpPr/>
          <p:nvPr/>
        </p:nvGrpSpPr>
        <p:grpSpPr>
          <a:xfrm>
            <a:off x="7021049" y="2550122"/>
            <a:ext cx="136186" cy="717415"/>
            <a:chOff x="3104749" y="2327346"/>
            <a:chExt cx="136186" cy="717415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42C28E2-4EA8-FF83-71A5-D95F481FE1F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756E17B9-A8AA-202E-6878-A6DCAADAA641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169EAA8-F0C6-632B-4E1E-66C9CB0A783C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08741381-C9FF-13D9-6B8A-4915E0C0C9ED}"/>
              </a:ext>
            </a:extLst>
          </p:cNvPr>
          <p:cNvCxnSpPr>
            <a:stCxn id="47" idx="6"/>
            <a:endCxn id="38" idx="2"/>
          </p:cNvCxnSpPr>
          <p:nvPr/>
        </p:nvCxnSpPr>
        <p:spPr>
          <a:xfrm>
            <a:off x="6164093" y="3197166"/>
            <a:ext cx="233466" cy="11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35977554-0D25-B29A-0E3D-44DB22342984}"/>
              </a:ext>
            </a:extLst>
          </p:cNvPr>
          <p:cNvCxnSpPr>
            <a:stCxn id="50" idx="6"/>
            <a:endCxn id="150" idx="2"/>
          </p:cNvCxnSpPr>
          <p:nvPr/>
        </p:nvCxnSpPr>
        <p:spPr>
          <a:xfrm>
            <a:off x="6795961" y="2463532"/>
            <a:ext cx="225089" cy="154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A3021353-1C1F-699E-DBF5-BA8538A6D396}"/>
              </a:ext>
            </a:extLst>
          </p:cNvPr>
          <p:cNvCxnSpPr>
            <a:stCxn id="50" idx="6"/>
            <a:endCxn id="151" idx="2"/>
          </p:cNvCxnSpPr>
          <p:nvPr/>
        </p:nvCxnSpPr>
        <p:spPr>
          <a:xfrm>
            <a:off x="6795961" y="2463532"/>
            <a:ext cx="225089" cy="444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CD64216C-0B6B-03C1-0E8F-C820A8194F46}"/>
              </a:ext>
            </a:extLst>
          </p:cNvPr>
          <p:cNvCxnSpPr>
            <a:stCxn id="51" idx="6"/>
            <a:endCxn id="151" idx="2"/>
          </p:cNvCxnSpPr>
          <p:nvPr/>
        </p:nvCxnSpPr>
        <p:spPr>
          <a:xfrm>
            <a:off x="6795961" y="2746446"/>
            <a:ext cx="225089" cy="161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6075F41B-6B05-2998-4CB6-0E314F99D0AC}"/>
              </a:ext>
            </a:extLst>
          </p:cNvPr>
          <p:cNvCxnSpPr>
            <a:stCxn id="51" idx="6"/>
            <a:endCxn id="152" idx="2"/>
          </p:cNvCxnSpPr>
          <p:nvPr/>
        </p:nvCxnSpPr>
        <p:spPr>
          <a:xfrm>
            <a:off x="6795961" y="2746447"/>
            <a:ext cx="225089" cy="45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989D14D6-62D5-45F8-B201-EDD6185ABA5B}"/>
              </a:ext>
            </a:extLst>
          </p:cNvPr>
          <p:cNvCxnSpPr>
            <a:stCxn id="49" idx="6"/>
            <a:endCxn id="152" idx="2"/>
          </p:cNvCxnSpPr>
          <p:nvPr/>
        </p:nvCxnSpPr>
        <p:spPr>
          <a:xfrm flipV="1">
            <a:off x="6795961" y="3199444"/>
            <a:ext cx="225089" cy="112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1D241C50-1F7E-FBAD-F1D2-44768726490B}"/>
              </a:ext>
            </a:extLst>
          </p:cNvPr>
          <p:cNvCxnSpPr>
            <a:stCxn id="52" idx="6"/>
            <a:endCxn id="152" idx="2"/>
          </p:cNvCxnSpPr>
          <p:nvPr/>
        </p:nvCxnSpPr>
        <p:spPr>
          <a:xfrm>
            <a:off x="6795961" y="3029361"/>
            <a:ext cx="225089" cy="170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4B8E30CC-E349-27C9-2540-F1E166BAA1D2}"/>
              </a:ext>
            </a:extLst>
          </p:cNvPr>
          <p:cNvCxnSpPr>
            <a:stCxn id="52" idx="6"/>
            <a:endCxn id="151" idx="2"/>
          </p:cNvCxnSpPr>
          <p:nvPr/>
        </p:nvCxnSpPr>
        <p:spPr>
          <a:xfrm flipV="1">
            <a:off x="6795961" y="2908420"/>
            <a:ext cx="225089" cy="120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B3F620C1-EAF6-AFAF-A9BC-E22F1AFFF8D0}"/>
              </a:ext>
            </a:extLst>
          </p:cNvPr>
          <p:cNvCxnSpPr>
            <a:stCxn id="49" idx="6"/>
            <a:endCxn id="151" idx="2"/>
          </p:cNvCxnSpPr>
          <p:nvPr/>
        </p:nvCxnSpPr>
        <p:spPr>
          <a:xfrm flipV="1">
            <a:off x="6795961" y="2908420"/>
            <a:ext cx="225089" cy="40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BFD3463-0329-3860-6EE2-EAC4AB936846}"/>
              </a:ext>
            </a:extLst>
          </p:cNvPr>
          <p:cNvCxnSpPr>
            <a:stCxn id="51" idx="6"/>
            <a:endCxn id="150" idx="2"/>
          </p:cNvCxnSpPr>
          <p:nvPr/>
        </p:nvCxnSpPr>
        <p:spPr>
          <a:xfrm flipV="1">
            <a:off x="6795961" y="2618214"/>
            <a:ext cx="225089" cy="128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CEAA1795-09DC-BE97-9780-6EF757BC3640}"/>
              </a:ext>
            </a:extLst>
          </p:cNvPr>
          <p:cNvGrpSpPr/>
          <p:nvPr/>
        </p:nvGrpSpPr>
        <p:grpSpPr>
          <a:xfrm>
            <a:off x="6096000" y="3949581"/>
            <a:ext cx="143028" cy="1297748"/>
            <a:chOff x="3531142" y="2334638"/>
            <a:chExt cx="136186" cy="984928"/>
          </a:xfrm>
        </p:grpSpPr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12CD77F0-9EFC-871B-CBB9-774BEC9118B8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CCCB9478-27E9-E386-B311-5287E790267B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E7E9E14C-8364-FF06-D8E2-2ED2CD9FC6AA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DB4FAEE1-CC48-BA65-C19B-91A6CBB2FE0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664E5642-4E20-EAB4-8D4C-5730430276F3}"/>
              </a:ext>
            </a:extLst>
          </p:cNvPr>
          <p:cNvGrpSpPr/>
          <p:nvPr/>
        </p:nvGrpSpPr>
        <p:grpSpPr>
          <a:xfrm>
            <a:off x="5707776" y="4150392"/>
            <a:ext cx="143028" cy="945271"/>
            <a:chOff x="3104749" y="2327346"/>
            <a:chExt cx="136186" cy="717415"/>
          </a:xfrm>
        </p:grpSpPr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645368E0-0928-FA8A-4B13-906CFA35B0B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7CB88BAD-E27D-A849-4C9E-E037A8D31C46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B0188C1-BF0A-2B9F-1AC5-C0B21196942E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CCFF1795-869B-5457-73D9-D50B8791EC06}"/>
              </a:ext>
            </a:extLst>
          </p:cNvPr>
          <p:cNvGrpSpPr/>
          <p:nvPr/>
        </p:nvGrpSpPr>
        <p:grpSpPr>
          <a:xfrm>
            <a:off x="6371390" y="3949581"/>
            <a:ext cx="143028" cy="1297748"/>
            <a:chOff x="3531142" y="2334638"/>
            <a:chExt cx="136186" cy="984928"/>
          </a:xfrm>
        </p:grpSpPr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F0466C7A-FF52-CE10-1C42-4D814F770F13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6AE593DD-EABB-A4FD-00FF-1BB47F5C4658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B2CE464F-F450-E622-292F-0A37D48A0CE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D4D8D2B7-36CD-F563-E596-645413F8164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10728560-2894-960A-AED3-5DB55DF5F36E}"/>
              </a:ext>
            </a:extLst>
          </p:cNvPr>
          <p:cNvCxnSpPr>
            <a:stCxn id="309" idx="6"/>
            <a:endCxn id="313" idx="2"/>
          </p:cNvCxnSpPr>
          <p:nvPr/>
        </p:nvCxnSpPr>
        <p:spPr>
          <a:xfrm flipV="1">
            <a:off x="5850804" y="4039301"/>
            <a:ext cx="245196" cy="2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3F9708FB-F67A-56E7-2C68-D5512BC514D5}"/>
              </a:ext>
            </a:extLst>
          </p:cNvPr>
          <p:cNvCxnSpPr>
            <a:stCxn id="310" idx="6"/>
            <a:endCxn id="313" idx="2"/>
          </p:cNvCxnSpPr>
          <p:nvPr/>
        </p:nvCxnSpPr>
        <p:spPr>
          <a:xfrm flipV="1">
            <a:off x="5850804" y="4039302"/>
            <a:ext cx="245196" cy="583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A90EF7D0-459F-F8E9-28A1-69B8C2C12682}"/>
              </a:ext>
            </a:extLst>
          </p:cNvPr>
          <p:cNvCxnSpPr>
            <a:stCxn id="309" idx="6"/>
            <a:endCxn id="314" idx="2"/>
          </p:cNvCxnSpPr>
          <p:nvPr/>
        </p:nvCxnSpPr>
        <p:spPr>
          <a:xfrm>
            <a:off x="5850804" y="4240111"/>
            <a:ext cx="245196" cy="171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D51CE165-7B67-F999-CB9F-28A512DCECC7}"/>
              </a:ext>
            </a:extLst>
          </p:cNvPr>
          <p:cNvCxnSpPr>
            <a:stCxn id="309" idx="6"/>
            <a:endCxn id="315" idx="2"/>
          </p:cNvCxnSpPr>
          <p:nvPr/>
        </p:nvCxnSpPr>
        <p:spPr>
          <a:xfrm>
            <a:off x="5850804" y="4240111"/>
            <a:ext cx="245196" cy="5447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6AC03127-1A9B-F772-819C-78452F3F7E6C}"/>
              </a:ext>
            </a:extLst>
          </p:cNvPr>
          <p:cNvCxnSpPr>
            <a:stCxn id="310" idx="6"/>
            <a:endCxn id="314" idx="2"/>
          </p:cNvCxnSpPr>
          <p:nvPr/>
        </p:nvCxnSpPr>
        <p:spPr>
          <a:xfrm flipV="1">
            <a:off x="5850804" y="4412070"/>
            <a:ext cx="245196" cy="210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B6ADD837-E00A-314D-F8BE-40B4D30C607C}"/>
              </a:ext>
            </a:extLst>
          </p:cNvPr>
          <p:cNvCxnSpPr>
            <a:stCxn id="310" idx="6"/>
            <a:endCxn id="315" idx="2"/>
          </p:cNvCxnSpPr>
          <p:nvPr/>
        </p:nvCxnSpPr>
        <p:spPr>
          <a:xfrm>
            <a:off x="5850804" y="4622488"/>
            <a:ext cx="245196" cy="162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0016A1E0-A6E5-A91C-CD40-05B218303C8D}"/>
              </a:ext>
            </a:extLst>
          </p:cNvPr>
          <p:cNvCxnSpPr>
            <a:stCxn id="310" idx="6"/>
            <a:endCxn id="312" idx="2"/>
          </p:cNvCxnSpPr>
          <p:nvPr/>
        </p:nvCxnSpPr>
        <p:spPr>
          <a:xfrm>
            <a:off x="5850804" y="4622488"/>
            <a:ext cx="245196" cy="535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43BB65E5-FE97-4651-3FB5-5A28F53343F2}"/>
              </a:ext>
            </a:extLst>
          </p:cNvPr>
          <p:cNvCxnSpPr>
            <a:stCxn id="311" idx="6"/>
            <a:endCxn id="314" idx="2"/>
          </p:cNvCxnSpPr>
          <p:nvPr/>
        </p:nvCxnSpPr>
        <p:spPr>
          <a:xfrm flipV="1">
            <a:off x="5850804" y="4412070"/>
            <a:ext cx="245196" cy="593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3B1BD3DB-8E9D-1B45-F17A-728BCA41F14F}"/>
              </a:ext>
            </a:extLst>
          </p:cNvPr>
          <p:cNvCxnSpPr>
            <a:stCxn id="311" idx="6"/>
            <a:endCxn id="315" idx="2"/>
          </p:cNvCxnSpPr>
          <p:nvPr/>
        </p:nvCxnSpPr>
        <p:spPr>
          <a:xfrm flipV="1">
            <a:off x="5850804" y="4784840"/>
            <a:ext cx="245196" cy="2211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05B78FB0-4438-7FDE-D57E-23F1547FE884}"/>
              </a:ext>
            </a:extLst>
          </p:cNvPr>
          <p:cNvCxnSpPr>
            <a:stCxn id="313" idx="6"/>
            <a:endCxn id="306" idx="2"/>
          </p:cNvCxnSpPr>
          <p:nvPr/>
        </p:nvCxnSpPr>
        <p:spPr>
          <a:xfrm>
            <a:off x="6239030" y="4039301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2A2B13E0-D3ED-A374-6E1A-3E926A9752BB}"/>
              </a:ext>
            </a:extLst>
          </p:cNvPr>
          <p:cNvCxnSpPr>
            <a:stCxn id="313" idx="6"/>
            <a:endCxn id="307" idx="2"/>
          </p:cNvCxnSpPr>
          <p:nvPr/>
        </p:nvCxnSpPr>
        <p:spPr>
          <a:xfrm>
            <a:off x="6239030" y="4039302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6DFF2F95-F1F6-BE37-43FC-8FE5CE4CC2EE}"/>
              </a:ext>
            </a:extLst>
          </p:cNvPr>
          <p:cNvCxnSpPr>
            <a:stCxn id="306" idx="2"/>
            <a:endCxn id="314" idx="6"/>
          </p:cNvCxnSpPr>
          <p:nvPr/>
        </p:nvCxnSpPr>
        <p:spPr>
          <a:xfrm flipH="1">
            <a:off x="6239030" y="4039302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D67BBB32-FE9A-A8ED-4020-511146B99B8A}"/>
              </a:ext>
            </a:extLst>
          </p:cNvPr>
          <p:cNvCxnSpPr>
            <a:stCxn id="314" idx="6"/>
            <a:endCxn id="307" idx="2"/>
          </p:cNvCxnSpPr>
          <p:nvPr/>
        </p:nvCxnSpPr>
        <p:spPr>
          <a:xfrm>
            <a:off x="6239030" y="441207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9B22C7AF-EB3F-7E99-E40A-AEF171661C4F}"/>
              </a:ext>
            </a:extLst>
          </p:cNvPr>
          <p:cNvCxnSpPr>
            <a:stCxn id="314" idx="6"/>
            <a:endCxn id="308" idx="2"/>
          </p:cNvCxnSpPr>
          <p:nvPr/>
        </p:nvCxnSpPr>
        <p:spPr>
          <a:xfrm>
            <a:off x="6239030" y="441207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8BA970A-E51D-C6DB-876E-3A098373164E}"/>
              </a:ext>
            </a:extLst>
          </p:cNvPr>
          <p:cNvCxnSpPr>
            <a:stCxn id="307" idx="2"/>
            <a:endCxn id="315" idx="6"/>
          </p:cNvCxnSpPr>
          <p:nvPr/>
        </p:nvCxnSpPr>
        <p:spPr>
          <a:xfrm flipH="1">
            <a:off x="6239030" y="441207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7E719861-0DA2-6C7B-95AC-D86097BC3360}"/>
              </a:ext>
            </a:extLst>
          </p:cNvPr>
          <p:cNvCxnSpPr>
            <a:stCxn id="315" idx="6"/>
            <a:endCxn id="308" idx="2"/>
          </p:cNvCxnSpPr>
          <p:nvPr/>
        </p:nvCxnSpPr>
        <p:spPr>
          <a:xfrm>
            <a:off x="6239030" y="478484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899DA867-216E-BFB5-2BA1-31953FD55D80}"/>
              </a:ext>
            </a:extLst>
          </p:cNvPr>
          <p:cNvCxnSpPr>
            <a:stCxn id="308" idx="2"/>
            <a:endCxn id="312" idx="6"/>
          </p:cNvCxnSpPr>
          <p:nvPr/>
        </p:nvCxnSpPr>
        <p:spPr>
          <a:xfrm flipH="1">
            <a:off x="6239030" y="478484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85017E35-1460-C094-5E66-2A401CC8E4B5}"/>
              </a:ext>
            </a:extLst>
          </p:cNvPr>
          <p:cNvCxnSpPr>
            <a:stCxn id="312" idx="6"/>
            <a:endCxn id="305" idx="2"/>
          </p:cNvCxnSpPr>
          <p:nvPr/>
        </p:nvCxnSpPr>
        <p:spPr>
          <a:xfrm>
            <a:off x="6239030" y="5157609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6EAD487E-5EB4-0560-9156-C3A49DD1F2B2}"/>
              </a:ext>
            </a:extLst>
          </p:cNvPr>
          <p:cNvCxnSpPr>
            <a:stCxn id="315" idx="6"/>
            <a:endCxn id="305" idx="2"/>
          </p:cNvCxnSpPr>
          <p:nvPr/>
        </p:nvCxnSpPr>
        <p:spPr>
          <a:xfrm>
            <a:off x="6239030" y="478484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513AB25-1036-DD24-DD75-0A4765D9F27B}"/>
              </a:ext>
            </a:extLst>
          </p:cNvPr>
          <p:cNvGrpSpPr/>
          <p:nvPr/>
        </p:nvGrpSpPr>
        <p:grpSpPr>
          <a:xfrm>
            <a:off x="6750817" y="4153392"/>
            <a:ext cx="143028" cy="945271"/>
            <a:chOff x="3104749" y="2327346"/>
            <a:chExt cx="136186" cy="717415"/>
          </a:xfrm>
        </p:grpSpPr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6499F319-8D3D-7B30-0DEC-CB967D251F9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842C9DD2-624D-2B02-95C6-B4E0EF1AA3AA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AAA9F531-F3EA-5D63-13EF-4AA7CA188885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2355A426-7D3C-1F75-20C0-59FC0A8959BC}"/>
              </a:ext>
            </a:extLst>
          </p:cNvPr>
          <p:cNvCxnSpPr>
            <a:stCxn id="311" idx="6"/>
            <a:endCxn id="312" idx="2"/>
          </p:cNvCxnSpPr>
          <p:nvPr/>
        </p:nvCxnSpPr>
        <p:spPr>
          <a:xfrm>
            <a:off x="5850804" y="5005943"/>
            <a:ext cx="245196" cy="151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8DDC5A07-69C4-8BAD-A5BF-52C377BE3CA7}"/>
              </a:ext>
            </a:extLst>
          </p:cNvPr>
          <p:cNvCxnSpPr>
            <a:stCxn id="306" idx="6"/>
            <a:endCxn id="302" idx="2"/>
          </p:cNvCxnSpPr>
          <p:nvPr/>
        </p:nvCxnSpPr>
        <p:spPr>
          <a:xfrm>
            <a:off x="6514418" y="4039301"/>
            <a:ext cx="236398" cy="203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488A6B6A-9439-7976-F2A6-57F3BA95DFDD}"/>
              </a:ext>
            </a:extLst>
          </p:cNvPr>
          <p:cNvCxnSpPr>
            <a:stCxn id="306" idx="6"/>
            <a:endCxn id="303" idx="2"/>
          </p:cNvCxnSpPr>
          <p:nvPr/>
        </p:nvCxnSpPr>
        <p:spPr>
          <a:xfrm>
            <a:off x="6514418" y="4039301"/>
            <a:ext cx="236398" cy="586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7EC9F158-D998-9484-BE30-76A244EF8320}"/>
              </a:ext>
            </a:extLst>
          </p:cNvPr>
          <p:cNvCxnSpPr>
            <a:stCxn id="307" idx="6"/>
            <a:endCxn id="303" idx="2"/>
          </p:cNvCxnSpPr>
          <p:nvPr/>
        </p:nvCxnSpPr>
        <p:spPr>
          <a:xfrm>
            <a:off x="6514418" y="4412070"/>
            <a:ext cx="236398" cy="2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直接连接符 292">
            <a:extLst>
              <a:ext uri="{FF2B5EF4-FFF2-40B4-BE49-F238E27FC236}">
                <a16:creationId xmlns:a16="http://schemas.microsoft.com/office/drawing/2014/main" id="{B3162355-D59A-B9D6-6B8E-AD7D692D3BF0}"/>
              </a:ext>
            </a:extLst>
          </p:cNvPr>
          <p:cNvCxnSpPr>
            <a:stCxn id="307" idx="6"/>
            <a:endCxn id="304" idx="2"/>
          </p:cNvCxnSpPr>
          <p:nvPr/>
        </p:nvCxnSpPr>
        <p:spPr>
          <a:xfrm>
            <a:off x="6514418" y="4412070"/>
            <a:ext cx="236398" cy="596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51052A13-D380-1E05-42F4-7757FC1A7FEC}"/>
              </a:ext>
            </a:extLst>
          </p:cNvPr>
          <p:cNvCxnSpPr>
            <a:stCxn id="305" idx="6"/>
            <a:endCxn id="304" idx="2"/>
          </p:cNvCxnSpPr>
          <p:nvPr/>
        </p:nvCxnSpPr>
        <p:spPr>
          <a:xfrm flipV="1">
            <a:off x="6514418" y="5008943"/>
            <a:ext cx="236398" cy="148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792B795C-F61C-C327-0448-3B0C4AB18728}"/>
              </a:ext>
            </a:extLst>
          </p:cNvPr>
          <p:cNvCxnSpPr>
            <a:stCxn id="308" idx="6"/>
            <a:endCxn id="304" idx="2"/>
          </p:cNvCxnSpPr>
          <p:nvPr/>
        </p:nvCxnSpPr>
        <p:spPr>
          <a:xfrm>
            <a:off x="6514418" y="4784840"/>
            <a:ext cx="236398" cy="224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ADF203B4-8B9A-2C82-716A-D3D508BB1C31}"/>
              </a:ext>
            </a:extLst>
          </p:cNvPr>
          <p:cNvCxnSpPr>
            <a:stCxn id="308" idx="6"/>
            <a:endCxn id="303" idx="2"/>
          </p:cNvCxnSpPr>
          <p:nvPr/>
        </p:nvCxnSpPr>
        <p:spPr>
          <a:xfrm flipV="1">
            <a:off x="6514418" y="4625488"/>
            <a:ext cx="236398" cy="1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444E415F-4564-A9B0-6820-633594E94849}"/>
              </a:ext>
            </a:extLst>
          </p:cNvPr>
          <p:cNvCxnSpPr>
            <a:stCxn id="305" idx="6"/>
            <a:endCxn id="303" idx="2"/>
          </p:cNvCxnSpPr>
          <p:nvPr/>
        </p:nvCxnSpPr>
        <p:spPr>
          <a:xfrm flipV="1">
            <a:off x="6514418" y="4625489"/>
            <a:ext cx="236398" cy="53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8F53300D-DE9F-5A35-711C-B2A0557C78F4}"/>
              </a:ext>
            </a:extLst>
          </p:cNvPr>
          <p:cNvCxnSpPr>
            <a:stCxn id="307" idx="6"/>
            <a:endCxn id="302" idx="2"/>
          </p:cNvCxnSpPr>
          <p:nvPr/>
        </p:nvCxnSpPr>
        <p:spPr>
          <a:xfrm flipV="1">
            <a:off x="6514418" y="4243111"/>
            <a:ext cx="236398" cy="168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6A27943A-B607-CDC9-C934-1446CD5F5B6E}"/>
              </a:ext>
            </a:extLst>
          </p:cNvPr>
          <p:cNvCxnSpPr>
            <a:stCxn id="302" idx="6"/>
          </p:cNvCxnSpPr>
          <p:nvPr/>
        </p:nvCxnSpPr>
        <p:spPr>
          <a:xfrm flipV="1">
            <a:off x="6893845" y="4240111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3600EC3B-4C7A-E528-870B-C593E7467D69}"/>
              </a:ext>
            </a:extLst>
          </p:cNvPr>
          <p:cNvCxnSpPr/>
          <p:nvPr/>
        </p:nvCxnSpPr>
        <p:spPr>
          <a:xfrm flipV="1">
            <a:off x="6893844" y="4619488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0A141CA6-891D-91FD-D741-4214DD3F44EE}"/>
              </a:ext>
            </a:extLst>
          </p:cNvPr>
          <p:cNvCxnSpPr/>
          <p:nvPr/>
        </p:nvCxnSpPr>
        <p:spPr>
          <a:xfrm flipV="1">
            <a:off x="6893843" y="5009426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79A14539-78DE-864A-C92F-5197562D89EC}"/>
              </a:ext>
            </a:extLst>
          </p:cNvPr>
          <p:cNvGrpSpPr/>
          <p:nvPr/>
        </p:nvGrpSpPr>
        <p:grpSpPr>
          <a:xfrm>
            <a:off x="3214500" y="4144369"/>
            <a:ext cx="1242060" cy="1027714"/>
            <a:chOff x="3254067" y="3967672"/>
            <a:chExt cx="1477953" cy="1297748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1185026-41F7-1CD2-0C84-448F46E55C5D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C5D409FD-DD94-DDB2-357E-C665443D0D4F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7FF68B77-FA84-5B63-41B0-A716C30750F4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29BEB708-BAFF-57A7-84FD-C8D05B840A3F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4298951B-1B03-C9EA-AE73-BCC6B32B30CD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1E1CE684-035D-C729-7CB8-6E485C49F488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B7BF9E71-3C14-D455-CEAC-502001F25543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43D20897-0A40-402B-C290-B563E104B502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23CEA95F-D829-3ABB-46CE-79FCFABDDA7A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B3D02FE3-A4E8-E1F9-5042-CE9109961DE8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F186D487-A40C-F3F3-648D-771222F4BA0E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ACABBF0C-A377-F977-DF11-7CDC368527C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1022894B-C76A-4A01-2D7E-A43A11604E38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2CFFDBEC-3C35-B85F-CA75-198CACA8269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65D18DA5-4016-25BD-148F-335E665D1180}"/>
                </a:ext>
              </a:extLst>
            </p:cNvPr>
            <p:cNvCxnSpPr>
              <a:stCxn id="360" idx="6"/>
              <a:endCxn id="364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3FD5EAB9-8DEF-C246-164E-435AD4CA06C2}"/>
                </a:ext>
              </a:extLst>
            </p:cNvPr>
            <p:cNvCxnSpPr>
              <a:stCxn id="361" idx="6"/>
              <a:endCxn id="364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D390844A-F086-759E-675E-8C1C4F1F05EE}"/>
                </a:ext>
              </a:extLst>
            </p:cNvPr>
            <p:cNvCxnSpPr>
              <a:stCxn id="360" idx="6"/>
              <a:endCxn id="365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D8F263FA-F21D-7A54-0B39-72FEB0F3BBF3}"/>
                </a:ext>
              </a:extLst>
            </p:cNvPr>
            <p:cNvCxnSpPr>
              <a:stCxn id="360" idx="6"/>
              <a:endCxn id="366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33F31F37-88AB-523C-ED2A-44E85D24657F}"/>
                </a:ext>
              </a:extLst>
            </p:cNvPr>
            <p:cNvCxnSpPr>
              <a:stCxn id="361" idx="6"/>
              <a:endCxn id="365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7F09DB26-0061-CF7E-DA22-1A33E4C46DD2}"/>
                </a:ext>
              </a:extLst>
            </p:cNvPr>
            <p:cNvCxnSpPr>
              <a:stCxn id="361" idx="6"/>
              <a:endCxn id="366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3E6BBA73-4169-C24C-6E32-A5F0235F2486}"/>
                </a:ext>
              </a:extLst>
            </p:cNvPr>
            <p:cNvCxnSpPr>
              <a:stCxn id="361" idx="6"/>
              <a:endCxn id="363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0F959631-1387-C457-9B3F-EB29FF9FDB64}"/>
                </a:ext>
              </a:extLst>
            </p:cNvPr>
            <p:cNvCxnSpPr>
              <a:stCxn id="362" idx="6"/>
              <a:endCxn id="365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14443A73-7AF0-EE25-CF46-614DB7CB210B}"/>
                </a:ext>
              </a:extLst>
            </p:cNvPr>
            <p:cNvCxnSpPr>
              <a:stCxn id="362" idx="6"/>
              <a:endCxn id="366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F7902E1A-F05D-77E8-B12A-DB0DB8145FC4}"/>
                </a:ext>
              </a:extLst>
            </p:cNvPr>
            <p:cNvCxnSpPr>
              <a:stCxn id="364" idx="6"/>
              <a:endCxn id="357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22F53626-9E56-27D5-0BCC-D628B2160BD6}"/>
                </a:ext>
              </a:extLst>
            </p:cNvPr>
            <p:cNvCxnSpPr>
              <a:stCxn id="364" idx="6"/>
              <a:endCxn id="358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E3E9C0A8-85AE-D8EB-72EF-DDFD63A5A92D}"/>
                </a:ext>
              </a:extLst>
            </p:cNvPr>
            <p:cNvCxnSpPr>
              <a:stCxn id="357" idx="2"/>
              <a:endCxn id="365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872E9013-3BD8-1516-C713-F0E9FE80004B}"/>
                </a:ext>
              </a:extLst>
            </p:cNvPr>
            <p:cNvCxnSpPr>
              <a:stCxn id="365" idx="6"/>
              <a:endCxn id="358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95164E1B-684E-4AF2-4B53-A3A8DAF3B122}"/>
                </a:ext>
              </a:extLst>
            </p:cNvPr>
            <p:cNvCxnSpPr>
              <a:stCxn id="365" idx="6"/>
              <a:endCxn id="359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263DF8E0-BAD5-4526-BE14-85A0A5E49281}"/>
                </a:ext>
              </a:extLst>
            </p:cNvPr>
            <p:cNvCxnSpPr>
              <a:stCxn id="358" idx="2"/>
              <a:endCxn id="366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E31D886E-454B-DDC9-002A-12D9D12D9544}"/>
                </a:ext>
              </a:extLst>
            </p:cNvPr>
            <p:cNvCxnSpPr>
              <a:stCxn id="366" idx="6"/>
              <a:endCxn id="359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FA300FD1-293F-567D-9B21-C8C42A155DC3}"/>
                </a:ext>
              </a:extLst>
            </p:cNvPr>
            <p:cNvCxnSpPr>
              <a:stCxn id="359" idx="2"/>
              <a:endCxn id="363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8433F3-C39B-D630-B21E-C76DB95FFDFC}"/>
                </a:ext>
              </a:extLst>
            </p:cNvPr>
            <p:cNvCxnSpPr>
              <a:stCxn id="363" idx="6"/>
              <a:endCxn id="356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7A658E48-E31D-9A8F-88F5-0FE7E97F3A6B}"/>
                </a:ext>
              </a:extLst>
            </p:cNvPr>
            <p:cNvCxnSpPr>
              <a:stCxn id="366" idx="6"/>
              <a:endCxn id="356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0F3379BE-40E8-40FC-8C5A-E79E5BA29B53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7D98058D-0FA4-B572-EBF4-F36600F7DF54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FF2A9826-9C6B-F110-D53A-1B1468340E2D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FCA64A26-8DDC-0E42-684B-D4DB2077BE34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70AAABE1-AACF-40F6-61E5-C368638ECE30}"/>
                </a:ext>
              </a:extLst>
            </p:cNvPr>
            <p:cNvCxnSpPr>
              <a:stCxn id="362" idx="6"/>
              <a:endCxn id="363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865F539-BAA8-C6D9-1C6D-037D41084DB3}"/>
                </a:ext>
              </a:extLst>
            </p:cNvPr>
            <p:cNvCxnSpPr>
              <a:stCxn id="357" idx="6"/>
              <a:endCxn id="353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D868CA6F-605C-9413-1BB2-EB3F9A5F3388}"/>
                </a:ext>
              </a:extLst>
            </p:cNvPr>
            <p:cNvCxnSpPr>
              <a:stCxn id="357" idx="6"/>
              <a:endCxn id="354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A7E6F190-BA4F-55D9-AFE6-EDF909D6B663}"/>
                </a:ext>
              </a:extLst>
            </p:cNvPr>
            <p:cNvCxnSpPr>
              <a:stCxn id="358" idx="6"/>
              <a:endCxn id="354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A756DD5C-C33D-770E-F4F9-0CACF81B7922}"/>
                </a:ext>
              </a:extLst>
            </p:cNvPr>
            <p:cNvCxnSpPr>
              <a:stCxn id="358" idx="6"/>
              <a:endCxn id="355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7EC8285F-D94A-D76A-D049-1356EDCCF7ED}"/>
                </a:ext>
              </a:extLst>
            </p:cNvPr>
            <p:cNvCxnSpPr>
              <a:stCxn id="356" idx="6"/>
              <a:endCxn id="355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E7315AB1-48B2-FE00-CC29-B399F1667589}"/>
                </a:ext>
              </a:extLst>
            </p:cNvPr>
            <p:cNvCxnSpPr>
              <a:stCxn id="359" idx="6"/>
              <a:endCxn id="355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343C32D4-2CAC-7683-2B31-A79B8CFE4DCD}"/>
                </a:ext>
              </a:extLst>
            </p:cNvPr>
            <p:cNvCxnSpPr>
              <a:stCxn id="359" idx="6"/>
              <a:endCxn id="354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794631E3-A21A-5121-8BA8-17597AFFE584}"/>
                </a:ext>
              </a:extLst>
            </p:cNvPr>
            <p:cNvCxnSpPr>
              <a:stCxn id="356" idx="6"/>
              <a:endCxn id="354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BB634972-0E60-FBE2-2B32-C8034F1AA59B}"/>
                </a:ext>
              </a:extLst>
            </p:cNvPr>
            <p:cNvCxnSpPr>
              <a:stCxn id="358" idx="6"/>
              <a:endCxn id="353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5901867C-9344-A0C1-FD63-B10C7885A7BD}"/>
                </a:ext>
              </a:extLst>
            </p:cNvPr>
            <p:cNvCxnSpPr>
              <a:stCxn id="353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329686BB-E9AD-66DA-D90D-215A2F41A876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接箭头连接符 351">
              <a:extLst>
                <a:ext uri="{FF2B5EF4-FFF2-40B4-BE49-F238E27FC236}">
                  <a16:creationId xmlns:a16="http://schemas.microsoft.com/office/drawing/2014/main" id="{478F85B9-DB00-DDBF-F03D-2D554E9D84E8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9E0D5476-3266-AD34-98C0-D2C09CF8E09F}"/>
              </a:ext>
            </a:extLst>
          </p:cNvPr>
          <p:cNvGrpSpPr/>
          <p:nvPr/>
        </p:nvGrpSpPr>
        <p:grpSpPr>
          <a:xfrm>
            <a:off x="7787968" y="3970614"/>
            <a:ext cx="1477953" cy="1297748"/>
            <a:chOff x="7787967" y="3970614"/>
            <a:chExt cx="1477953" cy="1297748"/>
          </a:xfrm>
        </p:grpSpPr>
        <p:grpSp>
          <p:nvGrpSpPr>
            <p:cNvPr id="367" name="组合 366">
              <a:extLst>
                <a:ext uri="{FF2B5EF4-FFF2-40B4-BE49-F238E27FC236}">
                  <a16:creationId xmlns:a16="http://schemas.microsoft.com/office/drawing/2014/main" id="{7C8B6FBC-7A21-74C1-9F87-3B4DA5E92F1D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BC479292-04CA-E424-C239-D3FCE917603E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18409C03-A901-74FD-44F2-A15348B7F50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20F4EEBD-7288-5B52-3073-82DA43565E17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8B48CD3E-AA96-545B-61FA-EDA6DAE9ABAC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6656DD89-9E70-DCCA-A7DB-DF384ED6847D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FE518CEF-EA21-E234-5276-3A841103D71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6E8A2C9F-4709-8557-B538-3D25CF1B68CA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8B1DAB33-388E-03FC-1435-1723E6303B3B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FB6239AF-6F23-6030-3B66-1F4FA85DACE1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C3F61327-2294-3EB6-D0FB-03BD1047788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DFEE580D-A590-9515-7143-354AF6F700F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7CE1BB97-5B34-A5B5-ABAF-B68574A2FCA6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49C463E2-9A98-C7E2-F5DF-6447DE07C42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2EA5E6E3-3209-E3E4-513C-3701AE6F8C56}"/>
                </a:ext>
              </a:extLst>
            </p:cNvPr>
            <p:cNvCxnSpPr>
              <a:stCxn id="373" idx="6"/>
              <a:endCxn id="369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9ADDB8F0-1DE3-F4A8-FD48-62D9EAA20549}"/>
                </a:ext>
              </a:extLst>
            </p:cNvPr>
            <p:cNvCxnSpPr>
              <a:stCxn id="374" idx="6"/>
              <a:endCxn id="369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36FB2965-7E3E-EE69-AF19-87DF6E0716CF}"/>
                </a:ext>
              </a:extLst>
            </p:cNvPr>
            <p:cNvCxnSpPr>
              <a:stCxn id="373" idx="6"/>
              <a:endCxn id="370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A9E64283-CD31-CFB7-420A-07356A4861C5}"/>
                </a:ext>
              </a:extLst>
            </p:cNvPr>
            <p:cNvCxnSpPr>
              <a:stCxn id="373" idx="6"/>
              <a:endCxn id="371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7D4FD752-64F9-AB87-624F-73F1BA2300A4}"/>
                </a:ext>
              </a:extLst>
            </p:cNvPr>
            <p:cNvCxnSpPr>
              <a:stCxn id="374" idx="6"/>
              <a:endCxn id="370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E5B93E69-A008-D8CF-7293-2A764DF2BB33}"/>
                </a:ext>
              </a:extLst>
            </p:cNvPr>
            <p:cNvCxnSpPr>
              <a:stCxn id="374" idx="6"/>
              <a:endCxn id="371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730048A4-00E8-9909-E377-19148F193D42}"/>
                </a:ext>
              </a:extLst>
            </p:cNvPr>
            <p:cNvCxnSpPr>
              <a:stCxn id="374" idx="6"/>
              <a:endCxn id="368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5322EA06-2B94-386A-7E1F-A2356ADBC5BC}"/>
                </a:ext>
              </a:extLst>
            </p:cNvPr>
            <p:cNvCxnSpPr>
              <a:stCxn id="375" idx="6"/>
              <a:endCxn id="370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5B419133-1FAE-44D7-39EF-017A7D721F0E}"/>
                </a:ext>
              </a:extLst>
            </p:cNvPr>
            <p:cNvCxnSpPr>
              <a:stCxn id="375" idx="6"/>
              <a:endCxn id="371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648B8268-9DD1-E3BB-1758-6E01740E77E1}"/>
                </a:ext>
              </a:extLst>
            </p:cNvPr>
            <p:cNvCxnSpPr>
              <a:stCxn id="369" idx="6"/>
              <a:endCxn id="378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97B32642-9C2C-8C8F-B72F-B70DE360C77A}"/>
                </a:ext>
              </a:extLst>
            </p:cNvPr>
            <p:cNvCxnSpPr>
              <a:stCxn id="369" idx="6"/>
              <a:endCxn id="379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729C4675-B2E9-36F0-4BA2-2668DD0FF8BC}"/>
                </a:ext>
              </a:extLst>
            </p:cNvPr>
            <p:cNvCxnSpPr>
              <a:stCxn id="378" idx="2"/>
              <a:endCxn id="370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C102236B-A31F-CCDE-BD5E-241C3A0DA227}"/>
                </a:ext>
              </a:extLst>
            </p:cNvPr>
            <p:cNvCxnSpPr>
              <a:stCxn id="370" idx="6"/>
              <a:endCxn id="379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08AC290E-5347-4903-9ACB-727952A18CC4}"/>
                </a:ext>
              </a:extLst>
            </p:cNvPr>
            <p:cNvCxnSpPr>
              <a:stCxn id="370" idx="6"/>
              <a:endCxn id="380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6E9D007-3A30-F3AA-0555-5F49FEED6DD2}"/>
                </a:ext>
              </a:extLst>
            </p:cNvPr>
            <p:cNvCxnSpPr>
              <a:stCxn id="379" idx="2"/>
              <a:endCxn id="371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C2593CBF-3098-49F1-B274-43F63F42EA70}"/>
                </a:ext>
              </a:extLst>
            </p:cNvPr>
            <p:cNvCxnSpPr>
              <a:stCxn id="371" idx="6"/>
              <a:endCxn id="380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D9BD320C-7B3C-1DAC-EFD8-D6660AE5EAE2}"/>
                </a:ext>
              </a:extLst>
            </p:cNvPr>
            <p:cNvCxnSpPr>
              <a:stCxn id="380" idx="2"/>
              <a:endCxn id="368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2EA16B74-D5C6-C906-DDCB-966321D32392}"/>
                </a:ext>
              </a:extLst>
            </p:cNvPr>
            <p:cNvCxnSpPr>
              <a:stCxn id="368" idx="6"/>
              <a:endCxn id="377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9615EA6-083B-EB2F-0AEF-F1727B60E846}"/>
                </a:ext>
              </a:extLst>
            </p:cNvPr>
            <p:cNvCxnSpPr>
              <a:stCxn id="371" idx="6"/>
              <a:endCxn id="377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C23190F1-CEF8-D24C-C413-037BD237E539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4AC9AE00-BCC1-0E4B-5210-454983603FD7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36D1092F-26DD-1619-98BA-A88E2783FE71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FF77B93E-EFCA-68B7-8F17-4B67895CFDB3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4E6DD033-F728-7148-1F62-B9B4A66D08AF}"/>
                </a:ext>
              </a:extLst>
            </p:cNvPr>
            <p:cNvCxnSpPr>
              <a:stCxn id="375" idx="6"/>
              <a:endCxn id="368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DB4D55DC-A5DA-9B1E-F587-7BA80ECEA4E8}"/>
                </a:ext>
              </a:extLst>
            </p:cNvPr>
            <p:cNvCxnSpPr>
              <a:stCxn id="378" idx="6"/>
              <a:endCxn id="401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72F70083-1519-4696-CBC0-155788B6954F}"/>
                </a:ext>
              </a:extLst>
            </p:cNvPr>
            <p:cNvCxnSpPr>
              <a:stCxn id="378" idx="6"/>
              <a:endCxn id="402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4EEAEBBD-FB5F-006A-B3C4-669B06ECF33F}"/>
                </a:ext>
              </a:extLst>
            </p:cNvPr>
            <p:cNvCxnSpPr>
              <a:stCxn id="379" idx="6"/>
              <a:endCxn id="402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3B1DE134-FD2F-D528-979F-839895FC2614}"/>
                </a:ext>
              </a:extLst>
            </p:cNvPr>
            <p:cNvCxnSpPr>
              <a:stCxn id="379" idx="6"/>
              <a:endCxn id="403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3DA6F4EF-CAD2-E209-0A00-C9CF9567126C}"/>
                </a:ext>
              </a:extLst>
            </p:cNvPr>
            <p:cNvCxnSpPr>
              <a:stCxn id="377" idx="6"/>
              <a:endCxn id="403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AB1F45CD-53AD-4A86-EE69-E0B2D2DBC133}"/>
                </a:ext>
              </a:extLst>
            </p:cNvPr>
            <p:cNvCxnSpPr>
              <a:stCxn id="380" idx="6"/>
              <a:endCxn id="403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583877E9-086E-D03A-4B22-168BEA3C57F3}"/>
                </a:ext>
              </a:extLst>
            </p:cNvPr>
            <p:cNvCxnSpPr>
              <a:stCxn id="380" idx="6"/>
              <a:endCxn id="402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826A757-27BF-4B28-8E19-74C28AF00746}"/>
                </a:ext>
              </a:extLst>
            </p:cNvPr>
            <p:cNvCxnSpPr>
              <a:stCxn id="377" idx="6"/>
              <a:endCxn id="402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E0E64225-8DD7-64EF-67A4-F143018E9B91}"/>
                </a:ext>
              </a:extLst>
            </p:cNvPr>
            <p:cNvCxnSpPr>
              <a:stCxn id="379" idx="6"/>
              <a:endCxn id="401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箭头连接符 413">
              <a:extLst>
                <a:ext uri="{FF2B5EF4-FFF2-40B4-BE49-F238E27FC236}">
                  <a16:creationId xmlns:a16="http://schemas.microsoft.com/office/drawing/2014/main" id="{2A771DBD-FA09-B315-4FFF-053E6E03EF9C}"/>
                </a:ext>
              </a:extLst>
            </p:cNvPr>
            <p:cNvCxnSpPr>
              <a:stCxn id="401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箭头连接符 414">
              <a:extLst>
                <a:ext uri="{FF2B5EF4-FFF2-40B4-BE49-F238E27FC236}">
                  <a16:creationId xmlns:a16="http://schemas.microsoft.com/office/drawing/2014/main" id="{FD705E46-BA15-38BA-4FBB-19279FAC55C2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箭头连接符 415">
              <a:extLst>
                <a:ext uri="{FF2B5EF4-FFF2-40B4-BE49-F238E27FC236}">
                  <a16:creationId xmlns:a16="http://schemas.microsoft.com/office/drawing/2014/main" id="{A72A585F-156C-899F-A3FB-1D844246864C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5B7C14AD-2289-FAF4-AB66-5CBDB9EF0BE1}"/>
              </a:ext>
            </a:extLst>
          </p:cNvPr>
          <p:cNvGrpSpPr/>
          <p:nvPr/>
        </p:nvGrpSpPr>
        <p:grpSpPr>
          <a:xfrm>
            <a:off x="9776788" y="3970614"/>
            <a:ext cx="1477953" cy="1297748"/>
            <a:chOff x="7787967" y="3970614"/>
            <a:chExt cx="1477953" cy="1297748"/>
          </a:xfrm>
        </p:grpSpPr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898AE32F-30F3-BA51-F14F-76704E790A8B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90B3154C-1E47-65DE-EC17-FCAACCB6D710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5E5B2F73-623D-85B0-19DA-D46482F13E6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7" name="椭圆 466">
                <a:extLst>
                  <a:ext uri="{FF2B5EF4-FFF2-40B4-BE49-F238E27FC236}">
                    <a16:creationId xmlns:a16="http://schemas.microsoft.com/office/drawing/2014/main" id="{5A1CD6BE-301B-9790-AA25-A72273721221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8" name="椭圆 467">
                <a:extLst>
                  <a:ext uri="{FF2B5EF4-FFF2-40B4-BE49-F238E27FC236}">
                    <a16:creationId xmlns:a16="http://schemas.microsoft.com/office/drawing/2014/main" id="{CEB52500-4DF3-A7BA-CA03-6E9974D95E55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420" name="组合 419">
              <a:extLst>
                <a:ext uri="{FF2B5EF4-FFF2-40B4-BE49-F238E27FC236}">
                  <a16:creationId xmlns:a16="http://schemas.microsoft.com/office/drawing/2014/main" id="{03F34947-3090-1824-07CF-4FF47DEDC356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728A3EC3-4473-F31A-E18B-46340E70C8E6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3ADBFDD5-356B-AED0-E79B-C5C1BF7FFAF4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B74F81E8-41A7-1CBC-8DEA-4E6782B745C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21" name="组合 420">
              <a:extLst>
                <a:ext uri="{FF2B5EF4-FFF2-40B4-BE49-F238E27FC236}">
                  <a16:creationId xmlns:a16="http://schemas.microsoft.com/office/drawing/2014/main" id="{38ECC835-0FCD-F7EF-A303-012A7F13DF48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040DF6DD-3D84-9DAD-82D1-C84F96A8664A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9EC2AFEE-9EA2-93A9-7B8B-35F9DC29F831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CABAEA31-9357-A43A-BC07-51937F68F405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650A245E-A954-C834-3280-B2F4E34E1296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FBBFDF6F-338E-FA4A-C8FB-5384285CA71E}"/>
                </a:ext>
              </a:extLst>
            </p:cNvPr>
            <p:cNvCxnSpPr>
              <a:stCxn id="462" idx="6"/>
              <a:endCxn id="466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D0D98C67-91DF-919F-FA81-F7E3F4521BD8}"/>
                </a:ext>
              </a:extLst>
            </p:cNvPr>
            <p:cNvCxnSpPr>
              <a:stCxn id="463" idx="6"/>
              <a:endCxn id="466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CC587C2-78B7-1645-9A37-ADAB0EBBA0BC}"/>
                </a:ext>
              </a:extLst>
            </p:cNvPr>
            <p:cNvCxnSpPr>
              <a:stCxn id="462" idx="6"/>
              <a:endCxn id="467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20149F86-DA83-5998-3FF5-89E47EB6EB78}"/>
                </a:ext>
              </a:extLst>
            </p:cNvPr>
            <p:cNvCxnSpPr>
              <a:stCxn id="462" idx="6"/>
              <a:endCxn id="468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E683948F-AD79-1401-1B84-86040E2B1ED6}"/>
                </a:ext>
              </a:extLst>
            </p:cNvPr>
            <p:cNvCxnSpPr>
              <a:stCxn id="463" idx="6"/>
              <a:endCxn id="467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FF6B3A25-D48C-1FBF-B280-F44FA0CD5C6B}"/>
                </a:ext>
              </a:extLst>
            </p:cNvPr>
            <p:cNvCxnSpPr>
              <a:stCxn id="463" idx="6"/>
              <a:endCxn id="468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3BAE29F7-5D3B-F891-8730-64063B4A52C3}"/>
                </a:ext>
              </a:extLst>
            </p:cNvPr>
            <p:cNvCxnSpPr>
              <a:stCxn id="463" idx="6"/>
              <a:endCxn id="465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C26235BE-869D-2DBC-84AF-EFF6CB9F97A2}"/>
                </a:ext>
              </a:extLst>
            </p:cNvPr>
            <p:cNvCxnSpPr>
              <a:stCxn id="464" idx="6"/>
              <a:endCxn id="467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170697BA-64D2-292D-7B25-4B2C1A74AECB}"/>
                </a:ext>
              </a:extLst>
            </p:cNvPr>
            <p:cNvCxnSpPr>
              <a:stCxn id="464" idx="6"/>
              <a:endCxn id="468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BF5A52B9-7EB2-B79D-9639-153DBB268C68}"/>
                </a:ext>
              </a:extLst>
            </p:cNvPr>
            <p:cNvCxnSpPr>
              <a:stCxn id="466" idx="6"/>
              <a:endCxn id="459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28315A-1247-FFB4-FA3E-6718D9915CBD}"/>
                </a:ext>
              </a:extLst>
            </p:cNvPr>
            <p:cNvCxnSpPr>
              <a:stCxn id="466" idx="6"/>
              <a:endCxn id="460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4E7C1A6B-00C7-3FB9-F7DC-F4E39B01169D}"/>
                </a:ext>
              </a:extLst>
            </p:cNvPr>
            <p:cNvCxnSpPr>
              <a:stCxn id="459" idx="2"/>
              <a:endCxn id="467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6DE2BA19-5760-F086-EE8A-5A9415B5C913}"/>
                </a:ext>
              </a:extLst>
            </p:cNvPr>
            <p:cNvCxnSpPr>
              <a:stCxn id="467" idx="6"/>
              <a:endCxn id="460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8EB8ABCD-AE19-7F3C-C218-C8859EBA8147}"/>
                </a:ext>
              </a:extLst>
            </p:cNvPr>
            <p:cNvCxnSpPr>
              <a:stCxn id="467" idx="6"/>
              <a:endCxn id="461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E6C66E5D-57FA-449C-EA57-CBB081C09421}"/>
                </a:ext>
              </a:extLst>
            </p:cNvPr>
            <p:cNvCxnSpPr>
              <a:stCxn id="460" idx="2"/>
              <a:endCxn id="468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172D6379-DD69-21E3-21B2-55C443D78866}"/>
                </a:ext>
              </a:extLst>
            </p:cNvPr>
            <p:cNvCxnSpPr>
              <a:stCxn id="468" idx="6"/>
              <a:endCxn id="461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C0C93865-E81D-D0DD-8B22-0878CBDDDDD7}"/>
                </a:ext>
              </a:extLst>
            </p:cNvPr>
            <p:cNvCxnSpPr>
              <a:stCxn id="461" idx="2"/>
              <a:endCxn id="465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EC5F212F-7129-47ED-199D-1894414A0DC9}"/>
                </a:ext>
              </a:extLst>
            </p:cNvPr>
            <p:cNvCxnSpPr>
              <a:stCxn id="465" idx="6"/>
              <a:endCxn id="458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C53C15D7-2110-AE4F-3B43-A15049EDE2F6}"/>
                </a:ext>
              </a:extLst>
            </p:cNvPr>
            <p:cNvCxnSpPr>
              <a:stCxn id="468" idx="6"/>
              <a:endCxn id="458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1" name="组合 440">
              <a:extLst>
                <a:ext uri="{FF2B5EF4-FFF2-40B4-BE49-F238E27FC236}">
                  <a16:creationId xmlns:a16="http://schemas.microsoft.com/office/drawing/2014/main" id="{5F0FCA87-8D7A-2005-4F5D-592A123B1C08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C8FF2480-C61B-66D6-9003-4E5B1BDA393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3CC381B5-13FB-946E-E1D5-0E8F0A21E059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0023A8BE-23E9-FD23-0EB7-015652CCCC1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223A1955-54F2-AF66-DBB3-E3DC97AA61A9}"/>
                </a:ext>
              </a:extLst>
            </p:cNvPr>
            <p:cNvCxnSpPr>
              <a:stCxn id="464" idx="6"/>
              <a:endCxn id="465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F2AD5F73-AD49-AC2B-4980-B8ADF8D16EE5}"/>
                </a:ext>
              </a:extLst>
            </p:cNvPr>
            <p:cNvCxnSpPr>
              <a:stCxn id="459" idx="6"/>
              <a:endCxn id="455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直接连接符 443">
              <a:extLst>
                <a:ext uri="{FF2B5EF4-FFF2-40B4-BE49-F238E27FC236}">
                  <a16:creationId xmlns:a16="http://schemas.microsoft.com/office/drawing/2014/main" id="{5D9032C3-764F-9154-AFFF-B4F6B6B4CF99}"/>
                </a:ext>
              </a:extLst>
            </p:cNvPr>
            <p:cNvCxnSpPr>
              <a:stCxn id="459" idx="6"/>
              <a:endCxn id="456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直接连接符 444">
              <a:extLst>
                <a:ext uri="{FF2B5EF4-FFF2-40B4-BE49-F238E27FC236}">
                  <a16:creationId xmlns:a16="http://schemas.microsoft.com/office/drawing/2014/main" id="{8D16543A-959B-9D58-29C4-A4D13AFA4FB6}"/>
                </a:ext>
              </a:extLst>
            </p:cNvPr>
            <p:cNvCxnSpPr>
              <a:stCxn id="460" idx="6"/>
              <a:endCxn id="456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直接连接符 445">
              <a:extLst>
                <a:ext uri="{FF2B5EF4-FFF2-40B4-BE49-F238E27FC236}">
                  <a16:creationId xmlns:a16="http://schemas.microsoft.com/office/drawing/2014/main" id="{7390590B-5955-14E6-ABC0-5290E85DB81D}"/>
                </a:ext>
              </a:extLst>
            </p:cNvPr>
            <p:cNvCxnSpPr>
              <a:stCxn id="460" idx="6"/>
              <a:endCxn id="457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F1307DF-370B-A4D6-ECA0-71923BBC53DF}"/>
                </a:ext>
              </a:extLst>
            </p:cNvPr>
            <p:cNvCxnSpPr>
              <a:stCxn id="458" idx="6"/>
              <a:endCxn id="457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直接连接符 447">
              <a:extLst>
                <a:ext uri="{FF2B5EF4-FFF2-40B4-BE49-F238E27FC236}">
                  <a16:creationId xmlns:a16="http://schemas.microsoft.com/office/drawing/2014/main" id="{EB6F62DE-F005-15A6-B7B9-CF123ECAE224}"/>
                </a:ext>
              </a:extLst>
            </p:cNvPr>
            <p:cNvCxnSpPr>
              <a:stCxn id="461" idx="6"/>
              <a:endCxn id="457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直接连接符 448">
              <a:extLst>
                <a:ext uri="{FF2B5EF4-FFF2-40B4-BE49-F238E27FC236}">
                  <a16:creationId xmlns:a16="http://schemas.microsoft.com/office/drawing/2014/main" id="{B678D981-EE23-3D8C-8870-9DBBF0888F68}"/>
                </a:ext>
              </a:extLst>
            </p:cNvPr>
            <p:cNvCxnSpPr>
              <a:stCxn id="461" idx="6"/>
              <a:endCxn id="456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直接连接符 449">
              <a:extLst>
                <a:ext uri="{FF2B5EF4-FFF2-40B4-BE49-F238E27FC236}">
                  <a16:creationId xmlns:a16="http://schemas.microsoft.com/office/drawing/2014/main" id="{3894770A-D232-CF9E-94E1-892392C00F83}"/>
                </a:ext>
              </a:extLst>
            </p:cNvPr>
            <p:cNvCxnSpPr>
              <a:stCxn id="458" idx="6"/>
              <a:endCxn id="456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868A6BAB-23E2-3F37-EFB8-4020F3378453}"/>
                </a:ext>
              </a:extLst>
            </p:cNvPr>
            <p:cNvCxnSpPr>
              <a:stCxn id="460" idx="6"/>
              <a:endCxn id="455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直接箭头连接符 451">
              <a:extLst>
                <a:ext uri="{FF2B5EF4-FFF2-40B4-BE49-F238E27FC236}">
                  <a16:creationId xmlns:a16="http://schemas.microsoft.com/office/drawing/2014/main" id="{0EB55B7A-974E-5A1C-C0A1-65C166B6B140}"/>
                </a:ext>
              </a:extLst>
            </p:cNvPr>
            <p:cNvCxnSpPr>
              <a:stCxn id="455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直接箭头连接符 452">
              <a:extLst>
                <a:ext uri="{FF2B5EF4-FFF2-40B4-BE49-F238E27FC236}">
                  <a16:creationId xmlns:a16="http://schemas.microsoft.com/office/drawing/2014/main" id="{D31D975F-4FD9-9900-176B-8B22C9658690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直接箭头连接符 453">
              <a:extLst>
                <a:ext uri="{FF2B5EF4-FFF2-40B4-BE49-F238E27FC236}">
                  <a16:creationId xmlns:a16="http://schemas.microsoft.com/office/drawing/2014/main" id="{3EE2C3CB-4336-57FF-2046-4BFD2931DEDA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99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BF24A77-4162-0F08-C6AD-D7BB5F6C2DB1}"/>
              </a:ext>
            </a:extLst>
          </p:cNvPr>
          <p:cNvSpPr/>
          <p:nvPr/>
        </p:nvSpPr>
        <p:spPr>
          <a:xfrm>
            <a:off x="350737" y="252997"/>
            <a:ext cx="350195" cy="350195"/>
          </a:xfrm>
          <a:prstGeom prst="rect">
            <a:avLst/>
          </a:prstGeom>
          <a:solidFill>
            <a:srgbClr val="8091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17CBE-DECD-A010-F5FD-D728CFF0B4C4}"/>
              </a:ext>
            </a:extLst>
          </p:cNvPr>
          <p:cNvSpPr/>
          <p:nvPr/>
        </p:nvSpPr>
        <p:spPr>
          <a:xfrm>
            <a:off x="700932" y="252997"/>
            <a:ext cx="350195" cy="350195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17A67A-ADF5-68B5-01AF-C5A5AA4D9CB2}"/>
              </a:ext>
            </a:extLst>
          </p:cNvPr>
          <p:cNvSpPr/>
          <p:nvPr/>
        </p:nvSpPr>
        <p:spPr>
          <a:xfrm>
            <a:off x="1051127" y="252997"/>
            <a:ext cx="350195" cy="350195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FDE115-7674-6DAA-F1F5-39794FC87DC6}"/>
              </a:ext>
            </a:extLst>
          </p:cNvPr>
          <p:cNvSpPr/>
          <p:nvPr/>
        </p:nvSpPr>
        <p:spPr>
          <a:xfrm>
            <a:off x="1401322" y="252997"/>
            <a:ext cx="350195" cy="350195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371F38-2220-4BF1-3B43-5494A13BE0D8}"/>
              </a:ext>
            </a:extLst>
          </p:cNvPr>
          <p:cNvSpPr/>
          <p:nvPr/>
        </p:nvSpPr>
        <p:spPr>
          <a:xfrm>
            <a:off x="1751517" y="252996"/>
            <a:ext cx="350195" cy="35019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36EBF5-271E-03EA-5BE4-8F34E66B8EBF}"/>
              </a:ext>
            </a:extLst>
          </p:cNvPr>
          <p:cNvSpPr/>
          <p:nvPr/>
        </p:nvSpPr>
        <p:spPr>
          <a:xfrm>
            <a:off x="2101712" y="252995"/>
            <a:ext cx="350195" cy="350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492211-81EA-4F20-6A0B-D5E8856CD403}"/>
              </a:ext>
            </a:extLst>
          </p:cNvPr>
          <p:cNvSpPr/>
          <p:nvPr/>
        </p:nvSpPr>
        <p:spPr>
          <a:xfrm>
            <a:off x="2451907" y="252994"/>
            <a:ext cx="350195" cy="350195"/>
          </a:xfrm>
          <a:prstGeom prst="rect">
            <a:avLst/>
          </a:prstGeom>
          <a:solidFill>
            <a:srgbClr val="163D82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D98714-6203-64F0-A0E5-E4B7CA576A4B}"/>
              </a:ext>
            </a:extLst>
          </p:cNvPr>
          <p:cNvSpPr/>
          <p:nvPr/>
        </p:nvSpPr>
        <p:spPr>
          <a:xfrm>
            <a:off x="3551137" y="252994"/>
            <a:ext cx="350195" cy="350195"/>
          </a:xfrm>
          <a:prstGeom prst="rect">
            <a:avLst/>
          </a:prstGeom>
          <a:solidFill>
            <a:srgbClr val="5E5E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E6FD06-3F35-F432-B130-FAEB0E9CEE4D}"/>
              </a:ext>
            </a:extLst>
          </p:cNvPr>
          <p:cNvSpPr/>
          <p:nvPr/>
        </p:nvSpPr>
        <p:spPr>
          <a:xfrm>
            <a:off x="3901332" y="252994"/>
            <a:ext cx="350195" cy="350195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F96BEE-EFED-8745-0F38-FAA8EE8D7542}"/>
              </a:ext>
            </a:extLst>
          </p:cNvPr>
          <p:cNvSpPr/>
          <p:nvPr/>
        </p:nvSpPr>
        <p:spPr>
          <a:xfrm>
            <a:off x="4251527" y="252994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96780F-2111-36A9-BF75-BFF1B411993B}"/>
              </a:ext>
            </a:extLst>
          </p:cNvPr>
          <p:cNvSpPr/>
          <p:nvPr/>
        </p:nvSpPr>
        <p:spPr>
          <a:xfrm>
            <a:off x="4601722" y="252994"/>
            <a:ext cx="350195" cy="35019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FDB722-A559-C89B-82E5-8F78038A17AA}"/>
              </a:ext>
            </a:extLst>
          </p:cNvPr>
          <p:cNvSpPr/>
          <p:nvPr/>
        </p:nvSpPr>
        <p:spPr>
          <a:xfrm>
            <a:off x="4951917" y="252993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FB37C-780B-729E-77D2-BD1F4DA0F6C4}"/>
              </a:ext>
            </a:extLst>
          </p:cNvPr>
          <p:cNvSpPr/>
          <p:nvPr/>
        </p:nvSpPr>
        <p:spPr>
          <a:xfrm>
            <a:off x="5302112" y="252992"/>
            <a:ext cx="350195" cy="350195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29A2E5-B4C5-9E83-FF14-6DF61071B867}"/>
              </a:ext>
            </a:extLst>
          </p:cNvPr>
          <p:cNvSpPr/>
          <p:nvPr/>
        </p:nvSpPr>
        <p:spPr>
          <a:xfrm>
            <a:off x="5652307" y="252991"/>
            <a:ext cx="350195" cy="350195"/>
          </a:xfrm>
          <a:prstGeom prst="rect">
            <a:avLst/>
          </a:prstGeom>
          <a:solidFill>
            <a:srgbClr val="5E5E5E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64CB458-77BB-5C3D-D990-92B7825C8A52}"/>
              </a:ext>
            </a:extLst>
          </p:cNvPr>
          <p:cNvGrpSpPr/>
          <p:nvPr/>
        </p:nvGrpSpPr>
        <p:grpSpPr>
          <a:xfrm>
            <a:off x="350737" y="1094107"/>
            <a:ext cx="2451365" cy="350198"/>
            <a:chOff x="1051128" y="2206091"/>
            <a:chExt cx="2451365" cy="35019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78BED90-7DB4-3931-18DD-FD1D93981C09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E220677-573E-943A-E5F8-4BF4832BD9C5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0ED69AD-BAD7-186F-9885-3DE3A2F0F7C3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B19D511-4D9D-B68D-4D01-1B1775241EBE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1170922-B7BC-0E6D-BAC6-76EC9AB637B4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83DA5A1-AB4C-32AB-61F7-D0A78DE9087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B157B9-60F3-CBAD-8A3C-04E22AEB78A7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40FCDB6-A234-B852-EBDC-1081D7C00485}"/>
              </a:ext>
            </a:extLst>
          </p:cNvPr>
          <p:cNvGrpSpPr/>
          <p:nvPr/>
        </p:nvGrpSpPr>
        <p:grpSpPr>
          <a:xfrm>
            <a:off x="3551137" y="1043304"/>
            <a:ext cx="2451365" cy="350198"/>
            <a:chOff x="6410528" y="2453738"/>
            <a:chExt cx="2451365" cy="35019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56A73DD-552F-13C5-0D9C-E2C1B7A43E95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C079AB1-DEC9-9C2D-9673-AD82C0A0B48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7D539EB-B212-9816-D4BD-4B7E7AD54540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2AF163A-5C48-68DA-F0A7-9123697B48DD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0181BDA-17F5-B233-BB94-4CC8547BF769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4E81A65-1F18-31FE-8464-7BBE94029B3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6D0D33E-785C-350F-05D6-B6DB1DC80680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68DAD52-44AE-4B67-9416-1CBCEAC9CF5D}"/>
              </a:ext>
            </a:extLst>
          </p:cNvPr>
          <p:cNvSpPr/>
          <p:nvPr/>
        </p:nvSpPr>
        <p:spPr>
          <a:xfrm>
            <a:off x="6702892" y="252991"/>
            <a:ext cx="350195" cy="350195"/>
          </a:xfrm>
          <a:prstGeom prst="rect">
            <a:avLst/>
          </a:prstGeom>
          <a:solidFill>
            <a:srgbClr val="FBCA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61552B1-CD37-F95B-400B-D45420EF8B48}"/>
              </a:ext>
            </a:extLst>
          </p:cNvPr>
          <p:cNvSpPr/>
          <p:nvPr/>
        </p:nvSpPr>
        <p:spPr>
          <a:xfrm>
            <a:off x="7053087" y="252991"/>
            <a:ext cx="350195" cy="350195"/>
          </a:xfrm>
          <a:prstGeom prst="rect">
            <a:avLst/>
          </a:prstGeom>
          <a:solidFill>
            <a:srgbClr val="B989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CE4924-7C01-909E-B332-9E24421DE518}"/>
              </a:ext>
            </a:extLst>
          </p:cNvPr>
          <p:cNvSpPr/>
          <p:nvPr/>
        </p:nvSpPr>
        <p:spPr>
          <a:xfrm>
            <a:off x="7403282" y="252991"/>
            <a:ext cx="350195" cy="350195"/>
          </a:xfrm>
          <a:prstGeom prst="rect">
            <a:avLst/>
          </a:prstGeom>
          <a:solidFill>
            <a:srgbClr val="EBA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B23D47-5F94-4ECE-F5A9-BA4E423E5DA8}"/>
              </a:ext>
            </a:extLst>
          </p:cNvPr>
          <p:cNvSpPr/>
          <p:nvPr/>
        </p:nvSpPr>
        <p:spPr>
          <a:xfrm>
            <a:off x="7753477" y="252991"/>
            <a:ext cx="350195" cy="350195"/>
          </a:xfrm>
          <a:prstGeom prst="rect">
            <a:avLst/>
          </a:prstGeom>
          <a:solidFill>
            <a:srgbClr val="D369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6BE8E72-516E-D39A-9FD4-F93167733041}"/>
              </a:ext>
            </a:extLst>
          </p:cNvPr>
          <p:cNvSpPr/>
          <p:nvPr/>
        </p:nvSpPr>
        <p:spPr>
          <a:xfrm>
            <a:off x="8103672" y="252990"/>
            <a:ext cx="350195" cy="350195"/>
          </a:xfrm>
          <a:prstGeom prst="rect">
            <a:avLst/>
          </a:prstGeom>
          <a:solidFill>
            <a:srgbClr val="D297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B19BB5F-A975-C8A0-68E8-69FB76BBB533}"/>
              </a:ext>
            </a:extLst>
          </p:cNvPr>
          <p:cNvSpPr/>
          <p:nvPr/>
        </p:nvSpPr>
        <p:spPr>
          <a:xfrm>
            <a:off x="8453867" y="252989"/>
            <a:ext cx="350195" cy="350195"/>
          </a:xfrm>
          <a:prstGeom prst="rect">
            <a:avLst/>
          </a:prstGeom>
          <a:solidFill>
            <a:srgbClr val="EBA6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C7C6D83-142D-0208-F9AB-0B8432FA99A6}"/>
              </a:ext>
            </a:extLst>
          </p:cNvPr>
          <p:cNvSpPr/>
          <p:nvPr/>
        </p:nvSpPr>
        <p:spPr>
          <a:xfrm>
            <a:off x="8804062" y="252988"/>
            <a:ext cx="350195" cy="350195"/>
          </a:xfrm>
          <a:prstGeom prst="rect">
            <a:avLst/>
          </a:prstGeom>
          <a:solidFill>
            <a:srgbClr val="AF4C08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04723A9-9C34-EF0E-0813-BE7A241CBDA8}"/>
              </a:ext>
            </a:extLst>
          </p:cNvPr>
          <p:cNvGrpSpPr/>
          <p:nvPr/>
        </p:nvGrpSpPr>
        <p:grpSpPr>
          <a:xfrm>
            <a:off x="6702892" y="1043301"/>
            <a:ext cx="2451365" cy="350198"/>
            <a:chOff x="7403283" y="2206085"/>
            <a:chExt cx="2451365" cy="350198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7F52B16-D329-1EDE-4D29-B9A2076FFC22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95DCA3-6FBA-CD00-7CF4-461A7C70503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7D8B48C-73B5-DF55-546D-FB316F3A531A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7F76459-5A78-5183-AAB8-32201512DC9A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E63F82E-37BA-0CEE-0B2B-B648E2ACACFD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8E323B-AC55-5DA5-5ED6-A87418B920FB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008A243-68D7-FC03-B080-FC1073A23623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3A2EFC9-ED73-3CCB-FC43-38E5330FC301}"/>
              </a:ext>
            </a:extLst>
          </p:cNvPr>
          <p:cNvGrpSpPr/>
          <p:nvPr/>
        </p:nvGrpSpPr>
        <p:grpSpPr>
          <a:xfrm rot="5400000" flipV="1">
            <a:off x="665249" y="4719283"/>
            <a:ext cx="846710" cy="120960"/>
            <a:chOff x="1051128" y="2206091"/>
            <a:chExt cx="2451365" cy="350198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94264BE-B85D-121C-BC3C-31D295F2603C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F4944E8-1081-EFAF-04B5-B4DE35A2694C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D36982D-37EF-B1AA-0BBA-42991249F32B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B3EB2B4-0B7B-0B78-E29A-9457AA748122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BA936DE-C36D-04EF-A041-E3A6BC698BEE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10EFC03-7F5C-B93C-ECD5-CC4C90F51EA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7450C80-C372-84DE-06D1-44011E25FAFE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F0C7BD06-BB26-A90E-6E7E-53A802A023CC}"/>
              </a:ext>
            </a:extLst>
          </p:cNvPr>
          <p:cNvSpPr/>
          <p:nvPr/>
        </p:nvSpPr>
        <p:spPr>
          <a:xfrm rot="5400000" flipV="1">
            <a:off x="794995" y="4357456"/>
            <a:ext cx="120959" cy="120959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4D0C1B7-2DA1-89BD-CF91-34305A397A17}"/>
              </a:ext>
            </a:extLst>
          </p:cNvPr>
          <p:cNvSpPr/>
          <p:nvPr/>
        </p:nvSpPr>
        <p:spPr>
          <a:xfrm rot="5400000" flipV="1">
            <a:off x="794995" y="4478413"/>
            <a:ext cx="120959" cy="120959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3AF205D-2F40-E762-2C4D-0EB8B88117C4}"/>
              </a:ext>
            </a:extLst>
          </p:cNvPr>
          <p:cNvSpPr/>
          <p:nvPr/>
        </p:nvSpPr>
        <p:spPr>
          <a:xfrm rot="5400000" flipV="1">
            <a:off x="794995" y="4599373"/>
            <a:ext cx="120959" cy="120959"/>
          </a:xfrm>
          <a:prstGeom prst="rect">
            <a:avLst/>
          </a:prstGeom>
          <a:solidFill>
            <a:srgbClr val="163D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10AE874-8C25-1E03-A03F-51DF7D82ECE1}"/>
              </a:ext>
            </a:extLst>
          </p:cNvPr>
          <p:cNvSpPr/>
          <p:nvPr/>
        </p:nvSpPr>
        <p:spPr>
          <a:xfrm rot="5400000" flipV="1">
            <a:off x="794995" y="4720331"/>
            <a:ext cx="120959" cy="120959"/>
          </a:xfrm>
          <a:prstGeom prst="rect">
            <a:avLst/>
          </a:prstGeom>
          <a:solidFill>
            <a:srgbClr val="24657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091E1D5-F53E-65FF-F96A-A9857EFE982D}"/>
              </a:ext>
            </a:extLst>
          </p:cNvPr>
          <p:cNvSpPr/>
          <p:nvPr/>
        </p:nvSpPr>
        <p:spPr>
          <a:xfrm rot="5400000" flipV="1">
            <a:off x="794995" y="4841290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20848F7-D0A0-5AA7-FA9F-D66885FAA3AB}"/>
              </a:ext>
            </a:extLst>
          </p:cNvPr>
          <p:cNvSpPr/>
          <p:nvPr/>
        </p:nvSpPr>
        <p:spPr>
          <a:xfrm rot="5400000" flipV="1">
            <a:off x="794995" y="4962248"/>
            <a:ext cx="120959" cy="120959"/>
          </a:xfrm>
          <a:prstGeom prst="rect">
            <a:avLst/>
          </a:prstGeom>
          <a:solidFill>
            <a:srgbClr val="1E4E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8202DB1-BEBB-E169-7BCC-878B27C0FBF6}"/>
              </a:ext>
            </a:extLst>
          </p:cNvPr>
          <p:cNvSpPr/>
          <p:nvPr/>
        </p:nvSpPr>
        <p:spPr>
          <a:xfrm rot="5400000" flipV="1">
            <a:off x="794994" y="5083207"/>
            <a:ext cx="120959" cy="120959"/>
          </a:xfrm>
          <a:prstGeom prst="rect">
            <a:avLst/>
          </a:prstGeom>
          <a:solidFill>
            <a:srgbClr val="FFFFFF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F2AA175-9EA2-B263-C1C8-809E8E7E13CF}"/>
              </a:ext>
            </a:extLst>
          </p:cNvPr>
          <p:cNvSpPr/>
          <p:nvPr/>
        </p:nvSpPr>
        <p:spPr>
          <a:xfrm rot="5400000" flipV="1">
            <a:off x="350737" y="4357456"/>
            <a:ext cx="120959" cy="12095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40DBBFB-BA14-F795-265E-9B24C6EE8D78}"/>
              </a:ext>
            </a:extLst>
          </p:cNvPr>
          <p:cNvSpPr/>
          <p:nvPr/>
        </p:nvSpPr>
        <p:spPr>
          <a:xfrm rot="5400000" flipV="1">
            <a:off x="350737" y="4478413"/>
            <a:ext cx="120959" cy="120959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D036FE-DCE1-DCCE-690C-150A56456CE7}"/>
              </a:ext>
            </a:extLst>
          </p:cNvPr>
          <p:cNvSpPr/>
          <p:nvPr/>
        </p:nvSpPr>
        <p:spPr>
          <a:xfrm rot="5400000" flipV="1">
            <a:off x="350737" y="4599373"/>
            <a:ext cx="120959" cy="120959"/>
          </a:xfrm>
          <a:prstGeom prst="rect">
            <a:avLst/>
          </a:prstGeom>
          <a:solidFill>
            <a:srgbClr val="6796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CE74613-254B-84E5-E523-B8D4C81FBB26}"/>
              </a:ext>
            </a:extLst>
          </p:cNvPr>
          <p:cNvSpPr/>
          <p:nvPr/>
        </p:nvSpPr>
        <p:spPr>
          <a:xfrm rot="5400000" flipV="1">
            <a:off x="350737" y="4720331"/>
            <a:ext cx="120959" cy="120959"/>
          </a:xfrm>
          <a:prstGeom prst="rect">
            <a:avLst/>
          </a:prstGeom>
          <a:solidFill>
            <a:srgbClr val="C4CE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816128E-C42F-04F2-FF82-BA5C3CF5F17C}"/>
              </a:ext>
            </a:extLst>
          </p:cNvPr>
          <p:cNvSpPr/>
          <p:nvPr/>
        </p:nvSpPr>
        <p:spPr>
          <a:xfrm rot="5400000" flipV="1">
            <a:off x="350737" y="4841290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2E90668-6A6D-50AB-99A7-49645B46C742}"/>
              </a:ext>
            </a:extLst>
          </p:cNvPr>
          <p:cNvSpPr/>
          <p:nvPr/>
        </p:nvSpPr>
        <p:spPr>
          <a:xfrm rot="5400000" flipV="1">
            <a:off x="350737" y="4962248"/>
            <a:ext cx="120959" cy="120959"/>
          </a:xfrm>
          <a:prstGeom prst="rect">
            <a:avLst/>
          </a:prstGeom>
          <a:solidFill>
            <a:srgbClr val="C4CEEC"/>
          </a:solidFill>
          <a:ln>
            <a:solidFill>
              <a:srgbClr val="163D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93DBDA9-AF3C-9ACA-F119-C34AF96A3467}"/>
              </a:ext>
            </a:extLst>
          </p:cNvPr>
          <p:cNvSpPr/>
          <p:nvPr/>
        </p:nvSpPr>
        <p:spPr>
          <a:xfrm rot="5400000" flipV="1">
            <a:off x="350736" y="5083207"/>
            <a:ext cx="120959" cy="120959"/>
          </a:xfrm>
          <a:prstGeom prst="rect">
            <a:avLst/>
          </a:prstGeom>
          <a:solidFill>
            <a:srgbClr val="2B386D"/>
          </a:solidFill>
          <a:ln>
            <a:solidFill>
              <a:srgbClr val="151D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139969E4-B1C2-32B4-F4BF-F7458E36B9DC}"/>
              </a:ext>
            </a:extLst>
          </p:cNvPr>
          <p:cNvGrpSpPr/>
          <p:nvPr/>
        </p:nvGrpSpPr>
        <p:grpSpPr>
          <a:xfrm rot="5400000">
            <a:off x="4300936" y="4720329"/>
            <a:ext cx="846704" cy="120958"/>
            <a:chOff x="7403283" y="2206085"/>
            <a:chExt cx="2451365" cy="350198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E953FC2-3F38-F00F-7705-E2D1C566B093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82D8136F-1E55-759E-F579-31C9B9EADB7C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FD37A53E-5B42-5A3D-D706-950D4A20CE8D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2CA888B-890F-58C4-3952-10F5714EF514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45DFDC07-358F-1B0C-707C-DE763C9D5D8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0005BF17-8868-F9BD-E42F-521185488B83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CE6B305C-F32F-8E14-0100-36B29DD2D297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89790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90FBE24C-F669-1CB7-5521-8E522981C685}"/>
              </a:ext>
            </a:extLst>
          </p:cNvPr>
          <p:cNvGrpSpPr/>
          <p:nvPr/>
        </p:nvGrpSpPr>
        <p:grpSpPr>
          <a:xfrm rot="5400000">
            <a:off x="4735275" y="4720329"/>
            <a:ext cx="846704" cy="120958"/>
            <a:chOff x="7403283" y="2206085"/>
            <a:chExt cx="2451365" cy="350198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E2488914-5560-8D15-4B0A-AB345AEEE426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D1725F4B-8C00-418E-944B-61AB52E8C9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CB3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63B0A54B-A9AA-B9F9-E5A2-26539C483ACC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AF4C0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AEA0D6C1-6E53-D6E9-4DCB-1C43B17192F6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07799249-9177-0533-4C7E-676226F9EA2F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A8979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C4AC8B4A-254F-FBE4-018C-FFD532F4E4B9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D2B58332-B83F-6C28-BC51-4EC82D69FBCB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B9897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9263DDE3-CF4B-EC9B-045A-A58B42052FCB}"/>
              </a:ext>
            </a:extLst>
          </p:cNvPr>
          <p:cNvGrpSpPr/>
          <p:nvPr/>
        </p:nvGrpSpPr>
        <p:grpSpPr>
          <a:xfrm rot="5400000">
            <a:off x="4971495" y="4720329"/>
            <a:ext cx="846704" cy="120958"/>
            <a:chOff x="7403283" y="2206085"/>
            <a:chExt cx="2451365" cy="350198"/>
          </a:xfrm>
        </p:grpSpPr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DB8AF71A-6E0A-0001-E281-1085E8DB6C8C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8E37F4AD-BEC2-59AE-927F-72E827B364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0982590F-A1DC-AFD9-63D3-C21F339095E0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F47A0B57-1C2E-D076-558C-06C876F39529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CC69F696-84E5-E6B2-0BFE-F760BB13D5D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8485F973-0957-D86B-A00E-2A82C63EEF92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18AB776B-DC99-0C68-1C36-641F9263F77C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4266D20-DF24-EF0B-D0E7-26878AC7F7B6}"/>
              </a:ext>
            </a:extLst>
          </p:cNvPr>
          <p:cNvSpPr/>
          <p:nvPr/>
        </p:nvSpPr>
        <p:spPr>
          <a:xfrm>
            <a:off x="350737" y="2037363"/>
            <a:ext cx="350195" cy="350195"/>
          </a:xfrm>
          <a:prstGeom prst="rect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AC5F1B-ED5F-C2C1-C58A-FA3B2BD5918B}"/>
              </a:ext>
            </a:extLst>
          </p:cNvPr>
          <p:cNvSpPr/>
          <p:nvPr/>
        </p:nvSpPr>
        <p:spPr>
          <a:xfrm>
            <a:off x="700932" y="2037363"/>
            <a:ext cx="350195" cy="350195"/>
          </a:xfrm>
          <a:prstGeom prst="rect">
            <a:avLst/>
          </a:prstGeom>
          <a:solidFill>
            <a:srgbClr val="AAC2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FB3248-160C-0224-EADE-29FB805DE7C5}"/>
              </a:ext>
            </a:extLst>
          </p:cNvPr>
          <p:cNvSpPr/>
          <p:nvPr/>
        </p:nvSpPr>
        <p:spPr>
          <a:xfrm>
            <a:off x="1051127" y="2037363"/>
            <a:ext cx="350195" cy="350195"/>
          </a:xfrm>
          <a:prstGeom prst="rect">
            <a:avLst/>
          </a:prstGeom>
          <a:solidFill>
            <a:srgbClr val="86C2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E67A4B-7DFA-AC4C-EF14-524FCE912FD9}"/>
              </a:ext>
            </a:extLst>
          </p:cNvPr>
          <p:cNvSpPr/>
          <p:nvPr/>
        </p:nvSpPr>
        <p:spPr>
          <a:xfrm>
            <a:off x="1401322" y="2037363"/>
            <a:ext cx="350195" cy="350195"/>
          </a:xfrm>
          <a:prstGeom prst="rect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FAED34B-4263-62A4-9110-F52F0DE3C273}"/>
              </a:ext>
            </a:extLst>
          </p:cNvPr>
          <p:cNvSpPr/>
          <p:nvPr/>
        </p:nvSpPr>
        <p:spPr>
          <a:xfrm>
            <a:off x="1751517" y="2037362"/>
            <a:ext cx="350195" cy="350195"/>
          </a:xfrm>
          <a:prstGeom prst="rect">
            <a:avLst/>
          </a:prstGeom>
          <a:solidFill>
            <a:srgbClr val="8FA5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88571D-6929-D5D0-765F-DEAF1AEBBF61}"/>
              </a:ext>
            </a:extLst>
          </p:cNvPr>
          <p:cNvSpPr/>
          <p:nvPr/>
        </p:nvSpPr>
        <p:spPr>
          <a:xfrm>
            <a:off x="2101712" y="2037361"/>
            <a:ext cx="350195" cy="350195"/>
          </a:xfrm>
          <a:prstGeom prst="rect">
            <a:avLst/>
          </a:prstGeom>
          <a:solidFill>
            <a:srgbClr val="67D3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5042332-8558-6664-13B0-582A02A611AD}"/>
              </a:ext>
            </a:extLst>
          </p:cNvPr>
          <p:cNvSpPr/>
          <p:nvPr/>
        </p:nvSpPr>
        <p:spPr>
          <a:xfrm>
            <a:off x="2451907" y="2037360"/>
            <a:ext cx="350195" cy="350195"/>
          </a:xfrm>
          <a:prstGeom prst="rect">
            <a:avLst/>
          </a:prstGeom>
          <a:solidFill>
            <a:srgbClr val="72986C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pic>
        <p:nvPicPr>
          <p:cNvPr id="266" name="图片 265">
            <a:extLst>
              <a:ext uri="{FF2B5EF4-FFF2-40B4-BE49-F238E27FC236}">
                <a16:creationId xmlns:a16="http://schemas.microsoft.com/office/drawing/2014/main" id="{20D7E66B-B7A6-637F-33AD-3A17BA6A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961" y="2137502"/>
            <a:ext cx="1213701" cy="1066587"/>
          </a:xfrm>
          <a:prstGeom prst="rect">
            <a:avLst/>
          </a:prstGeom>
        </p:spPr>
      </p:pic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79F184E7-AB77-2551-4FA3-DEDC07EC1B0C}"/>
              </a:ext>
            </a:extLst>
          </p:cNvPr>
          <p:cNvGrpSpPr/>
          <p:nvPr/>
        </p:nvGrpSpPr>
        <p:grpSpPr>
          <a:xfrm>
            <a:off x="350737" y="2871386"/>
            <a:ext cx="2451365" cy="350198"/>
            <a:chOff x="350736" y="2871386"/>
            <a:chExt cx="2451365" cy="350198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F6548050-01ED-E2F7-94C1-929F41CB4E08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21568322-AB83-6BEA-5A44-B63B3B9EEDAC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A9CD1657-6ECA-8DA0-1B2F-FBE4CB04D083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9A88CCBE-3E33-B47E-322A-1DB8F65772A7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B6EDD16-9034-3EE0-F330-0B1EC42E8B29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EC74D0E-DA11-CB12-ADB3-1D8ADBBACD70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9680C77F-3B14-7414-F917-90E26E2B6568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72986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D553AA47-ED2F-EA15-D53B-58897CFB8B25}"/>
              </a:ext>
            </a:extLst>
          </p:cNvPr>
          <p:cNvGrpSpPr/>
          <p:nvPr/>
        </p:nvGrpSpPr>
        <p:grpSpPr>
          <a:xfrm rot="5400000">
            <a:off x="6078048" y="4720090"/>
            <a:ext cx="846000" cy="122400"/>
            <a:chOff x="350736" y="2871386"/>
            <a:chExt cx="2451365" cy="350198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D7CC8C5D-4C85-0D1B-F981-5EEEAE4FFE82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98D2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F2628AF-6756-F1B3-77BE-3DFC9F7B71D2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00AF47A7-8DD8-3193-EB6A-EB70326BD0B4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8E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24A412D4-AB59-0A81-0045-320FD34AB05F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DB7ADB91-51FB-2D2B-8562-43849A8386CC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07EC6844-D18B-05E0-7F66-F3792DC4940F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28DF27D6-538E-FF5A-86FC-77D158702184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3EFC1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E16D26BE-CCB6-EF05-1FEA-E272F2EA41CA}"/>
              </a:ext>
            </a:extLst>
          </p:cNvPr>
          <p:cNvGrpSpPr/>
          <p:nvPr/>
        </p:nvGrpSpPr>
        <p:grpSpPr>
          <a:xfrm rot="5400000">
            <a:off x="6536173" y="4720090"/>
            <a:ext cx="846000" cy="122400"/>
            <a:chOff x="350736" y="2871386"/>
            <a:chExt cx="2451365" cy="350198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EFDF9CC-61F4-36DC-B378-E5CEA9C9B146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AC0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FA8D592B-6B21-88A4-C70D-05775DD8015A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72986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>
                <a:solidFill>
                  <a:srgbClr val="00990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8DAD4633-F4A9-B6BA-FBD4-4B2F69291B8B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3EFC1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>
                <a:solidFill>
                  <a:srgbClr val="FFFFFF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C285954B-0B37-1F69-B2C3-4AB17E305D5D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4C73A9C-E70D-043F-FC8F-C2381D228691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626FA0D-F21E-ED4D-A0ED-B659FEA02A9D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AF7C072-7877-7D3E-024D-55764C67FE8E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A2D495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09AD7969-DADE-0687-B656-E43540C42C4E}"/>
              </a:ext>
            </a:extLst>
          </p:cNvPr>
          <p:cNvGrpSpPr/>
          <p:nvPr/>
        </p:nvGrpSpPr>
        <p:grpSpPr>
          <a:xfrm rot="5400000">
            <a:off x="6753708" y="4720267"/>
            <a:ext cx="846000" cy="122400"/>
            <a:chOff x="350736" y="2871386"/>
            <a:chExt cx="2451365" cy="350198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14B5A9E-B347-F455-2653-109F277CE699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18D70510-2BC9-3580-E335-28BAFF25C77B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08F6A20-7E11-59FC-5806-9E0D254942AD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74F369A-1049-71BB-F6EA-A7A58E66DCAD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0EB6745-2A41-DEF5-E3E0-E636B099302B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8C1FB0D-D17E-EE94-44E5-4E17BB02C998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A102C643-4416-4858-F534-0D9031488E97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72986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150" name="图形 149">
            <a:extLst>
              <a:ext uri="{FF2B5EF4-FFF2-40B4-BE49-F238E27FC236}">
                <a16:creationId xmlns:a16="http://schemas.microsoft.com/office/drawing/2014/main" id="{E6F130D3-0545-5519-CA7E-617A925C0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16" y="4667410"/>
            <a:ext cx="226800" cy="226800"/>
          </a:xfrm>
          <a:prstGeom prst="rect">
            <a:avLst/>
          </a:prstGeom>
        </p:spPr>
      </p:pic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22353E4-0EA2-DFF0-81D0-55B6623E71A9}"/>
              </a:ext>
            </a:extLst>
          </p:cNvPr>
          <p:cNvGrpSpPr/>
          <p:nvPr/>
        </p:nvGrpSpPr>
        <p:grpSpPr>
          <a:xfrm rot="5400000">
            <a:off x="432119" y="5811317"/>
            <a:ext cx="846711" cy="120960"/>
            <a:chOff x="6410528" y="2453738"/>
            <a:chExt cx="2451365" cy="350198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ED76B14E-1EEB-221A-F047-201A8D2A7B9D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9980FA3-ABD0-805B-AEEA-D7C5B3EC8647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D86CB40A-FCDA-9824-4349-5F8CB320AA57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53F7ED9B-1852-E6DD-BA20-4EBBA604C659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E854F51-22E9-6273-D27E-0234D8DDDFD5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777A7B"/>
            </a:solidFill>
            <a:ln>
              <a:solidFill>
                <a:srgbClr val="4347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41952BA-387C-FF7F-9F8E-F6B6347BB90C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877F77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571FB287-424E-2262-30DF-D67C3C3E72FE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B0178A4-97E2-A39B-7F60-51D25F28039E}"/>
              </a:ext>
            </a:extLst>
          </p:cNvPr>
          <p:cNvGrpSpPr/>
          <p:nvPr/>
        </p:nvGrpSpPr>
        <p:grpSpPr>
          <a:xfrm rot="5400000">
            <a:off x="665250" y="5811316"/>
            <a:ext cx="846711" cy="120960"/>
            <a:chOff x="6410528" y="2453738"/>
            <a:chExt cx="2451365" cy="350198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65D5983-3601-AF2E-A5F4-1E6BB6B1D82A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A15E5BC-49F4-3EAF-0D4D-369B2819FE32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6587FD7-2161-9C77-A8F5-3C35C0563324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3D8A3D99-E778-3ACA-D7E6-CAF9CE9FA2A4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68D079B-414D-F04F-4276-C5C995B89AC0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D4DD2048-D82E-907B-65E2-144EDAA70C2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192AE00-FE12-D90C-1889-EF5F0CD55FF5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7AF86A93-2D5F-6ADF-2180-2728823CB39D}"/>
              </a:ext>
            </a:extLst>
          </p:cNvPr>
          <p:cNvGrpSpPr/>
          <p:nvPr/>
        </p:nvGrpSpPr>
        <p:grpSpPr>
          <a:xfrm rot="5400000">
            <a:off x="-12140" y="5811317"/>
            <a:ext cx="846711" cy="120960"/>
            <a:chOff x="6410528" y="2453738"/>
            <a:chExt cx="2451365" cy="350198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3FBFF80-656F-C13A-46C6-10B76CE37738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13840BC-D1FE-9CDD-429C-156455B9BB2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D76F75EC-C66D-550B-143C-540F44492DFF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0118DAC-CD97-4922-381A-53CA1185AEB2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DA0901FF-187C-D2B0-7BED-FD3BBD054651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4A996BE-3920-DED2-10DA-BFF2310221B9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4C56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76FBB9FF-1738-CBFC-EA91-3D2E1D33DC0D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200" name="图形 199">
            <a:extLst>
              <a:ext uri="{FF2B5EF4-FFF2-40B4-BE49-F238E27FC236}">
                <a16:creationId xmlns:a16="http://schemas.microsoft.com/office/drawing/2014/main" id="{2E4B2B01-727C-F2B8-34F4-05BC00C5B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16" y="5765953"/>
            <a:ext cx="226800" cy="226800"/>
          </a:xfrm>
          <a:prstGeom prst="rect">
            <a:avLst/>
          </a:prstGeom>
        </p:spPr>
      </p:pic>
      <p:grpSp>
        <p:nvGrpSpPr>
          <p:cNvPr id="425" name="组合 424">
            <a:extLst>
              <a:ext uri="{FF2B5EF4-FFF2-40B4-BE49-F238E27FC236}">
                <a16:creationId xmlns:a16="http://schemas.microsoft.com/office/drawing/2014/main" id="{694AB648-640E-FB19-693F-B4C397DFE68B}"/>
              </a:ext>
            </a:extLst>
          </p:cNvPr>
          <p:cNvGrpSpPr/>
          <p:nvPr/>
        </p:nvGrpSpPr>
        <p:grpSpPr>
          <a:xfrm>
            <a:off x="1751516" y="4356408"/>
            <a:ext cx="798348" cy="847757"/>
            <a:chOff x="503136" y="4508808"/>
            <a:chExt cx="798348" cy="847757"/>
          </a:xfrm>
        </p:grpSpPr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DF605FCE-7559-C23C-E436-8F1455F1DA58}"/>
                </a:ext>
              </a:extLst>
            </p:cNvPr>
            <p:cNvGrpSpPr/>
            <p:nvPr/>
          </p:nvGrpSpPr>
          <p:grpSpPr>
            <a:xfrm rot="5400000" flipV="1">
              <a:off x="817649" y="4871683"/>
              <a:ext cx="846710" cy="120960"/>
              <a:chOff x="1051128" y="2206091"/>
              <a:chExt cx="2451365" cy="350198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9FFD01B-EB91-CEF5-F9A7-AACF0A6A4702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EE0A9A8-5E30-2B6B-F153-D4C27A9EA74D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5B70665B-B037-25B5-E897-34A80C2699E4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65FD383B-3C3A-B2D7-1A62-A30BF09B6D87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6364F317-9D7E-554A-3EDF-DEE4AB6543F3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BC8BF65E-22C5-0280-C75D-3D1D610421D9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72060307-7EFF-CDC9-7BBC-F5E9D4985251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3E1DE0D1-0B35-6FAA-F0D7-C04F6C1F9C80}"/>
                </a:ext>
              </a:extLst>
            </p:cNvPr>
            <p:cNvSpPr/>
            <p:nvPr/>
          </p:nvSpPr>
          <p:spPr>
            <a:xfrm rot="5400000" flipV="1">
              <a:off x="947394" y="4509855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821E517-017B-E3DD-884D-0CD87B8A08BB}"/>
                </a:ext>
              </a:extLst>
            </p:cNvPr>
            <p:cNvSpPr/>
            <p:nvPr/>
          </p:nvSpPr>
          <p:spPr>
            <a:xfrm rot="5400000" flipV="1">
              <a:off x="947394" y="4630813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F739F9F-BDB5-16F1-AB4A-A72A634EB92F}"/>
                </a:ext>
              </a:extLst>
            </p:cNvPr>
            <p:cNvSpPr/>
            <p:nvPr/>
          </p:nvSpPr>
          <p:spPr>
            <a:xfrm rot="5400000" flipV="1">
              <a:off x="947394" y="4751772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B582D89C-9BF0-2BFC-831A-67337B0E8258}"/>
                </a:ext>
              </a:extLst>
            </p:cNvPr>
            <p:cNvSpPr/>
            <p:nvPr/>
          </p:nvSpPr>
          <p:spPr>
            <a:xfrm rot="5400000" flipV="1">
              <a:off x="947394" y="4872731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3F3B6299-DB0F-84E3-927B-6D9831CC5535}"/>
                </a:ext>
              </a:extLst>
            </p:cNvPr>
            <p:cNvSpPr/>
            <p:nvPr/>
          </p:nvSpPr>
          <p:spPr>
            <a:xfrm rot="5400000" flipV="1">
              <a:off x="947394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089E88E9-26FE-EDB8-A6BC-5C259D73D50C}"/>
                </a:ext>
              </a:extLst>
            </p:cNvPr>
            <p:cNvSpPr/>
            <p:nvPr/>
          </p:nvSpPr>
          <p:spPr>
            <a:xfrm rot="5400000" flipV="1">
              <a:off x="947394" y="5114648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835ACE07-3CBA-2430-632C-340694B64C16}"/>
                </a:ext>
              </a:extLst>
            </p:cNvPr>
            <p:cNvSpPr/>
            <p:nvPr/>
          </p:nvSpPr>
          <p:spPr>
            <a:xfrm rot="5400000" flipV="1">
              <a:off x="947393" y="5235606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D120D8E5-1458-F19D-8193-278D51F98E6F}"/>
                </a:ext>
              </a:extLst>
            </p:cNvPr>
            <p:cNvSpPr/>
            <p:nvPr/>
          </p:nvSpPr>
          <p:spPr>
            <a:xfrm rot="5400000" flipV="1">
              <a:off x="503137" y="4509855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AD92CF2B-4B6B-694B-D104-58E9CA3A8C46}"/>
                </a:ext>
              </a:extLst>
            </p:cNvPr>
            <p:cNvSpPr/>
            <p:nvPr/>
          </p:nvSpPr>
          <p:spPr>
            <a:xfrm rot="5400000" flipV="1">
              <a:off x="503137" y="4630813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B82606ED-31B2-6CD0-A521-AC7CB3F437B7}"/>
                </a:ext>
              </a:extLst>
            </p:cNvPr>
            <p:cNvSpPr/>
            <p:nvPr/>
          </p:nvSpPr>
          <p:spPr>
            <a:xfrm rot="5400000" flipV="1">
              <a:off x="503137" y="4751772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8DB9586-7576-DD5A-E8C2-F4075DFB9090}"/>
                </a:ext>
              </a:extLst>
            </p:cNvPr>
            <p:cNvSpPr/>
            <p:nvPr/>
          </p:nvSpPr>
          <p:spPr>
            <a:xfrm rot="5400000" flipV="1">
              <a:off x="503137" y="4872731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40B70C35-FAD8-229E-DD7B-BEBE81BBC425}"/>
                </a:ext>
              </a:extLst>
            </p:cNvPr>
            <p:cNvSpPr/>
            <p:nvPr/>
          </p:nvSpPr>
          <p:spPr>
            <a:xfrm rot="5400000" flipV="1">
              <a:off x="503137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84D4025C-4693-00CC-D57E-4A059C315BF1}"/>
                </a:ext>
              </a:extLst>
            </p:cNvPr>
            <p:cNvSpPr/>
            <p:nvPr/>
          </p:nvSpPr>
          <p:spPr>
            <a:xfrm rot="5400000" flipV="1">
              <a:off x="503137" y="5114648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65F300D-330E-C8C4-587F-534E1012AB3B}"/>
                </a:ext>
              </a:extLst>
            </p:cNvPr>
            <p:cNvSpPr/>
            <p:nvPr/>
          </p:nvSpPr>
          <p:spPr>
            <a:xfrm rot="5400000" flipV="1">
              <a:off x="503136" y="5235606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424" name="图形 423">
              <a:extLst>
                <a:ext uri="{FF2B5EF4-FFF2-40B4-BE49-F238E27FC236}">
                  <a16:creationId xmlns:a16="http://schemas.microsoft.com/office/drawing/2014/main" id="{5164C9C9-B343-4504-B637-E4A15EAED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16" y="4819810"/>
              <a:ext cx="226800" cy="226800"/>
            </a:xfrm>
            <a:prstGeom prst="rect">
              <a:avLst/>
            </a:prstGeom>
          </p:spPr>
        </p:pic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2747E3EC-1663-E36C-2013-9AFBE5A3DB98}"/>
              </a:ext>
            </a:extLst>
          </p:cNvPr>
          <p:cNvGrpSpPr/>
          <p:nvPr/>
        </p:nvGrpSpPr>
        <p:grpSpPr>
          <a:xfrm>
            <a:off x="1751516" y="5455997"/>
            <a:ext cx="798349" cy="846712"/>
            <a:chOff x="503136" y="5600840"/>
            <a:chExt cx="798349" cy="846712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A854D1DD-8384-54FD-0A84-97F5C6D8EA7B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1077DE70-54DA-61AF-BA7A-0ACFDB08BF0C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9334E3C3-BC58-FB19-2D0E-BE3BF87FE92D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25546429-3EF4-B23E-7E92-41F011A211F3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8A2C1469-45A3-D46C-39E9-4F63F5A7B6FE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48F63709-90F3-441D-59AA-1D7F7B4A36BC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D320CB0D-B945-0796-1A54-3D982F2FD08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9F3B0D59-9537-239D-BD89-FFB8B0520EFD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0B784D7B-E4B2-703E-4A54-AAFC7FBF5CCB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A378E922-736F-C7D8-0209-4CB44335738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61B197C8-8130-901E-B426-C8DE42A08CF3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2B94B2F7-DD8C-2F40-59F3-9B2C5568135E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4174E526-5322-CBB8-BA9A-0EC22C203CBD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31C22A3F-4D32-B888-5214-25F617564FA1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566792A6-3CE4-9BB0-6228-A5299A67652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FFDD512F-CE21-CBCD-15A9-3A2109AF9AD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68" name="组合 467">
              <a:extLst>
                <a:ext uri="{FF2B5EF4-FFF2-40B4-BE49-F238E27FC236}">
                  <a16:creationId xmlns:a16="http://schemas.microsoft.com/office/drawing/2014/main" id="{860D3700-D9FD-0930-8CD4-C01750E6052B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AEFAAB86-439F-3F43-B7D9-D9FAC432D720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D2CCC15B-5322-B528-22C6-5CC50E28D1DA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82A398CB-219D-F3B2-A193-137052BC3A7B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221E9C3D-84C5-80A5-1FEE-15F492E0FCC7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53FA7D85-FCC2-276E-629E-6B4E9F679FD2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BA134784-9B8F-FB95-9350-F12558CB179C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3FB9828D-8727-E56B-54FB-644E83FBFAF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476" name="图形 475">
              <a:extLst>
                <a:ext uri="{FF2B5EF4-FFF2-40B4-BE49-F238E27FC236}">
                  <a16:creationId xmlns:a16="http://schemas.microsoft.com/office/drawing/2014/main" id="{D3B923D3-72DD-A807-2D1B-D82F7D82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pic>
        <p:nvPicPr>
          <p:cNvPr id="478" name="图形 477">
            <a:extLst>
              <a:ext uri="{FF2B5EF4-FFF2-40B4-BE49-F238E27FC236}">
                <a16:creationId xmlns:a16="http://schemas.microsoft.com/office/drawing/2014/main" id="{BAF350F2-1F08-15D3-4716-036F81384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516" y="4667408"/>
            <a:ext cx="226800" cy="226800"/>
          </a:xfrm>
          <a:prstGeom prst="rect">
            <a:avLst/>
          </a:prstGeom>
        </p:spPr>
      </p:pic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6ECCD6E8-19F8-DB89-4F55-6B334F4BF186}"/>
              </a:ext>
            </a:extLst>
          </p:cNvPr>
          <p:cNvGrpSpPr/>
          <p:nvPr/>
        </p:nvGrpSpPr>
        <p:grpSpPr>
          <a:xfrm>
            <a:off x="4669557" y="5456001"/>
            <a:ext cx="791518" cy="846704"/>
            <a:chOff x="4816208" y="4509856"/>
            <a:chExt cx="791518" cy="846704"/>
          </a:xfrm>
        </p:grpSpPr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B58C39B6-F0FC-F7F7-8175-467981850834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8F8E2DB9-DBEE-FE6A-4B62-CA006233F268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C3A2CE3B-B3B4-2CE2-8008-0E1F6C63B923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5F1B5D7A-0548-4CC7-13F2-2BB44372F716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4DB77F8A-0874-88CD-33E6-D3213AA1FAF8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2336E926-F83B-DC3C-8529-B2A4494A895D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4CB40428-5CE8-3397-23AA-472AD0DDA7E2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22380221-3C63-3EA6-1FB6-03EA57C22473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FD2523EA-89E6-73D3-B2E9-BA5F5CFC1E95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B06EA699-F21B-1CE7-A339-A7A1A48F623F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6F806EA6-8989-7899-D2FF-182EAAA3404E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FBB380FA-72ED-7C5C-482C-073DCE099E8B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333AA75A-DF13-ED33-F4DB-F4AA9D62F38A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FCA1D6DD-6002-52BB-6F4A-686E4A75D2F8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36121E88-81C9-A85C-21C4-B8ABACB780F8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9FE69ADA-7DFE-83FC-6408-5E62BFEFBED6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95" name="组合 494">
              <a:extLst>
                <a:ext uri="{FF2B5EF4-FFF2-40B4-BE49-F238E27FC236}">
                  <a16:creationId xmlns:a16="http://schemas.microsoft.com/office/drawing/2014/main" id="{80BD05F2-F574-4817-89B4-475EF4DCF6CF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02416E34-F59E-D4C6-9665-D5CB499CF6B5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C14D1C23-14DE-B3B1-909E-D05EBDF8A134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7A831B79-08C0-45D2-0B09-04D5BB17F401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2EE07D5C-7C7F-AFCF-5C74-4A277D07417E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7EA4D1C9-ADF2-A083-58E0-F5E49F749639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F3829332-A77A-4550-0211-AD2363C21E6A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8D6B9B0C-FA63-CCB0-363C-9391E3494D4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503" name="图形 502">
              <a:extLst>
                <a:ext uri="{FF2B5EF4-FFF2-40B4-BE49-F238E27FC236}">
                  <a16:creationId xmlns:a16="http://schemas.microsoft.com/office/drawing/2014/main" id="{5282E58D-06A2-D628-C83A-DA5E4164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pic>
        <p:nvPicPr>
          <p:cNvPr id="505" name="图形 504">
            <a:extLst>
              <a:ext uri="{FF2B5EF4-FFF2-40B4-BE49-F238E27FC236}">
                <a16:creationId xmlns:a16="http://schemas.microsoft.com/office/drawing/2014/main" id="{106C250D-F73E-755E-2A59-729D080A7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8131" y="4667890"/>
            <a:ext cx="226800" cy="226800"/>
          </a:xfrm>
          <a:prstGeom prst="rect">
            <a:avLst/>
          </a:prstGeom>
        </p:spPr>
      </p:pic>
      <p:grpSp>
        <p:nvGrpSpPr>
          <p:cNvPr id="581" name="组合 580">
            <a:extLst>
              <a:ext uri="{FF2B5EF4-FFF2-40B4-BE49-F238E27FC236}">
                <a16:creationId xmlns:a16="http://schemas.microsoft.com/office/drawing/2014/main" id="{6DDC95F5-923A-8F16-89DF-B76D7877EAA4}"/>
              </a:ext>
            </a:extLst>
          </p:cNvPr>
          <p:cNvGrpSpPr/>
          <p:nvPr/>
        </p:nvGrpSpPr>
        <p:grpSpPr>
          <a:xfrm>
            <a:off x="6440383" y="5456354"/>
            <a:ext cx="798060" cy="846177"/>
            <a:chOff x="6440383" y="5456353"/>
            <a:chExt cx="798060" cy="846177"/>
          </a:xfrm>
        </p:grpSpPr>
        <p:grpSp>
          <p:nvGrpSpPr>
            <p:cNvPr id="556" name="组合 555">
              <a:extLst>
                <a:ext uri="{FF2B5EF4-FFF2-40B4-BE49-F238E27FC236}">
                  <a16:creationId xmlns:a16="http://schemas.microsoft.com/office/drawing/2014/main" id="{40066217-90D7-20B7-AAD9-F1AF5064D225}"/>
                </a:ext>
              </a:extLst>
            </p:cNvPr>
            <p:cNvGrpSpPr/>
            <p:nvPr/>
          </p:nvGrpSpPr>
          <p:grpSpPr>
            <a:xfrm rot="5400000">
              <a:off x="6078583" y="5818153"/>
              <a:ext cx="846000" cy="122400"/>
              <a:chOff x="350736" y="2871386"/>
              <a:chExt cx="2451365" cy="350198"/>
            </a:xfrm>
          </p:grpSpPr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5875A192-074C-5835-D606-8E67D1A60BCD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98D2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3C4AC282-6B9B-F220-4943-4E01DC3C114C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61C669F4-7143-2382-E7D3-574664B32300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8E8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09FF70F5-0831-BAC7-885D-D9BD06683B74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8704738D-5F5F-A491-2738-C1B4504062A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C39E6AD4-5EFD-D9D5-8157-A4B69C8D5FCC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11BD2BE4-623A-FB44-CD6C-825B735F8054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64" name="组合 563">
              <a:extLst>
                <a:ext uri="{FF2B5EF4-FFF2-40B4-BE49-F238E27FC236}">
                  <a16:creationId xmlns:a16="http://schemas.microsoft.com/office/drawing/2014/main" id="{9C7F24CE-B179-FF1E-C27D-EAD67A35E085}"/>
                </a:ext>
              </a:extLst>
            </p:cNvPr>
            <p:cNvGrpSpPr/>
            <p:nvPr/>
          </p:nvGrpSpPr>
          <p:grpSpPr>
            <a:xfrm rot="5400000">
              <a:off x="6536708" y="5818153"/>
              <a:ext cx="846000" cy="122400"/>
              <a:chOff x="350736" y="2871386"/>
              <a:chExt cx="2451365" cy="350198"/>
            </a:xfrm>
          </p:grpSpPr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5986C875-F3D6-8D3E-DFAC-809315502633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AC0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AAF60309-C8DF-3673-85DF-46D26B809A76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EC91F923-40CC-62BF-F766-56C8126555D4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FF"/>
                  </a:solidFill>
                </a:endParaRPr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4EA96EFB-6278-D58F-0AA0-60E95CCCCD9D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C82F22E6-AC43-EA8B-E251-6C8FC09A0DD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4BE331C9-EFE2-3C68-D3D8-1414007EDB13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385905C9-8DFD-6C46-9364-F6407DD44D44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72" name="组合 571">
              <a:extLst>
                <a:ext uri="{FF2B5EF4-FFF2-40B4-BE49-F238E27FC236}">
                  <a16:creationId xmlns:a16="http://schemas.microsoft.com/office/drawing/2014/main" id="{44A29664-0237-58A4-48B2-4B941F20D5AF}"/>
                </a:ext>
              </a:extLst>
            </p:cNvPr>
            <p:cNvGrpSpPr/>
            <p:nvPr/>
          </p:nvGrpSpPr>
          <p:grpSpPr>
            <a:xfrm rot="5400000">
              <a:off x="6754243" y="5818330"/>
              <a:ext cx="846000" cy="122400"/>
              <a:chOff x="350736" y="2871386"/>
              <a:chExt cx="2451365" cy="350198"/>
            </a:xfrm>
          </p:grpSpPr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8BC8F37C-1FAB-72ED-5159-4543AA94AEE5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81FEB61B-DEDE-1DD4-4683-7C4708CB30FE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316D0F9F-4B86-DBD7-3940-362150916AF9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D7D31EA5-4779-EF25-2179-F869991D709E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1D3BA20F-1EE4-B39A-B0A5-A909B1C0D107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C6DF638C-FD77-3D75-368C-5E84E0A3CCC5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4E75085A-21AE-C696-86B5-091A03A0AB47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580" name="图形 579">
              <a:extLst>
                <a:ext uri="{FF2B5EF4-FFF2-40B4-BE49-F238E27FC236}">
                  <a16:creationId xmlns:a16="http://schemas.microsoft.com/office/drawing/2014/main" id="{703D48A4-A28D-528B-8B6C-A02788D4A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38666" y="5765953"/>
              <a:ext cx="226800" cy="226800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A8B9D76-A15A-5B9F-47DE-858E5B132C92}"/>
              </a:ext>
            </a:extLst>
          </p:cNvPr>
          <p:cNvSpPr/>
          <p:nvPr/>
        </p:nvSpPr>
        <p:spPr>
          <a:xfrm>
            <a:off x="3551137" y="2065043"/>
            <a:ext cx="350195" cy="350195"/>
          </a:xfrm>
          <a:prstGeom prst="rect">
            <a:avLst/>
          </a:prstGeom>
          <a:solidFill>
            <a:srgbClr val="F7D0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412974-38BD-A1FD-3860-87372CC369D3}"/>
              </a:ext>
            </a:extLst>
          </p:cNvPr>
          <p:cNvSpPr/>
          <p:nvPr/>
        </p:nvSpPr>
        <p:spPr>
          <a:xfrm>
            <a:off x="3901332" y="2065043"/>
            <a:ext cx="350195" cy="350195"/>
          </a:xfrm>
          <a:prstGeom prst="rect">
            <a:avLst/>
          </a:prstGeom>
          <a:solidFill>
            <a:srgbClr val="EEA3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086FF2-0032-67C3-84B5-418F82F726CC}"/>
              </a:ext>
            </a:extLst>
          </p:cNvPr>
          <p:cNvSpPr/>
          <p:nvPr/>
        </p:nvSpPr>
        <p:spPr>
          <a:xfrm>
            <a:off x="4251527" y="2065043"/>
            <a:ext cx="350195" cy="350195"/>
          </a:xfrm>
          <a:prstGeom prst="rect">
            <a:avLst/>
          </a:prstGeom>
          <a:solidFill>
            <a:srgbClr val="F9D1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B2F41F-3656-E111-CC41-9325B007613A}"/>
              </a:ext>
            </a:extLst>
          </p:cNvPr>
          <p:cNvSpPr/>
          <p:nvPr/>
        </p:nvSpPr>
        <p:spPr>
          <a:xfrm>
            <a:off x="4601722" y="2065043"/>
            <a:ext cx="350195" cy="350195"/>
          </a:xfrm>
          <a:prstGeom prst="rect">
            <a:avLst/>
          </a:prstGeom>
          <a:solidFill>
            <a:srgbClr val="EC7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B6C5D6-AF7C-EDE1-2534-1009596D170A}"/>
              </a:ext>
            </a:extLst>
          </p:cNvPr>
          <p:cNvSpPr/>
          <p:nvPr/>
        </p:nvSpPr>
        <p:spPr>
          <a:xfrm>
            <a:off x="4951917" y="2065042"/>
            <a:ext cx="350195" cy="350195"/>
          </a:xfrm>
          <a:prstGeom prst="rect">
            <a:avLst/>
          </a:prstGeom>
          <a:solidFill>
            <a:srgbClr val="F7E3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1490A78-A976-3327-5FAB-CFA84C04CF8A}"/>
              </a:ext>
            </a:extLst>
          </p:cNvPr>
          <p:cNvSpPr/>
          <p:nvPr/>
        </p:nvSpPr>
        <p:spPr>
          <a:xfrm>
            <a:off x="5302112" y="2065041"/>
            <a:ext cx="350195" cy="350195"/>
          </a:xfrm>
          <a:prstGeom prst="rect">
            <a:avLst/>
          </a:prstGeom>
          <a:solidFill>
            <a:srgbClr val="E3B2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3ECFD8F-F333-0307-4238-CD5425A0DFD1}"/>
              </a:ext>
            </a:extLst>
          </p:cNvPr>
          <p:cNvSpPr/>
          <p:nvPr/>
        </p:nvSpPr>
        <p:spPr>
          <a:xfrm>
            <a:off x="5652307" y="2065040"/>
            <a:ext cx="350195" cy="350195"/>
          </a:xfrm>
          <a:prstGeom prst="rect">
            <a:avLst/>
          </a:prstGeom>
          <a:solidFill>
            <a:srgbClr val="FBD8C9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61BAE7B2-3145-C62C-3FC7-FCB5DF700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593" y="1656074"/>
            <a:ext cx="1838477" cy="1112763"/>
          </a:xfrm>
          <a:prstGeom prst="rect">
            <a:avLst/>
          </a:prstGeom>
        </p:spPr>
      </p:pic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2D14C9E-6F6F-DD91-47F7-C98B31962FBF}"/>
              </a:ext>
            </a:extLst>
          </p:cNvPr>
          <p:cNvGrpSpPr/>
          <p:nvPr/>
        </p:nvGrpSpPr>
        <p:grpSpPr>
          <a:xfrm>
            <a:off x="3551137" y="2855356"/>
            <a:ext cx="2451365" cy="350198"/>
            <a:chOff x="3551136" y="2855356"/>
            <a:chExt cx="2451365" cy="35019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0D1EC9A-2862-ED3F-D57A-9F0DDB58C669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3969E48-31D2-95B4-4872-98D7C5CE91BE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DD20B24-46BC-1DA4-DF23-84D9B314D1E9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E43BDE6-E247-A935-5C5B-3D0966674028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7C5EDC4-B9BE-BB09-F5B6-6A5C10CF4B48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1806008-5ED0-1F1A-B034-C5464CECF29C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3B2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71B8FE5-B54F-0D86-FE5C-BD5C3FA70FBA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BD8C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8A1F158-AD89-015B-84B1-AF26F3A3978D}"/>
              </a:ext>
            </a:extLst>
          </p:cNvPr>
          <p:cNvGrpSpPr/>
          <p:nvPr/>
        </p:nvGrpSpPr>
        <p:grpSpPr>
          <a:xfrm rot="5400000" flipV="1">
            <a:off x="8374827" y="4720332"/>
            <a:ext cx="846713" cy="120960"/>
            <a:chOff x="3551136" y="2855356"/>
            <a:chExt cx="2451365" cy="35019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7B2BF5D-7108-E487-F9FA-23B34FF55968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F295B27-466D-FE40-1B9A-7C38021E2A62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B0D2703-5523-62F5-6EFB-43578F592460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28EA9B0-8EFA-19FC-B673-57C68D86F857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71E35E7-D2EB-B4A4-521C-430FB54B32FA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243ACD6-362E-A935-C90C-0ACFC331D109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3B2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DBD64C2-DB63-6D1A-2D3B-D8E69F5F2346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BD8C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A8AE046-AEA9-3010-0FF5-856F07CEBB3F}"/>
              </a:ext>
            </a:extLst>
          </p:cNvPr>
          <p:cNvGrpSpPr/>
          <p:nvPr/>
        </p:nvGrpSpPr>
        <p:grpSpPr>
          <a:xfrm rot="5400000" flipV="1">
            <a:off x="8158153" y="4720332"/>
            <a:ext cx="846713" cy="120960"/>
            <a:chOff x="3551136" y="2855356"/>
            <a:chExt cx="2451365" cy="350198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9B72331-0902-3904-3842-7176F33E22B0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22C0CAB-FE9E-7C8C-EEA4-677AF395224B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2A3919C-98C6-28C3-7F57-E3490171D7CD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AFAE4D4-3668-B8D2-79AA-C829421FE939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DF3D69AE-F74B-8F74-FEBB-F5D2E32A4FF8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9909230A-1737-5A61-2CF4-ECDC5B72FF3C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EBE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BA065BE-441F-ADB6-2157-9AB5A3288FFB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AFACA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40741EC8-31A2-6D06-EBCE-A194F6C7D28F}"/>
              </a:ext>
            </a:extLst>
          </p:cNvPr>
          <p:cNvGrpSpPr/>
          <p:nvPr/>
        </p:nvGrpSpPr>
        <p:grpSpPr>
          <a:xfrm rot="5400000" flipV="1">
            <a:off x="7697711" y="4720332"/>
            <a:ext cx="846713" cy="120960"/>
            <a:chOff x="3551136" y="2855356"/>
            <a:chExt cx="2451365" cy="350198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58300E55-862A-54CD-7EC3-4CE6FE5397C5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AD9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25C52857-6000-038D-9E82-AA0B335C3B13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1C750480-D0D6-25AA-C38F-8A566CB19369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525972C8-69D1-0715-8E7D-080E7F9C05F8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DC089A91-9F51-FDD6-27E6-B2D2CDCD07A5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40B03121-D618-F045-1944-183B3253511A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49CCEE56-115D-3447-9F21-AD769E021332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EDE9D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</p:grpSp>
      <p:pic>
        <p:nvPicPr>
          <p:cNvPr id="331" name="图形 330">
            <a:extLst>
              <a:ext uri="{FF2B5EF4-FFF2-40B4-BE49-F238E27FC236}">
                <a16:creationId xmlns:a16="http://schemas.microsoft.com/office/drawing/2014/main" id="{0F58AF86-D3A9-C9D4-D5CF-A5EA80D06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7066" y="4667408"/>
            <a:ext cx="226800" cy="226800"/>
          </a:xfrm>
          <a:prstGeom prst="rect">
            <a:avLst/>
          </a:prstGeom>
        </p:spPr>
      </p:pic>
      <p:grpSp>
        <p:nvGrpSpPr>
          <p:cNvPr id="436" name="组合 435">
            <a:extLst>
              <a:ext uri="{FF2B5EF4-FFF2-40B4-BE49-F238E27FC236}">
                <a16:creationId xmlns:a16="http://schemas.microsoft.com/office/drawing/2014/main" id="{10A48B28-86D8-D93F-1FF5-37EB63476031}"/>
              </a:ext>
            </a:extLst>
          </p:cNvPr>
          <p:cNvGrpSpPr/>
          <p:nvPr/>
        </p:nvGrpSpPr>
        <p:grpSpPr>
          <a:xfrm>
            <a:off x="8054828" y="5455997"/>
            <a:ext cx="798076" cy="846713"/>
            <a:chOff x="8212987" y="4509855"/>
            <a:chExt cx="798076" cy="846713"/>
          </a:xfrm>
        </p:grpSpPr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CED21CE0-0AD5-4911-70E7-B7AC1DADC2F3}"/>
                </a:ext>
              </a:extLst>
            </p:cNvPr>
            <p:cNvGrpSpPr/>
            <p:nvPr/>
          </p:nvGrpSpPr>
          <p:grpSpPr>
            <a:xfrm rot="5400000" flipV="1">
              <a:off x="8527226" y="4872732"/>
              <a:ext cx="846713" cy="120960"/>
              <a:chOff x="3551136" y="2855356"/>
              <a:chExt cx="2451365" cy="350198"/>
            </a:xfrm>
          </p:grpSpPr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8A3BCD44-D4B0-1E7E-B0C6-E05B2AC37497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A65FCA26-068E-41CC-8041-0B51AED39D74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EA41BFA3-99EA-2DFF-B368-574F23865810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A0B8D3B4-F195-B106-9D56-78D80E26919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9FB33501-94E8-F423-B505-EAEC159E8332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340A6858-98D2-77CE-89E2-1D20FDD8F603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3B2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2C462E88-BA0C-2112-2A3B-7D29F2D7CF8F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BD8C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1FC2E019-962C-0795-4310-F49C504AEABF}"/>
                </a:ext>
              </a:extLst>
            </p:cNvPr>
            <p:cNvGrpSpPr/>
            <p:nvPr/>
          </p:nvGrpSpPr>
          <p:grpSpPr>
            <a:xfrm rot="5400000" flipV="1">
              <a:off x="8310552" y="4872732"/>
              <a:ext cx="846713" cy="120960"/>
              <a:chOff x="3551136" y="2855356"/>
              <a:chExt cx="2451365" cy="350198"/>
            </a:xfrm>
          </p:grpSpPr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3877DC1B-10F5-2DC2-9DE2-55B1560C035A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26B99320-147C-CBFF-FBBF-9AEA81C25B79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6AC3FE65-89E9-C637-AF44-A76250D0D56A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5E5A6842-D623-A29A-0A86-4A2ABCB45923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DDE19062-08BF-476C-E44D-E8CEAF91AEE8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75CB591E-0DB7-6478-D667-E7F2FCC0EA36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EBE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CB24C90D-14CF-2757-1EF9-4269F15B4102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AFACA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27" name="组合 426">
              <a:extLst>
                <a:ext uri="{FF2B5EF4-FFF2-40B4-BE49-F238E27FC236}">
                  <a16:creationId xmlns:a16="http://schemas.microsoft.com/office/drawing/2014/main" id="{0399F842-995B-48E8-7CE5-21FD364009F2}"/>
                </a:ext>
              </a:extLst>
            </p:cNvPr>
            <p:cNvGrpSpPr/>
            <p:nvPr/>
          </p:nvGrpSpPr>
          <p:grpSpPr>
            <a:xfrm rot="5400000" flipV="1">
              <a:off x="7850110" y="4872732"/>
              <a:ext cx="846713" cy="120960"/>
              <a:chOff x="3551136" y="2855356"/>
              <a:chExt cx="2451365" cy="350198"/>
            </a:xfrm>
          </p:grpSpPr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7D1FA59E-230B-7492-5A62-3D2565FF4595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AD9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C5F8C683-7FE9-33E2-1468-F061BE32E7DB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6E6AC250-C577-9051-4A0E-F902E17A5675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6E85A14D-0A53-BB8B-92E5-C730BE83660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87766459-A701-ED1F-AE86-49B6CE0C858C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E1FBD905-8D49-6CEC-942E-0F6C358FEB65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62A821FA-1C21-38BC-B71D-BCA18DA90458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EDE9D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</p:grpSp>
        <p:pic>
          <p:nvPicPr>
            <p:cNvPr id="435" name="图形 434">
              <a:extLst>
                <a:ext uri="{FF2B5EF4-FFF2-40B4-BE49-F238E27FC236}">
                  <a16:creationId xmlns:a16="http://schemas.microsoft.com/office/drawing/2014/main" id="{81BDCEAF-04DD-C562-0D44-4B0ED3C98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79466" y="4819808"/>
              <a:ext cx="226800" cy="22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625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325BFB4-32A7-CBE4-87EE-8A53FF2B292C}"/>
              </a:ext>
            </a:extLst>
          </p:cNvPr>
          <p:cNvSpPr/>
          <p:nvPr/>
        </p:nvSpPr>
        <p:spPr>
          <a:xfrm>
            <a:off x="1447800" y="1041400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CB5461-8E9E-67A2-4449-D8A737823CC9}"/>
              </a:ext>
            </a:extLst>
          </p:cNvPr>
          <p:cNvSpPr/>
          <p:nvPr/>
        </p:nvSpPr>
        <p:spPr>
          <a:xfrm>
            <a:off x="1524000" y="1155700"/>
            <a:ext cx="342900" cy="342900"/>
          </a:xfrm>
          <a:prstGeom prst="ellipse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D5461-8D49-C205-45F2-5BD0438D0B7A}"/>
              </a:ext>
            </a:extLst>
          </p:cNvPr>
          <p:cNvSpPr/>
          <p:nvPr/>
        </p:nvSpPr>
        <p:spPr>
          <a:xfrm>
            <a:off x="1524000" y="1625600"/>
            <a:ext cx="342900" cy="342900"/>
          </a:xfrm>
          <a:prstGeom prst="ellipse">
            <a:avLst/>
          </a:prstGeom>
          <a:solidFill>
            <a:srgbClr val="AAC2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DD156A3-55CA-970B-E6A0-DE4C927A3251}"/>
              </a:ext>
            </a:extLst>
          </p:cNvPr>
          <p:cNvSpPr/>
          <p:nvPr/>
        </p:nvSpPr>
        <p:spPr>
          <a:xfrm>
            <a:off x="1524000" y="2089150"/>
            <a:ext cx="342900" cy="342900"/>
          </a:xfrm>
          <a:prstGeom prst="ellipse">
            <a:avLst/>
          </a:prstGeom>
          <a:solidFill>
            <a:srgbClr val="86C2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A17E1F1-2BD5-84CF-1BE7-5F4AF9FB8054}"/>
              </a:ext>
            </a:extLst>
          </p:cNvPr>
          <p:cNvGrpSpPr/>
          <p:nvPr/>
        </p:nvGrpSpPr>
        <p:grpSpPr>
          <a:xfrm>
            <a:off x="2425700" y="1041400"/>
            <a:ext cx="495300" cy="1460500"/>
            <a:chOff x="1600200" y="1193800"/>
            <a:chExt cx="495300" cy="146050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5FE265B-896D-1BE0-39AA-614C99C7CCD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B52B311-F79F-9245-707A-720D7AEBAABA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DD28960-282B-4A61-5385-47C0553966A9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55D1AC1-762C-3870-CBAB-0B76422B2D4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6508283-B470-3544-F3D5-D1154C21474F}"/>
              </a:ext>
            </a:extLst>
          </p:cNvPr>
          <p:cNvSpPr/>
          <p:nvPr/>
        </p:nvSpPr>
        <p:spPr>
          <a:xfrm>
            <a:off x="1447800" y="2895601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E141F3C-7D70-33EE-81A9-5C54BC239838}"/>
              </a:ext>
            </a:extLst>
          </p:cNvPr>
          <p:cNvSpPr/>
          <p:nvPr/>
        </p:nvSpPr>
        <p:spPr>
          <a:xfrm>
            <a:off x="1524000" y="3009901"/>
            <a:ext cx="342900" cy="342900"/>
          </a:xfrm>
          <a:prstGeom prst="ellipse">
            <a:avLst/>
          </a:prstGeom>
          <a:solidFill>
            <a:srgbClr val="A2C8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E968C01-9B85-9A03-4171-13629D635C40}"/>
              </a:ext>
            </a:extLst>
          </p:cNvPr>
          <p:cNvSpPr/>
          <p:nvPr/>
        </p:nvSpPr>
        <p:spPr>
          <a:xfrm>
            <a:off x="1524000" y="3479801"/>
            <a:ext cx="342900" cy="342900"/>
          </a:xfrm>
          <a:prstGeom prst="ellipse">
            <a:avLst/>
          </a:prstGeom>
          <a:solidFill>
            <a:srgbClr val="D4E5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C066D9F-CC6B-8150-65E2-29D5FE4BC97A}"/>
              </a:ext>
            </a:extLst>
          </p:cNvPr>
          <p:cNvSpPr/>
          <p:nvPr/>
        </p:nvSpPr>
        <p:spPr>
          <a:xfrm>
            <a:off x="1524000" y="3943351"/>
            <a:ext cx="342900" cy="342900"/>
          </a:xfrm>
          <a:prstGeom prst="ellipse">
            <a:avLst/>
          </a:prstGeom>
          <a:solidFill>
            <a:srgbClr val="70B5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D09656C-1138-BD4C-3FC0-36EC3A45767E}"/>
              </a:ext>
            </a:extLst>
          </p:cNvPr>
          <p:cNvGrpSpPr/>
          <p:nvPr/>
        </p:nvGrpSpPr>
        <p:grpSpPr>
          <a:xfrm>
            <a:off x="2425700" y="2895601"/>
            <a:ext cx="495300" cy="1460500"/>
            <a:chOff x="2425700" y="2895601"/>
            <a:chExt cx="495300" cy="14605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5CEF549-E19E-A6A6-B749-ED0B9B410B56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606AD97-0675-4AAC-7724-194EB14DF0AA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A2C8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5189722-0210-6A11-E034-B3879B33C818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D4E5D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85FD424-9BA3-1FAF-3FE0-CD40B7BB4DBF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70B5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AF6E1E1-8511-FA51-DB0B-604D578A7577}"/>
              </a:ext>
            </a:extLst>
          </p:cNvPr>
          <p:cNvSpPr/>
          <p:nvPr/>
        </p:nvSpPr>
        <p:spPr>
          <a:xfrm>
            <a:off x="1447800" y="4749802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B0879B1-DA7A-6F06-821F-A3025CFB3FE4}"/>
              </a:ext>
            </a:extLst>
          </p:cNvPr>
          <p:cNvSpPr/>
          <p:nvPr/>
        </p:nvSpPr>
        <p:spPr>
          <a:xfrm>
            <a:off x="1524000" y="4864102"/>
            <a:ext cx="342900" cy="342900"/>
          </a:xfrm>
          <a:prstGeom prst="ellipse">
            <a:avLst/>
          </a:prstGeom>
          <a:solidFill>
            <a:srgbClr val="979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52BEC8C-14BA-1FC7-9492-D8BB7088460C}"/>
              </a:ext>
            </a:extLst>
          </p:cNvPr>
          <p:cNvSpPr/>
          <p:nvPr/>
        </p:nvSpPr>
        <p:spPr>
          <a:xfrm>
            <a:off x="1524000" y="5334002"/>
            <a:ext cx="342900" cy="342900"/>
          </a:xfrm>
          <a:prstGeom prst="ellipse">
            <a:avLst/>
          </a:prstGeom>
          <a:solidFill>
            <a:srgbClr val="A6B2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EDC08F9-79FD-B7A0-EE02-FA3560F2176D}"/>
              </a:ext>
            </a:extLst>
          </p:cNvPr>
          <p:cNvSpPr/>
          <p:nvPr/>
        </p:nvSpPr>
        <p:spPr>
          <a:xfrm>
            <a:off x="1524000" y="5797552"/>
            <a:ext cx="342900" cy="342900"/>
          </a:xfrm>
          <a:prstGeom prst="ellipse">
            <a:avLst/>
          </a:prstGeom>
          <a:solidFill>
            <a:srgbClr val="C0C7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0550FA4-3FCC-6F39-D780-C4368501BD84}"/>
              </a:ext>
            </a:extLst>
          </p:cNvPr>
          <p:cNvGrpSpPr/>
          <p:nvPr/>
        </p:nvGrpSpPr>
        <p:grpSpPr>
          <a:xfrm>
            <a:off x="2425700" y="4749802"/>
            <a:ext cx="495300" cy="1460500"/>
            <a:chOff x="1600200" y="4902202"/>
            <a:chExt cx="495300" cy="146050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0F104B59-8704-F083-15DE-04519AF91F6C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5CABFB5-2FC4-3811-47FE-A82B18AEE85E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979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75D3F00A-9BBD-4364-B717-4A79027DA73F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A6B2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A6C2126-45E7-DC58-4BC5-8E8291D27BE2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C0C7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6A9C7E3-2714-674E-06B2-7F84131651B9}"/>
              </a:ext>
            </a:extLst>
          </p:cNvPr>
          <p:cNvGrpSpPr/>
          <p:nvPr/>
        </p:nvGrpSpPr>
        <p:grpSpPr>
          <a:xfrm>
            <a:off x="9442450" y="1155700"/>
            <a:ext cx="495300" cy="1460500"/>
            <a:chOff x="1600200" y="1193800"/>
            <a:chExt cx="495300" cy="1460500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4B97DFA7-A9B3-EC11-FC38-241E9BFAF9C6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A9D539C-6C65-2249-E0AE-8B0690DAA60F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98B0BB2-BB75-A9B3-68EF-F214521DFDFA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99873E5-379E-A510-B9B5-396624FE2A37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80A2BB1-76E3-51A6-2A05-0C89B0C99BC5}"/>
              </a:ext>
            </a:extLst>
          </p:cNvPr>
          <p:cNvGrpSpPr/>
          <p:nvPr/>
        </p:nvGrpSpPr>
        <p:grpSpPr>
          <a:xfrm>
            <a:off x="9442450" y="2616200"/>
            <a:ext cx="495300" cy="1460500"/>
            <a:chOff x="2425700" y="2895601"/>
            <a:chExt cx="495300" cy="1460500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19249028-DE02-7A62-A9C0-E0CDB59A2BE2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F39ECCF-9E29-51CA-4A43-71FA7023FD5D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C0C7752-F765-2CB9-0895-A64C9B763B2C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6EEBE11-AABD-564B-5268-962B7103D49A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932FE2B-BEC0-1922-4F8A-EF8DE668E023}"/>
              </a:ext>
            </a:extLst>
          </p:cNvPr>
          <p:cNvGrpSpPr/>
          <p:nvPr/>
        </p:nvGrpSpPr>
        <p:grpSpPr>
          <a:xfrm>
            <a:off x="9442450" y="4089401"/>
            <a:ext cx="495300" cy="1460500"/>
            <a:chOff x="1600200" y="4902202"/>
            <a:chExt cx="495300" cy="1460500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91C6F3A1-5A7A-F9E5-184F-D39B92BF6CDB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023853-690B-6F28-5E03-63C7BE86B280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B2586B6F-D628-DED3-3F49-C23DCC8EA101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E67E34B-9BEB-C98D-E887-B6F0A2FE00A5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0C2FD89-B745-9ABD-0EBD-F40ECB61E80F}"/>
              </a:ext>
            </a:extLst>
          </p:cNvPr>
          <p:cNvGrpSpPr/>
          <p:nvPr/>
        </p:nvGrpSpPr>
        <p:grpSpPr>
          <a:xfrm>
            <a:off x="10668027" y="1155700"/>
            <a:ext cx="495300" cy="1460500"/>
            <a:chOff x="1600200" y="1193800"/>
            <a:chExt cx="495300" cy="1460500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35CAB7DB-FC80-352C-9C9E-8ED1269B54EC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93D3DA1-E85D-B82F-1C57-4D7EE40770E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6BA5296-2730-CFA5-5D57-AE27F014ABAF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DE1FBD1-0260-7307-8AC3-07885D14D42D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68229A0-B7E5-E3AD-FC9F-6B36B53345BB}"/>
              </a:ext>
            </a:extLst>
          </p:cNvPr>
          <p:cNvGrpSpPr/>
          <p:nvPr/>
        </p:nvGrpSpPr>
        <p:grpSpPr>
          <a:xfrm>
            <a:off x="10668027" y="2616200"/>
            <a:ext cx="495300" cy="1460500"/>
            <a:chOff x="2425700" y="2895601"/>
            <a:chExt cx="495300" cy="1460500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1FB4AE86-D9EF-455B-8F25-7F4BBE0F8C5D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9F466A4-E25B-4C98-975F-FFFA948E97D0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C6D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8203D61-DCDB-54F9-BC89-5FB7CCE65D15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354F3F2-C90D-1B8A-247D-B8175AAB9BB2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6565208-01F9-C440-EA53-1CB855E0C75D}"/>
              </a:ext>
            </a:extLst>
          </p:cNvPr>
          <p:cNvGrpSpPr/>
          <p:nvPr/>
        </p:nvGrpSpPr>
        <p:grpSpPr>
          <a:xfrm>
            <a:off x="10668027" y="4089401"/>
            <a:ext cx="495300" cy="1460500"/>
            <a:chOff x="1600200" y="4902202"/>
            <a:chExt cx="495300" cy="1460500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C64690B8-33D1-05B1-F799-667ABA1B1987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4DC996B-BFC1-42C0-F367-70B57D2F9F88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77F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1CE4A28-F588-88A5-70A0-A70550F4157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E77150B-4E19-8405-BC8D-A1EFB94D83C4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1AE2193-758C-E969-3BDB-2C04F748AA0E}"/>
              </a:ext>
            </a:extLst>
          </p:cNvPr>
          <p:cNvGrpSpPr/>
          <p:nvPr/>
        </p:nvGrpSpPr>
        <p:grpSpPr>
          <a:xfrm>
            <a:off x="11398304" y="1155700"/>
            <a:ext cx="495300" cy="1460500"/>
            <a:chOff x="1600200" y="1193800"/>
            <a:chExt cx="495300" cy="1460500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BBB4C3B4-2D2B-1DB4-DE0C-F3266BE008BF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AC3D23F-E4CF-2148-E0FE-3D467C881CDB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6F773917-1860-307C-B1EC-1EB7B55B38C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4C28B4B9-62D0-13A8-E932-146347666CBB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FCD2668-D8D5-22E1-1D88-D074DC7BAFA2}"/>
              </a:ext>
            </a:extLst>
          </p:cNvPr>
          <p:cNvGrpSpPr/>
          <p:nvPr/>
        </p:nvGrpSpPr>
        <p:grpSpPr>
          <a:xfrm>
            <a:off x="11398304" y="2616200"/>
            <a:ext cx="495300" cy="1460500"/>
            <a:chOff x="2425700" y="2895601"/>
            <a:chExt cx="495300" cy="1460500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84F46951-6FED-CD4A-521A-BD39C114C6BF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1908B78-0F94-9321-5BEA-F2B81CBDFE02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1203CC3-300E-4555-DCA0-CBA0D8F7B40A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2B386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77718D0-1F02-7428-B121-E46F144E5924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F848D46-17E4-E6B9-CBCF-AE5E3913F1C1}"/>
              </a:ext>
            </a:extLst>
          </p:cNvPr>
          <p:cNvGrpSpPr/>
          <p:nvPr/>
        </p:nvGrpSpPr>
        <p:grpSpPr>
          <a:xfrm>
            <a:off x="11398304" y="4089401"/>
            <a:ext cx="495300" cy="1460500"/>
            <a:chOff x="1600200" y="4902202"/>
            <a:chExt cx="495300" cy="1460500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2AA8CFC0-BF13-B8AC-1A6A-FE020F43ADF8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A71B6ED5-9559-DFFA-9171-F1D6BF9AF544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979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503BDD1-FFE7-AA89-E1D7-C461049BDB5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A6B2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140877C-6EA2-9D17-D547-3DEDC5BA556D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C0C7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00" name="图形 499">
            <a:extLst>
              <a:ext uri="{FF2B5EF4-FFF2-40B4-BE49-F238E27FC236}">
                <a16:creationId xmlns:a16="http://schemas.microsoft.com/office/drawing/2014/main" id="{07302142-7EBC-2040-3DFC-1AF5ACF3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9430" y="3153227"/>
            <a:ext cx="507101" cy="507101"/>
          </a:xfrm>
          <a:prstGeom prst="rect">
            <a:avLst/>
          </a:prstGeom>
        </p:spPr>
      </p:pic>
      <p:grpSp>
        <p:nvGrpSpPr>
          <p:cNvPr id="505" name="组合 504">
            <a:extLst>
              <a:ext uri="{FF2B5EF4-FFF2-40B4-BE49-F238E27FC236}">
                <a16:creationId xmlns:a16="http://schemas.microsoft.com/office/drawing/2014/main" id="{A01DAF4B-C1D1-A148-1DDD-EB6599C21111}"/>
              </a:ext>
            </a:extLst>
          </p:cNvPr>
          <p:cNvGrpSpPr/>
          <p:nvPr/>
        </p:nvGrpSpPr>
        <p:grpSpPr>
          <a:xfrm>
            <a:off x="5848350" y="1047750"/>
            <a:ext cx="493146" cy="1454150"/>
            <a:chOff x="1600200" y="1193800"/>
            <a:chExt cx="495300" cy="1460500"/>
          </a:xfrm>
        </p:grpSpPr>
        <p:sp>
          <p:nvSpPr>
            <p:cNvPr id="506" name="矩形: 圆角 505">
              <a:extLst>
                <a:ext uri="{FF2B5EF4-FFF2-40B4-BE49-F238E27FC236}">
                  <a16:creationId xmlns:a16="http://schemas.microsoft.com/office/drawing/2014/main" id="{490B412E-0031-77FA-097F-BB2F12604FB8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7" name="椭圆 506">
              <a:extLst>
                <a:ext uri="{FF2B5EF4-FFF2-40B4-BE49-F238E27FC236}">
                  <a16:creationId xmlns:a16="http://schemas.microsoft.com/office/drawing/2014/main" id="{2FC2E3DD-B07A-DCEB-70E5-F5AB2C00E928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8" name="椭圆 507">
              <a:extLst>
                <a:ext uri="{FF2B5EF4-FFF2-40B4-BE49-F238E27FC236}">
                  <a16:creationId xmlns:a16="http://schemas.microsoft.com/office/drawing/2014/main" id="{D9026A5E-D563-A990-2F3A-694C1736542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2C98CD9D-ACB6-DE97-8547-45506FDBCA62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10" name="组合 509">
            <a:extLst>
              <a:ext uri="{FF2B5EF4-FFF2-40B4-BE49-F238E27FC236}">
                <a16:creationId xmlns:a16="http://schemas.microsoft.com/office/drawing/2014/main" id="{FCFDB28A-BAA3-CF67-1C69-440767E1BEDB}"/>
              </a:ext>
            </a:extLst>
          </p:cNvPr>
          <p:cNvGrpSpPr/>
          <p:nvPr/>
        </p:nvGrpSpPr>
        <p:grpSpPr>
          <a:xfrm>
            <a:off x="7068598" y="1047750"/>
            <a:ext cx="493146" cy="1454150"/>
            <a:chOff x="1600200" y="1193800"/>
            <a:chExt cx="495300" cy="1460500"/>
          </a:xfrm>
        </p:grpSpPr>
        <p:sp>
          <p:nvSpPr>
            <p:cNvPr id="511" name="矩形: 圆角 510">
              <a:extLst>
                <a:ext uri="{FF2B5EF4-FFF2-40B4-BE49-F238E27FC236}">
                  <a16:creationId xmlns:a16="http://schemas.microsoft.com/office/drawing/2014/main" id="{32D76826-F99E-BD82-5973-1FCFAAD03E9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8212F21B-B842-A912-B925-B1A4706B7B67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3" name="椭圆 512">
              <a:extLst>
                <a:ext uri="{FF2B5EF4-FFF2-40B4-BE49-F238E27FC236}">
                  <a16:creationId xmlns:a16="http://schemas.microsoft.com/office/drawing/2014/main" id="{E02EB782-05DE-9B10-E219-401E81D48228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4" name="椭圆 513">
              <a:extLst>
                <a:ext uri="{FF2B5EF4-FFF2-40B4-BE49-F238E27FC236}">
                  <a16:creationId xmlns:a16="http://schemas.microsoft.com/office/drawing/2014/main" id="{94044C16-0265-5EDD-40F3-4069E703E1D5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id="{4ADAD60D-F169-BECB-6847-7919798D21D9}"/>
              </a:ext>
            </a:extLst>
          </p:cNvPr>
          <p:cNvGrpSpPr/>
          <p:nvPr/>
        </p:nvGrpSpPr>
        <p:grpSpPr>
          <a:xfrm>
            <a:off x="7795700" y="1047750"/>
            <a:ext cx="493146" cy="1454150"/>
            <a:chOff x="1600200" y="1193800"/>
            <a:chExt cx="495300" cy="1460500"/>
          </a:xfrm>
        </p:grpSpPr>
        <p:sp>
          <p:nvSpPr>
            <p:cNvPr id="516" name="矩形: 圆角 515">
              <a:extLst>
                <a:ext uri="{FF2B5EF4-FFF2-40B4-BE49-F238E27FC236}">
                  <a16:creationId xmlns:a16="http://schemas.microsoft.com/office/drawing/2014/main" id="{8C147489-D42C-21F2-8130-B45D18B8631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7" name="椭圆 516">
              <a:extLst>
                <a:ext uri="{FF2B5EF4-FFF2-40B4-BE49-F238E27FC236}">
                  <a16:creationId xmlns:a16="http://schemas.microsoft.com/office/drawing/2014/main" id="{3DFF337E-FA71-1EBA-976B-4EF7470DCF6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825C90C4-B5D8-B909-3E8E-17E547693531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9" name="椭圆 518">
              <a:extLst>
                <a:ext uri="{FF2B5EF4-FFF2-40B4-BE49-F238E27FC236}">
                  <a16:creationId xmlns:a16="http://schemas.microsoft.com/office/drawing/2014/main" id="{D141BD21-FE8F-2AEC-8E53-A159DB17A449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20" name="图形 519">
            <a:extLst>
              <a:ext uri="{FF2B5EF4-FFF2-40B4-BE49-F238E27FC236}">
                <a16:creationId xmlns:a16="http://schemas.microsoft.com/office/drawing/2014/main" id="{051671EE-3B39-A518-48DD-ACD43E030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7936" y="1541344"/>
            <a:ext cx="504896" cy="504896"/>
          </a:xfrm>
          <a:prstGeom prst="rect">
            <a:avLst/>
          </a:prstGeom>
        </p:spPr>
      </p:pic>
      <p:grpSp>
        <p:nvGrpSpPr>
          <p:cNvPr id="522" name="组合 521">
            <a:extLst>
              <a:ext uri="{FF2B5EF4-FFF2-40B4-BE49-F238E27FC236}">
                <a16:creationId xmlns:a16="http://schemas.microsoft.com/office/drawing/2014/main" id="{BB435534-AD88-CDF0-4F5E-06080497067F}"/>
              </a:ext>
            </a:extLst>
          </p:cNvPr>
          <p:cNvGrpSpPr/>
          <p:nvPr/>
        </p:nvGrpSpPr>
        <p:grpSpPr>
          <a:xfrm>
            <a:off x="3575077" y="3119944"/>
            <a:ext cx="798076" cy="846713"/>
            <a:chOff x="8212987" y="4509855"/>
            <a:chExt cx="798076" cy="846713"/>
          </a:xfrm>
        </p:grpSpPr>
        <p:grpSp>
          <p:nvGrpSpPr>
            <p:cNvPr id="523" name="组合 522">
              <a:extLst>
                <a:ext uri="{FF2B5EF4-FFF2-40B4-BE49-F238E27FC236}">
                  <a16:creationId xmlns:a16="http://schemas.microsoft.com/office/drawing/2014/main" id="{0D0E5ED1-FB59-A2CF-DB07-0884183CDAA2}"/>
                </a:ext>
              </a:extLst>
            </p:cNvPr>
            <p:cNvGrpSpPr/>
            <p:nvPr/>
          </p:nvGrpSpPr>
          <p:grpSpPr>
            <a:xfrm rot="5400000" flipV="1">
              <a:off x="8527226" y="4872732"/>
              <a:ext cx="846713" cy="120960"/>
              <a:chOff x="3551136" y="2855356"/>
              <a:chExt cx="2451365" cy="350198"/>
            </a:xfrm>
          </p:grpSpPr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7ED05771-11DD-AB8E-3BF5-E3D0301D8B0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D96240DF-DB3D-C9A8-DC1D-B122571D3D31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0146C9CD-A99C-CA40-77D5-5D274CA6B1A2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B740AF9D-1FFA-659A-022F-0CFA87BB2BE4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0B989015-9365-ECC9-21DC-80F0F384CBFC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41C14B9A-2A04-97AD-863E-4A87AF996324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3B2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AFDEE706-2AE0-9D4D-03BE-EEE85925FE80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BD8C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24" name="组合 523">
              <a:extLst>
                <a:ext uri="{FF2B5EF4-FFF2-40B4-BE49-F238E27FC236}">
                  <a16:creationId xmlns:a16="http://schemas.microsoft.com/office/drawing/2014/main" id="{84E73841-4AF6-2528-795B-02051F0172C4}"/>
                </a:ext>
              </a:extLst>
            </p:cNvPr>
            <p:cNvGrpSpPr/>
            <p:nvPr/>
          </p:nvGrpSpPr>
          <p:grpSpPr>
            <a:xfrm rot="5400000" flipV="1">
              <a:off x="8310552" y="4872732"/>
              <a:ext cx="846713" cy="120960"/>
              <a:chOff x="3551136" y="2855356"/>
              <a:chExt cx="2451365" cy="350198"/>
            </a:xfrm>
          </p:grpSpPr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BF058B13-13E1-EA91-5A2E-E9C39D619B2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3997A2C6-71A0-2403-6385-C0230D6A5E82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94BA84B4-8D4D-D053-3BB1-05B2DF9333A5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AEA00952-36A1-9BF6-8DE4-BE78D23BF0AE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E2763A9C-D8CF-5887-2233-411B8C1A7C8A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278B15DF-C970-4E9F-A27B-22BE0C6E4789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EBE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6DAE85E1-5615-CFF6-04FA-14E36869484B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AFACA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25" name="组合 524">
              <a:extLst>
                <a:ext uri="{FF2B5EF4-FFF2-40B4-BE49-F238E27FC236}">
                  <a16:creationId xmlns:a16="http://schemas.microsoft.com/office/drawing/2014/main" id="{F20AD8AB-826F-C58E-73E1-FBDEA5BB6232}"/>
                </a:ext>
              </a:extLst>
            </p:cNvPr>
            <p:cNvGrpSpPr/>
            <p:nvPr/>
          </p:nvGrpSpPr>
          <p:grpSpPr>
            <a:xfrm rot="5400000" flipV="1">
              <a:off x="7850110" y="4872732"/>
              <a:ext cx="846713" cy="120960"/>
              <a:chOff x="3551136" y="2855356"/>
              <a:chExt cx="2451365" cy="350198"/>
            </a:xfrm>
          </p:grpSpPr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F0AB3D28-39B0-1A30-F7DE-969E3CFDD46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AD9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07FD5D83-4E81-6C16-9944-0222030DC517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DC798C17-A8AB-9F1A-03B9-7F98C02235BA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419234E6-C713-54C5-B0A0-A909408EA1D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C3A3543D-81FC-D1DD-BBAF-F552F30A5FB6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B26A2735-8BCA-6507-413C-3127BEDB127E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D90DF636-7769-69A7-EE19-F62A4177EB3C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EDE9D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</p:grpSp>
        <p:pic>
          <p:nvPicPr>
            <p:cNvPr id="526" name="图形 525">
              <a:extLst>
                <a:ext uri="{FF2B5EF4-FFF2-40B4-BE49-F238E27FC236}">
                  <a16:creationId xmlns:a16="http://schemas.microsoft.com/office/drawing/2014/main" id="{5630F893-C588-1A8F-7D01-A7B1EEA14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946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549" name="组合 548">
            <a:extLst>
              <a:ext uri="{FF2B5EF4-FFF2-40B4-BE49-F238E27FC236}">
                <a16:creationId xmlns:a16="http://schemas.microsoft.com/office/drawing/2014/main" id="{60DBA3B6-13C4-7ABD-CBDC-28A4B1BAE490}"/>
              </a:ext>
            </a:extLst>
          </p:cNvPr>
          <p:cNvGrpSpPr/>
          <p:nvPr/>
        </p:nvGrpSpPr>
        <p:grpSpPr>
          <a:xfrm>
            <a:off x="5819806" y="2882901"/>
            <a:ext cx="493146" cy="1454150"/>
            <a:chOff x="1600200" y="1193800"/>
            <a:chExt cx="495300" cy="1460500"/>
          </a:xfrm>
        </p:grpSpPr>
        <p:sp>
          <p:nvSpPr>
            <p:cNvPr id="561" name="矩形: 圆角 560">
              <a:extLst>
                <a:ext uri="{FF2B5EF4-FFF2-40B4-BE49-F238E27FC236}">
                  <a16:creationId xmlns:a16="http://schemas.microsoft.com/office/drawing/2014/main" id="{930021F8-B0D0-0C85-82BA-401CA8AE76B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2" name="椭圆 561">
              <a:extLst>
                <a:ext uri="{FF2B5EF4-FFF2-40B4-BE49-F238E27FC236}">
                  <a16:creationId xmlns:a16="http://schemas.microsoft.com/office/drawing/2014/main" id="{5583F740-D02D-79C3-BADB-D44D64CEBCE3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563" name="椭圆 562">
              <a:extLst>
                <a:ext uri="{FF2B5EF4-FFF2-40B4-BE49-F238E27FC236}">
                  <a16:creationId xmlns:a16="http://schemas.microsoft.com/office/drawing/2014/main" id="{A16D9195-DFA1-5A2C-C3A1-1BEC5756097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DE9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4" name="椭圆 563">
              <a:extLst>
                <a:ext uri="{FF2B5EF4-FFF2-40B4-BE49-F238E27FC236}">
                  <a16:creationId xmlns:a16="http://schemas.microsoft.com/office/drawing/2014/main" id="{8A3DEE1C-3DBC-5ADE-C720-11D9E189B030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F3EE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50" name="组合 549">
            <a:extLst>
              <a:ext uri="{FF2B5EF4-FFF2-40B4-BE49-F238E27FC236}">
                <a16:creationId xmlns:a16="http://schemas.microsoft.com/office/drawing/2014/main" id="{890CACA2-9F5B-AF0D-04A5-E4645689C9BD}"/>
              </a:ext>
            </a:extLst>
          </p:cNvPr>
          <p:cNvGrpSpPr/>
          <p:nvPr/>
        </p:nvGrpSpPr>
        <p:grpSpPr>
          <a:xfrm>
            <a:off x="7040054" y="2882901"/>
            <a:ext cx="493146" cy="1454150"/>
            <a:chOff x="1600200" y="1193800"/>
            <a:chExt cx="495300" cy="1460500"/>
          </a:xfrm>
        </p:grpSpPr>
        <p:sp>
          <p:nvSpPr>
            <p:cNvPr id="557" name="矩形: 圆角 556">
              <a:extLst>
                <a:ext uri="{FF2B5EF4-FFF2-40B4-BE49-F238E27FC236}">
                  <a16:creationId xmlns:a16="http://schemas.microsoft.com/office/drawing/2014/main" id="{86625D0E-362F-110E-3D14-BAA5B3E97A13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8" name="椭圆 557">
              <a:extLst>
                <a:ext uri="{FF2B5EF4-FFF2-40B4-BE49-F238E27FC236}">
                  <a16:creationId xmlns:a16="http://schemas.microsoft.com/office/drawing/2014/main" id="{5DB1D092-5E23-16CB-E862-2FB6FA2879C2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559" name="椭圆 558">
              <a:extLst>
                <a:ext uri="{FF2B5EF4-FFF2-40B4-BE49-F238E27FC236}">
                  <a16:creationId xmlns:a16="http://schemas.microsoft.com/office/drawing/2014/main" id="{B152E4C2-0EF0-A5DB-27C9-3FA1BE25214D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0" name="椭圆 559">
              <a:extLst>
                <a:ext uri="{FF2B5EF4-FFF2-40B4-BE49-F238E27FC236}">
                  <a16:creationId xmlns:a16="http://schemas.microsoft.com/office/drawing/2014/main" id="{61951D9C-A129-8E00-CFEB-CACCA3FB950A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51" name="组合 550">
            <a:extLst>
              <a:ext uri="{FF2B5EF4-FFF2-40B4-BE49-F238E27FC236}">
                <a16:creationId xmlns:a16="http://schemas.microsoft.com/office/drawing/2014/main" id="{3359F662-8588-BA5B-9D58-B322DE0C5D8F}"/>
              </a:ext>
            </a:extLst>
          </p:cNvPr>
          <p:cNvGrpSpPr/>
          <p:nvPr/>
        </p:nvGrpSpPr>
        <p:grpSpPr>
          <a:xfrm>
            <a:off x="7767156" y="2882901"/>
            <a:ext cx="493146" cy="1454150"/>
            <a:chOff x="1600200" y="1193800"/>
            <a:chExt cx="495300" cy="1460500"/>
          </a:xfrm>
        </p:grpSpPr>
        <p:sp>
          <p:nvSpPr>
            <p:cNvPr id="553" name="矩形: 圆角 552">
              <a:extLst>
                <a:ext uri="{FF2B5EF4-FFF2-40B4-BE49-F238E27FC236}">
                  <a16:creationId xmlns:a16="http://schemas.microsoft.com/office/drawing/2014/main" id="{5AE38D11-7C79-2A7F-0EB8-6E23F7447F9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4" name="椭圆 553">
              <a:extLst>
                <a:ext uri="{FF2B5EF4-FFF2-40B4-BE49-F238E27FC236}">
                  <a16:creationId xmlns:a16="http://schemas.microsoft.com/office/drawing/2014/main" id="{BB4B7743-3E0D-03EA-A8AE-D84996DAE129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5" name="椭圆 554">
              <a:extLst>
                <a:ext uri="{FF2B5EF4-FFF2-40B4-BE49-F238E27FC236}">
                  <a16:creationId xmlns:a16="http://schemas.microsoft.com/office/drawing/2014/main" id="{0082CE75-F59B-CA98-545B-579034425260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6" name="椭圆 555">
              <a:extLst>
                <a:ext uri="{FF2B5EF4-FFF2-40B4-BE49-F238E27FC236}">
                  <a16:creationId xmlns:a16="http://schemas.microsoft.com/office/drawing/2014/main" id="{11C1BD41-AF98-FB36-F332-4D91AE8A2AE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52" name="图形 551">
            <a:extLst>
              <a:ext uri="{FF2B5EF4-FFF2-40B4-BE49-F238E27FC236}">
                <a16:creationId xmlns:a16="http://schemas.microsoft.com/office/drawing/2014/main" id="{79B42F30-F3F9-D47D-B4B5-ABE99DB92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9392" y="3376495"/>
            <a:ext cx="504896" cy="504896"/>
          </a:xfrm>
          <a:prstGeom prst="rect">
            <a:avLst/>
          </a:prstGeom>
        </p:spPr>
      </p:pic>
      <p:grpSp>
        <p:nvGrpSpPr>
          <p:cNvPr id="565" name="组合 564">
            <a:extLst>
              <a:ext uri="{FF2B5EF4-FFF2-40B4-BE49-F238E27FC236}">
                <a16:creationId xmlns:a16="http://schemas.microsoft.com/office/drawing/2014/main" id="{7670C3C4-C2D4-2279-EB31-73736C1EA0D8}"/>
              </a:ext>
            </a:extLst>
          </p:cNvPr>
          <p:cNvGrpSpPr/>
          <p:nvPr/>
        </p:nvGrpSpPr>
        <p:grpSpPr>
          <a:xfrm>
            <a:off x="4744556" y="4778377"/>
            <a:ext cx="244800" cy="723600"/>
            <a:chOff x="1600200" y="1193800"/>
            <a:chExt cx="495300" cy="1460500"/>
          </a:xfrm>
        </p:grpSpPr>
        <p:sp>
          <p:nvSpPr>
            <p:cNvPr id="566" name="矩形: 圆角 565">
              <a:extLst>
                <a:ext uri="{FF2B5EF4-FFF2-40B4-BE49-F238E27FC236}">
                  <a16:creationId xmlns:a16="http://schemas.microsoft.com/office/drawing/2014/main" id="{CFB0F014-045B-50A6-3D05-E28AFF090E0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7" name="椭圆 566">
              <a:extLst>
                <a:ext uri="{FF2B5EF4-FFF2-40B4-BE49-F238E27FC236}">
                  <a16:creationId xmlns:a16="http://schemas.microsoft.com/office/drawing/2014/main" id="{DEA87DD0-EC4B-20D1-088C-CB4CA7474845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8" name="椭圆 567">
              <a:extLst>
                <a:ext uri="{FF2B5EF4-FFF2-40B4-BE49-F238E27FC236}">
                  <a16:creationId xmlns:a16="http://schemas.microsoft.com/office/drawing/2014/main" id="{F85F8B11-50D7-7073-39E5-729B149B3FE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9" name="椭圆 568">
              <a:extLst>
                <a:ext uri="{FF2B5EF4-FFF2-40B4-BE49-F238E27FC236}">
                  <a16:creationId xmlns:a16="http://schemas.microsoft.com/office/drawing/2014/main" id="{8394B076-6708-5749-0336-2BDFB3789776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70" name="组合 569">
            <a:extLst>
              <a:ext uri="{FF2B5EF4-FFF2-40B4-BE49-F238E27FC236}">
                <a16:creationId xmlns:a16="http://schemas.microsoft.com/office/drawing/2014/main" id="{380092FB-1AA2-5420-BCAF-8DF3FCDE72FB}"/>
              </a:ext>
            </a:extLst>
          </p:cNvPr>
          <p:cNvGrpSpPr/>
          <p:nvPr/>
        </p:nvGrpSpPr>
        <p:grpSpPr>
          <a:xfrm>
            <a:off x="5746750" y="4756152"/>
            <a:ext cx="244800" cy="723600"/>
            <a:chOff x="1600200" y="1193800"/>
            <a:chExt cx="495300" cy="1460500"/>
          </a:xfrm>
        </p:grpSpPr>
        <p:sp>
          <p:nvSpPr>
            <p:cNvPr id="571" name="矩形: 圆角 570">
              <a:extLst>
                <a:ext uri="{FF2B5EF4-FFF2-40B4-BE49-F238E27FC236}">
                  <a16:creationId xmlns:a16="http://schemas.microsoft.com/office/drawing/2014/main" id="{05DEA4D2-A1BE-F668-731C-CF5EE40FB05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2" name="椭圆 571">
              <a:extLst>
                <a:ext uri="{FF2B5EF4-FFF2-40B4-BE49-F238E27FC236}">
                  <a16:creationId xmlns:a16="http://schemas.microsoft.com/office/drawing/2014/main" id="{47F44B98-6802-F054-4AB4-38D659A867DD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3" name="椭圆 572">
              <a:extLst>
                <a:ext uri="{FF2B5EF4-FFF2-40B4-BE49-F238E27FC236}">
                  <a16:creationId xmlns:a16="http://schemas.microsoft.com/office/drawing/2014/main" id="{A1ECAF17-6FA2-A225-A623-17D6B850EA7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4" name="椭圆 573">
              <a:extLst>
                <a:ext uri="{FF2B5EF4-FFF2-40B4-BE49-F238E27FC236}">
                  <a16:creationId xmlns:a16="http://schemas.microsoft.com/office/drawing/2014/main" id="{666F64E2-1846-5C0D-A0B7-0475B87F84BC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75" name="组合 574">
            <a:extLst>
              <a:ext uri="{FF2B5EF4-FFF2-40B4-BE49-F238E27FC236}">
                <a16:creationId xmlns:a16="http://schemas.microsoft.com/office/drawing/2014/main" id="{7DC25C5C-608E-C093-F5EE-8A74A07372F2}"/>
              </a:ext>
            </a:extLst>
          </p:cNvPr>
          <p:cNvGrpSpPr/>
          <p:nvPr/>
        </p:nvGrpSpPr>
        <p:grpSpPr>
          <a:xfrm>
            <a:off x="6617984" y="4737104"/>
            <a:ext cx="244800" cy="723600"/>
            <a:chOff x="1600200" y="4902202"/>
            <a:chExt cx="495300" cy="1460500"/>
          </a:xfrm>
        </p:grpSpPr>
        <p:sp>
          <p:nvSpPr>
            <p:cNvPr id="576" name="矩形: 圆角 575">
              <a:extLst>
                <a:ext uri="{FF2B5EF4-FFF2-40B4-BE49-F238E27FC236}">
                  <a16:creationId xmlns:a16="http://schemas.microsoft.com/office/drawing/2014/main" id="{553114C4-8CB4-F97D-EB3C-4A79E7DD95D6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7" name="椭圆 576">
              <a:extLst>
                <a:ext uri="{FF2B5EF4-FFF2-40B4-BE49-F238E27FC236}">
                  <a16:creationId xmlns:a16="http://schemas.microsoft.com/office/drawing/2014/main" id="{0C337423-A7B0-D841-BD20-F586B91A5D1B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B4588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8" name="椭圆 577">
              <a:extLst>
                <a:ext uri="{FF2B5EF4-FFF2-40B4-BE49-F238E27FC236}">
                  <a16:creationId xmlns:a16="http://schemas.microsoft.com/office/drawing/2014/main" id="{E747DA4D-54C3-A6E3-5440-10D2089E01B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9C2BA5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579" name="椭圆 578">
              <a:extLst>
                <a:ext uri="{FF2B5EF4-FFF2-40B4-BE49-F238E27FC236}">
                  <a16:creationId xmlns:a16="http://schemas.microsoft.com/office/drawing/2014/main" id="{FA8CA559-54E9-5394-B837-BAC079B38F6F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5C438D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</p:spTree>
    <p:extLst>
      <p:ext uri="{BB962C8B-B14F-4D97-AF65-F5344CB8AC3E}">
        <p14:creationId xmlns:p14="http://schemas.microsoft.com/office/powerpoint/2010/main" val="383361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5" name="组合 2734">
            <a:extLst>
              <a:ext uri="{FF2B5EF4-FFF2-40B4-BE49-F238E27FC236}">
                <a16:creationId xmlns:a16="http://schemas.microsoft.com/office/drawing/2014/main" id="{61B24C4E-32FB-9369-7CF0-72CB0ECBFDBB}"/>
              </a:ext>
            </a:extLst>
          </p:cNvPr>
          <p:cNvGrpSpPr/>
          <p:nvPr/>
        </p:nvGrpSpPr>
        <p:grpSpPr>
          <a:xfrm>
            <a:off x="5811503" y="5484784"/>
            <a:ext cx="10762192" cy="6469200"/>
            <a:chOff x="608075" y="251968"/>
            <a:chExt cx="10762192" cy="6469200"/>
          </a:xfrm>
        </p:grpSpPr>
        <p:sp>
          <p:nvSpPr>
            <p:cNvPr id="2638" name="任意多边形: 形状 2637">
              <a:extLst>
                <a:ext uri="{FF2B5EF4-FFF2-40B4-BE49-F238E27FC236}">
                  <a16:creationId xmlns:a16="http://schemas.microsoft.com/office/drawing/2014/main" id="{FE55ADF4-6C36-31A6-C82A-ED031C92C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075" y="251968"/>
              <a:ext cx="10762192" cy="6469200"/>
            </a:xfrm>
            <a:custGeom>
              <a:avLst/>
              <a:gdLst>
                <a:gd name="connsiteX0" fmla="*/ 44653 w 5646474"/>
                <a:gd name="connsiteY0" fmla="*/ 0 h 3394120"/>
                <a:gd name="connsiteX1" fmla="*/ 4621514 w 5646474"/>
                <a:gd name="connsiteY1" fmla="*/ 0 h 3394120"/>
                <a:gd name="connsiteX2" fmla="*/ 4925145 w 5646474"/>
                <a:gd name="connsiteY2" fmla="*/ 377922 h 3394120"/>
                <a:gd name="connsiteX3" fmla="*/ 5228775 w 5646474"/>
                <a:gd name="connsiteY3" fmla="*/ 0 h 3394120"/>
                <a:gd name="connsiteX4" fmla="*/ 5601821 w 5646474"/>
                <a:gd name="connsiteY4" fmla="*/ 0 h 3394120"/>
                <a:gd name="connsiteX5" fmla="*/ 5646474 w 5646474"/>
                <a:gd name="connsiteY5" fmla="*/ 44654 h 3394120"/>
                <a:gd name="connsiteX6" fmla="*/ 5646474 w 5646474"/>
                <a:gd name="connsiteY6" fmla="*/ 2569626 h 3394120"/>
                <a:gd name="connsiteX7" fmla="*/ 5646474 w 5646474"/>
                <a:gd name="connsiteY7" fmla="*/ 3098572 h 3394120"/>
                <a:gd name="connsiteX8" fmla="*/ 5646474 w 5646474"/>
                <a:gd name="connsiteY8" fmla="*/ 3348493 h 3394120"/>
                <a:gd name="connsiteX9" fmla="*/ 5601821 w 5646474"/>
                <a:gd name="connsiteY9" fmla="*/ 3393147 h 3394120"/>
                <a:gd name="connsiteX10" fmla="*/ 5234320 w 5646474"/>
                <a:gd name="connsiteY10" fmla="*/ 3393147 h 3394120"/>
                <a:gd name="connsiteX11" fmla="*/ 4936832 w 5646474"/>
                <a:gd name="connsiteY11" fmla="*/ 3392275 h 3394120"/>
                <a:gd name="connsiteX12" fmla="*/ 4615969 w 5646474"/>
                <a:gd name="connsiteY12" fmla="*/ 3393147 h 3394120"/>
                <a:gd name="connsiteX13" fmla="*/ 1041910 w 5646474"/>
                <a:gd name="connsiteY13" fmla="*/ 3393147 h 3394120"/>
                <a:gd name="connsiteX14" fmla="*/ 756724 w 5646474"/>
                <a:gd name="connsiteY14" fmla="*/ 3394120 h 3394120"/>
                <a:gd name="connsiteX15" fmla="*/ 423560 w 5646474"/>
                <a:gd name="connsiteY15" fmla="*/ 3393147 h 3394120"/>
                <a:gd name="connsiteX16" fmla="*/ 44653 w 5646474"/>
                <a:gd name="connsiteY16" fmla="*/ 3393147 h 3394120"/>
                <a:gd name="connsiteX17" fmla="*/ 0 w 5646474"/>
                <a:gd name="connsiteY17" fmla="*/ 3348493 h 3394120"/>
                <a:gd name="connsiteX18" fmla="*/ 0 w 5646474"/>
                <a:gd name="connsiteY18" fmla="*/ 3092686 h 3394120"/>
                <a:gd name="connsiteX19" fmla="*/ 321859 w 5646474"/>
                <a:gd name="connsiteY19" fmla="*/ 2834099 h 3394120"/>
                <a:gd name="connsiteX20" fmla="*/ 0 w 5646474"/>
                <a:gd name="connsiteY20" fmla="*/ 2575511 h 3394120"/>
                <a:gd name="connsiteX21" fmla="*/ 0 w 5646474"/>
                <a:gd name="connsiteY21" fmla="*/ 44654 h 3394120"/>
                <a:gd name="connsiteX22" fmla="*/ 44653 w 5646474"/>
                <a:gd name="connsiteY22" fmla="*/ 0 h 33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46474" h="3394120">
                  <a:moveTo>
                    <a:pt x="44653" y="0"/>
                  </a:moveTo>
                  <a:lnTo>
                    <a:pt x="4621514" y="0"/>
                  </a:lnTo>
                  <a:lnTo>
                    <a:pt x="4925145" y="377922"/>
                  </a:lnTo>
                  <a:lnTo>
                    <a:pt x="5228775" y="0"/>
                  </a:lnTo>
                  <a:lnTo>
                    <a:pt x="5601821" y="0"/>
                  </a:lnTo>
                  <a:cubicBezTo>
                    <a:pt x="5626482" y="0"/>
                    <a:pt x="5646474" y="19993"/>
                    <a:pt x="5646474" y="44654"/>
                  </a:cubicBezTo>
                  <a:lnTo>
                    <a:pt x="5646474" y="2569626"/>
                  </a:lnTo>
                  <a:lnTo>
                    <a:pt x="5646474" y="3098572"/>
                  </a:lnTo>
                  <a:lnTo>
                    <a:pt x="5646474" y="3348493"/>
                  </a:lnTo>
                  <a:cubicBezTo>
                    <a:pt x="5646474" y="3373155"/>
                    <a:pt x="5626482" y="3393147"/>
                    <a:pt x="5601821" y="3393147"/>
                  </a:cubicBezTo>
                  <a:lnTo>
                    <a:pt x="5234320" y="3393147"/>
                  </a:lnTo>
                  <a:lnTo>
                    <a:pt x="4936832" y="3392275"/>
                  </a:lnTo>
                  <a:lnTo>
                    <a:pt x="4615969" y="3393147"/>
                  </a:lnTo>
                  <a:lnTo>
                    <a:pt x="1041910" y="3393147"/>
                  </a:lnTo>
                  <a:lnTo>
                    <a:pt x="756724" y="3394120"/>
                  </a:lnTo>
                  <a:lnTo>
                    <a:pt x="423560" y="3393147"/>
                  </a:lnTo>
                  <a:lnTo>
                    <a:pt x="44653" y="3393147"/>
                  </a:lnTo>
                  <a:cubicBezTo>
                    <a:pt x="19992" y="3393147"/>
                    <a:pt x="0" y="3373155"/>
                    <a:pt x="0" y="3348493"/>
                  </a:cubicBezTo>
                  <a:lnTo>
                    <a:pt x="0" y="3092686"/>
                  </a:lnTo>
                  <a:lnTo>
                    <a:pt x="321859" y="2834099"/>
                  </a:lnTo>
                  <a:lnTo>
                    <a:pt x="0" y="2575511"/>
                  </a:lnTo>
                  <a:lnTo>
                    <a:pt x="0" y="44654"/>
                  </a:lnTo>
                  <a:cubicBezTo>
                    <a:pt x="0" y="19993"/>
                    <a:pt x="19992" y="0"/>
                    <a:pt x="44653" y="0"/>
                  </a:cubicBezTo>
                  <a:close/>
                </a:path>
              </a:pathLst>
            </a:custGeom>
            <a:solidFill>
              <a:srgbClr val="F6EFD7"/>
            </a:solidFill>
            <a:ln w="19050">
              <a:solidFill>
                <a:srgbClr val="C9B372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639" name="组合 2638">
              <a:extLst>
                <a:ext uri="{FF2B5EF4-FFF2-40B4-BE49-F238E27FC236}">
                  <a16:creationId xmlns:a16="http://schemas.microsoft.com/office/drawing/2014/main" id="{199FB720-0D84-AF6D-A58F-CCA49F3E1763}"/>
                </a:ext>
              </a:extLst>
            </p:cNvPr>
            <p:cNvGrpSpPr/>
            <p:nvPr/>
          </p:nvGrpSpPr>
          <p:grpSpPr>
            <a:xfrm>
              <a:off x="2005225" y="487230"/>
              <a:ext cx="1878366" cy="2172656"/>
              <a:chOff x="1258323" y="624722"/>
              <a:chExt cx="5059680" cy="5852396"/>
            </a:xfrm>
          </p:grpSpPr>
          <p:sp>
            <p:nvSpPr>
              <p:cNvPr id="2640" name="矩形 2639">
                <a:extLst>
                  <a:ext uri="{FF2B5EF4-FFF2-40B4-BE49-F238E27FC236}">
                    <a16:creationId xmlns:a16="http://schemas.microsoft.com/office/drawing/2014/main" id="{8FEDE262-A67B-AD34-B0FA-B79644CC42B7}"/>
                  </a:ext>
                </a:extLst>
              </p:cNvPr>
              <p:cNvSpPr/>
              <p:nvPr/>
            </p:nvSpPr>
            <p:spPr>
              <a:xfrm>
                <a:off x="1258323" y="624722"/>
                <a:ext cx="5059680" cy="58523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41" name="组合 2640">
                <a:extLst>
                  <a:ext uri="{FF2B5EF4-FFF2-40B4-BE49-F238E27FC236}">
                    <a16:creationId xmlns:a16="http://schemas.microsoft.com/office/drawing/2014/main" id="{68B90124-939B-9791-DA69-E8E8A3E58CA7}"/>
                  </a:ext>
                </a:extLst>
              </p:cNvPr>
              <p:cNvGrpSpPr/>
              <p:nvPr/>
            </p:nvGrpSpPr>
            <p:grpSpPr>
              <a:xfrm>
                <a:off x="1481223" y="908516"/>
                <a:ext cx="4629062" cy="2575560"/>
                <a:chOff x="7292743" y="1345396"/>
                <a:chExt cx="4629062" cy="2575560"/>
              </a:xfrm>
            </p:grpSpPr>
            <p:sp>
              <p:nvSpPr>
                <p:cNvPr id="2655" name="矩形: 圆角 2654">
                  <a:extLst>
                    <a:ext uri="{FF2B5EF4-FFF2-40B4-BE49-F238E27FC236}">
                      <a16:creationId xmlns:a16="http://schemas.microsoft.com/office/drawing/2014/main" id="{20C77CF2-5025-65EB-6D8F-470C26B68217}"/>
                    </a:ext>
                  </a:extLst>
                </p:cNvPr>
                <p:cNvSpPr/>
                <p:nvPr/>
              </p:nvSpPr>
              <p:spPr>
                <a:xfrm>
                  <a:off x="7336514" y="1345396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656" name="组合 2655">
                  <a:extLst>
                    <a:ext uri="{FF2B5EF4-FFF2-40B4-BE49-F238E27FC236}">
                      <a16:creationId xmlns:a16="http://schemas.microsoft.com/office/drawing/2014/main" id="{4AF6A339-7EAF-F830-1AA4-A0EFA3B7399E}"/>
                    </a:ext>
                  </a:extLst>
                </p:cNvPr>
                <p:cNvGrpSpPr/>
                <p:nvPr/>
              </p:nvGrpSpPr>
              <p:grpSpPr>
                <a:xfrm>
                  <a:off x="8031624" y="2237470"/>
                  <a:ext cx="3151301" cy="1490618"/>
                  <a:chOff x="2535409" y="2456169"/>
                  <a:chExt cx="3482397" cy="1647232"/>
                </a:xfrm>
              </p:grpSpPr>
              <p:sp>
                <p:nvSpPr>
                  <p:cNvPr id="2658" name="椭圆 2657">
                    <a:extLst>
                      <a:ext uri="{FF2B5EF4-FFF2-40B4-BE49-F238E27FC236}">
                        <a16:creationId xmlns:a16="http://schemas.microsoft.com/office/drawing/2014/main" id="{3C7F3D01-4C88-AA01-2E89-B4446C5BD1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2796409" y="2629326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59" name="椭圆 2658">
                    <a:extLst>
                      <a:ext uri="{FF2B5EF4-FFF2-40B4-BE49-F238E27FC236}">
                        <a16:creationId xmlns:a16="http://schemas.microsoft.com/office/drawing/2014/main" id="{A5AED28E-4AF7-DD9C-C19E-DE9B49D1AF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2464214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0" name="椭圆 2659">
                    <a:extLst>
                      <a:ext uri="{FF2B5EF4-FFF2-40B4-BE49-F238E27FC236}">
                        <a16:creationId xmlns:a16="http://schemas.microsoft.com/office/drawing/2014/main" id="{0EE3FC3E-6853-B862-B82A-23BC22EEF5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5123972" y="245616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1" name="椭圆 2660">
                    <a:extLst>
                      <a:ext uri="{FF2B5EF4-FFF2-40B4-BE49-F238E27FC236}">
                        <a16:creationId xmlns:a16="http://schemas.microsoft.com/office/drawing/2014/main" id="{15ADEA57-1ECD-6EDF-6389-6B65548E42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35409" y="3581400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2" name="椭圆 2661">
                    <a:extLst>
                      <a:ext uri="{FF2B5EF4-FFF2-40B4-BE49-F238E27FC236}">
                        <a16:creationId xmlns:a16="http://schemas.microsoft.com/office/drawing/2014/main" id="{77DD9C4F-7F3F-14F9-4F10-4178749307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332039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3" name="椭圆 2662">
                    <a:extLst>
                      <a:ext uri="{FF2B5EF4-FFF2-40B4-BE49-F238E27FC236}">
                        <a16:creationId xmlns:a16="http://schemas.microsoft.com/office/drawing/2014/main" id="{52E09576-25FF-1BD2-BE01-C5D8E1F7EE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95807" y="3489473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664" name="直接连接符 2663">
                    <a:extLst>
                      <a:ext uri="{FF2B5EF4-FFF2-40B4-BE49-F238E27FC236}">
                        <a16:creationId xmlns:a16="http://schemas.microsoft.com/office/drawing/2014/main" id="{B557C9F3-9EA2-7981-850B-233E7FB3487A}"/>
                      </a:ext>
                    </a:extLst>
                  </p:cNvPr>
                  <p:cNvCxnSpPr>
                    <a:stCxn id="2659" idx="4"/>
                    <a:endCxn id="2662" idx="0"/>
                  </p:cNvCxnSpPr>
                  <p:nvPr/>
                </p:nvCxnSpPr>
                <p:spPr>
                  <a:xfrm>
                    <a:off x="4276609" y="2986215"/>
                    <a:ext cx="0" cy="33418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5" name="直接连接符 2664">
                    <a:extLst>
                      <a:ext uri="{FF2B5EF4-FFF2-40B4-BE49-F238E27FC236}">
                        <a16:creationId xmlns:a16="http://schemas.microsoft.com/office/drawing/2014/main" id="{DC011DD6-EC71-A380-DD9D-2983955E2ECE}"/>
                      </a:ext>
                    </a:extLst>
                  </p:cNvPr>
                  <p:cNvCxnSpPr>
                    <a:cxnSpLocks/>
                    <a:stCxn id="2660" idx="2"/>
                    <a:endCxn id="2662" idx="7"/>
                  </p:cNvCxnSpPr>
                  <p:nvPr/>
                </p:nvCxnSpPr>
                <p:spPr>
                  <a:xfrm flipH="1">
                    <a:off x="4461163" y="2785576"/>
                    <a:ext cx="671933" cy="61126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6" name="直接连接符 2665">
                    <a:extLst>
                      <a:ext uri="{FF2B5EF4-FFF2-40B4-BE49-F238E27FC236}">
                        <a16:creationId xmlns:a16="http://schemas.microsoft.com/office/drawing/2014/main" id="{E8080E5F-5F90-3499-0BB4-EE976E9374FE}"/>
                      </a:ext>
                    </a:extLst>
                  </p:cNvPr>
                  <p:cNvCxnSpPr>
                    <a:cxnSpLocks/>
                    <a:stCxn id="2662" idx="2"/>
                    <a:endCxn id="2661" idx="6"/>
                  </p:cNvCxnSpPr>
                  <p:nvPr/>
                </p:nvCxnSpPr>
                <p:spPr>
                  <a:xfrm flipH="1">
                    <a:off x="3057408" y="3581400"/>
                    <a:ext cx="958201" cy="26100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7" name="直接连接符 2666">
                    <a:extLst>
                      <a:ext uri="{FF2B5EF4-FFF2-40B4-BE49-F238E27FC236}">
                        <a16:creationId xmlns:a16="http://schemas.microsoft.com/office/drawing/2014/main" id="{D0E2D05F-743B-3DF0-AC3C-7CBF1B03D32C}"/>
                      </a:ext>
                    </a:extLst>
                  </p:cNvPr>
                  <p:cNvCxnSpPr>
                    <a:stCxn id="2658" idx="5"/>
                    <a:endCxn id="2662" idx="1"/>
                  </p:cNvCxnSpPr>
                  <p:nvPr/>
                </p:nvCxnSpPr>
                <p:spPr>
                  <a:xfrm>
                    <a:off x="3283882" y="3020060"/>
                    <a:ext cx="808172" cy="376784"/>
                  </a:xfrm>
                  <a:prstGeom prst="line">
                    <a:avLst/>
                  </a:prstGeom>
                  <a:ln>
                    <a:solidFill>
                      <a:srgbClr val="CF7B38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8" name="直接连接符 2667">
                    <a:extLst>
                      <a:ext uri="{FF2B5EF4-FFF2-40B4-BE49-F238E27FC236}">
                        <a16:creationId xmlns:a16="http://schemas.microsoft.com/office/drawing/2014/main" id="{69F16F4B-AE89-D2C8-68B4-6531C0DECB16}"/>
                      </a:ext>
                    </a:extLst>
                  </p:cNvPr>
                  <p:cNvCxnSpPr>
                    <a:stCxn id="2662" idx="6"/>
                    <a:endCxn id="2663" idx="2"/>
                  </p:cNvCxnSpPr>
                  <p:nvPr/>
                </p:nvCxnSpPr>
                <p:spPr>
                  <a:xfrm>
                    <a:off x="4537608" y="3581400"/>
                    <a:ext cx="958199" cy="169074"/>
                  </a:xfrm>
                  <a:prstGeom prst="line">
                    <a:avLst/>
                  </a:prstGeom>
                  <a:ln>
                    <a:solidFill>
                      <a:srgbClr val="EC846E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657" name="图片 2656">
                  <a:extLst>
                    <a:ext uri="{FF2B5EF4-FFF2-40B4-BE49-F238E27FC236}">
                      <a16:creationId xmlns:a16="http://schemas.microsoft.com/office/drawing/2014/main" id="{E78ACC97-6494-C345-84DA-90C15163C2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2743" y="1386353"/>
                  <a:ext cx="4629062" cy="971055"/>
                </a:xfrm>
                <a:prstGeom prst="rect">
                  <a:avLst/>
                </a:prstGeom>
              </p:spPr>
            </p:pic>
          </p:grpSp>
          <p:grpSp>
            <p:nvGrpSpPr>
              <p:cNvPr id="2642" name="组合 2641">
                <a:extLst>
                  <a:ext uri="{FF2B5EF4-FFF2-40B4-BE49-F238E27FC236}">
                    <a16:creationId xmlns:a16="http://schemas.microsoft.com/office/drawing/2014/main" id="{4C9CBF1A-040E-5625-0AFD-9A1E15629E5F}"/>
                  </a:ext>
                </a:extLst>
              </p:cNvPr>
              <p:cNvGrpSpPr/>
              <p:nvPr/>
            </p:nvGrpSpPr>
            <p:grpSpPr>
              <a:xfrm>
                <a:off x="1490016" y="3626744"/>
                <a:ext cx="4611477" cy="2668067"/>
                <a:chOff x="7345307" y="4132589"/>
                <a:chExt cx="4611477" cy="2668067"/>
              </a:xfrm>
            </p:grpSpPr>
            <p:sp>
              <p:nvSpPr>
                <p:cNvPr id="2643" name="矩形: 圆角 2642">
                  <a:extLst>
                    <a:ext uri="{FF2B5EF4-FFF2-40B4-BE49-F238E27FC236}">
                      <a16:creationId xmlns:a16="http://schemas.microsoft.com/office/drawing/2014/main" id="{6187A4E7-040E-F7B6-F3EE-6ADD78095420}"/>
                    </a:ext>
                  </a:extLst>
                </p:cNvPr>
                <p:cNvSpPr/>
                <p:nvPr/>
              </p:nvSpPr>
              <p:spPr>
                <a:xfrm>
                  <a:off x="7380285" y="4132589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2644" name="图片 2643">
                  <a:extLst>
                    <a:ext uri="{FF2B5EF4-FFF2-40B4-BE49-F238E27FC236}">
                      <a16:creationId xmlns:a16="http://schemas.microsoft.com/office/drawing/2014/main" id="{3FF914D4-B251-23EC-7881-C4BA123A3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5307" y="4160546"/>
                  <a:ext cx="4611477" cy="972000"/>
                </a:xfrm>
                <a:prstGeom prst="rect">
                  <a:avLst/>
                </a:prstGeom>
              </p:spPr>
            </p:pic>
            <p:grpSp>
              <p:nvGrpSpPr>
                <p:cNvPr id="2645" name="组合 2644">
                  <a:extLst>
                    <a:ext uri="{FF2B5EF4-FFF2-40B4-BE49-F238E27FC236}">
                      <a16:creationId xmlns:a16="http://schemas.microsoft.com/office/drawing/2014/main" id="{BEDC8471-1118-30DB-DC2C-F8C382E16579}"/>
                    </a:ext>
                  </a:extLst>
                </p:cNvPr>
                <p:cNvGrpSpPr/>
                <p:nvPr/>
              </p:nvGrpSpPr>
              <p:grpSpPr>
                <a:xfrm>
                  <a:off x="8132125" y="4946485"/>
                  <a:ext cx="3037840" cy="1132237"/>
                  <a:chOff x="1584960" y="4700954"/>
                  <a:chExt cx="3037840" cy="1132237"/>
                </a:xfrm>
              </p:grpSpPr>
              <p:sp>
                <p:nvSpPr>
                  <p:cNvPr id="2647" name="矩形 2646">
                    <a:extLst>
                      <a:ext uri="{FF2B5EF4-FFF2-40B4-BE49-F238E27FC236}">
                        <a16:creationId xmlns:a16="http://schemas.microsoft.com/office/drawing/2014/main" id="{1A0E9BC5-CCA2-0EBC-3E76-5C92C8FEB8C1}"/>
                      </a:ext>
                    </a:extLst>
                  </p:cNvPr>
                  <p:cNvSpPr/>
                  <p:nvPr/>
                </p:nvSpPr>
                <p:spPr>
                  <a:xfrm>
                    <a:off x="1723292" y="4700954"/>
                    <a:ext cx="398585" cy="1132237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48" name="矩形 2647">
                    <a:extLst>
                      <a:ext uri="{FF2B5EF4-FFF2-40B4-BE49-F238E27FC236}">
                        <a16:creationId xmlns:a16="http://schemas.microsoft.com/office/drawing/2014/main" id="{7472B7E3-4D0A-E63D-D4B6-0A1F9D504163}"/>
                      </a:ext>
                    </a:extLst>
                  </p:cNvPr>
                  <p:cNvSpPr/>
                  <p:nvPr/>
                </p:nvSpPr>
                <p:spPr>
                  <a:xfrm>
                    <a:off x="2195942" y="4861191"/>
                    <a:ext cx="398585" cy="97200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49" name="矩形 2648">
                    <a:extLst>
                      <a:ext uri="{FF2B5EF4-FFF2-40B4-BE49-F238E27FC236}">
                        <a16:creationId xmlns:a16="http://schemas.microsoft.com/office/drawing/2014/main" id="{37405706-6E1F-2BC2-7815-B9DCCC4E8882}"/>
                      </a:ext>
                    </a:extLst>
                  </p:cNvPr>
                  <p:cNvSpPr/>
                  <p:nvPr/>
                </p:nvSpPr>
                <p:spPr>
                  <a:xfrm>
                    <a:off x="2668592" y="5049521"/>
                    <a:ext cx="398585" cy="78367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0" name="矩形 2649">
                    <a:extLst>
                      <a:ext uri="{FF2B5EF4-FFF2-40B4-BE49-F238E27FC236}">
                        <a16:creationId xmlns:a16="http://schemas.microsoft.com/office/drawing/2014/main" id="{0A08F76E-364F-7F54-4726-13C4EB308362}"/>
                      </a:ext>
                    </a:extLst>
                  </p:cNvPr>
                  <p:cNvSpPr/>
                  <p:nvPr/>
                </p:nvSpPr>
                <p:spPr>
                  <a:xfrm>
                    <a:off x="3141242" y="5145366"/>
                    <a:ext cx="398585" cy="6878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1" name="矩形 2650">
                    <a:extLst>
                      <a:ext uri="{FF2B5EF4-FFF2-40B4-BE49-F238E27FC236}">
                        <a16:creationId xmlns:a16="http://schemas.microsoft.com/office/drawing/2014/main" id="{17F1A11A-24C0-9991-C399-00170022335A}"/>
                      </a:ext>
                    </a:extLst>
                  </p:cNvPr>
                  <p:cNvSpPr/>
                  <p:nvPr/>
                </p:nvSpPr>
                <p:spPr>
                  <a:xfrm>
                    <a:off x="3613892" y="5289352"/>
                    <a:ext cx="398585" cy="5438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2" name="矩形 2651">
                    <a:extLst>
                      <a:ext uri="{FF2B5EF4-FFF2-40B4-BE49-F238E27FC236}">
                        <a16:creationId xmlns:a16="http://schemas.microsoft.com/office/drawing/2014/main" id="{0A541DDC-CA09-442F-758B-B484F2C62060}"/>
                      </a:ext>
                    </a:extLst>
                  </p:cNvPr>
                  <p:cNvSpPr/>
                  <p:nvPr/>
                </p:nvSpPr>
                <p:spPr>
                  <a:xfrm>
                    <a:off x="4086542" y="5419686"/>
                    <a:ext cx="398585" cy="4135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53" name="直接连接符 2652">
                    <a:extLst>
                      <a:ext uri="{FF2B5EF4-FFF2-40B4-BE49-F238E27FC236}">
                        <a16:creationId xmlns:a16="http://schemas.microsoft.com/office/drawing/2014/main" id="{FCC261DC-7ED6-7B10-5462-844F720F3D69}"/>
                      </a:ext>
                    </a:extLst>
                  </p:cNvPr>
                  <p:cNvCxnSpPr/>
                  <p:nvPr/>
                </p:nvCxnSpPr>
                <p:spPr>
                  <a:xfrm>
                    <a:off x="1584960" y="5833191"/>
                    <a:ext cx="30378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4" name="直接连接符 2653">
                    <a:extLst>
                      <a:ext uri="{FF2B5EF4-FFF2-40B4-BE49-F238E27FC236}">
                        <a16:creationId xmlns:a16="http://schemas.microsoft.com/office/drawing/2014/main" id="{6076FA62-EBAC-E055-96BA-B81DC0D77CFB}"/>
                      </a:ext>
                    </a:extLst>
                  </p:cNvPr>
                  <p:cNvCxnSpPr/>
                  <p:nvPr/>
                </p:nvCxnSpPr>
                <p:spPr>
                  <a:xfrm>
                    <a:off x="3100602" y="4700954"/>
                    <a:ext cx="0" cy="1132237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646" name="图片 2645">
                  <a:extLst>
                    <a:ext uri="{FF2B5EF4-FFF2-40B4-BE49-F238E27FC236}">
                      <a16:creationId xmlns:a16="http://schemas.microsoft.com/office/drawing/2014/main" id="{61EA3426-9A01-5DFD-5C7F-947A1B646F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4414" y="6039494"/>
                  <a:ext cx="2733263" cy="7611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9" name="组合 2668">
              <a:extLst>
                <a:ext uri="{FF2B5EF4-FFF2-40B4-BE49-F238E27FC236}">
                  <a16:creationId xmlns:a16="http://schemas.microsoft.com/office/drawing/2014/main" id="{EAFECB80-3B99-66EF-E270-611D942488C7}"/>
                </a:ext>
              </a:extLst>
            </p:cNvPr>
            <p:cNvGrpSpPr/>
            <p:nvPr/>
          </p:nvGrpSpPr>
          <p:grpSpPr>
            <a:xfrm>
              <a:off x="7346381" y="1573558"/>
              <a:ext cx="2793600" cy="4018201"/>
              <a:chOff x="2631633" y="1770185"/>
              <a:chExt cx="2793600" cy="4018201"/>
            </a:xfrm>
          </p:grpSpPr>
          <p:sp>
            <p:nvSpPr>
              <p:cNvPr id="2670" name="矩形: 圆角 2669">
                <a:extLst>
                  <a:ext uri="{FF2B5EF4-FFF2-40B4-BE49-F238E27FC236}">
                    <a16:creationId xmlns:a16="http://schemas.microsoft.com/office/drawing/2014/main" id="{7A8FACA1-6B3F-9E04-A477-05E659C21611}"/>
                  </a:ext>
                </a:extLst>
              </p:cNvPr>
              <p:cNvSpPr/>
              <p:nvPr/>
            </p:nvSpPr>
            <p:spPr>
              <a:xfrm>
                <a:off x="2631633" y="1770185"/>
                <a:ext cx="2793600" cy="4018201"/>
              </a:xfrm>
              <a:prstGeom prst="roundRect">
                <a:avLst>
                  <a:gd name="adj" fmla="val 7381"/>
                </a:avLst>
              </a:prstGeom>
              <a:solidFill>
                <a:srgbClr val="F0F5E6"/>
              </a:solidFill>
              <a:ln>
                <a:solidFill>
                  <a:srgbClr val="7D984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2671" name="组合 2670">
                <a:extLst>
                  <a:ext uri="{FF2B5EF4-FFF2-40B4-BE49-F238E27FC236}">
                    <a16:creationId xmlns:a16="http://schemas.microsoft.com/office/drawing/2014/main" id="{B3F44EB5-8F6E-45EE-8599-EC5EA04DBBA0}"/>
                  </a:ext>
                </a:extLst>
              </p:cNvPr>
              <p:cNvGrpSpPr/>
              <p:nvPr/>
            </p:nvGrpSpPr>
            <p:grpSpPr>
              <a:xfrm>
                <a:off x="2899733" y="4357739"/>
                <a:ext cx="2257400" cy="1064018"/>
                <a:chOff x="2764696" y="4205339"/>
                <a:chExt cx="2257400" cy="1064018"/>
              </a:xfrm>
            </p:grpSpPr>
            <p:pic>
              <p:nvPicPr>
                <p:cNvPr id="2674" name="图形 2673">
                  <a:extLst>
                    <a:ext uri="{FF2B5EF4-FFF2-40B4-BE49-F238E27FC236}">
                      <a16:creationId xmlns:a16="http://schemas.microsoft.com/office/drawing/2014/main" id="{8DB7C052-322B-A71F-2964-3F3D468CF4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651" y="4206126"/>
                  <a:ext cx="1062445" cy="1062444"/>
                </a:xfrm>
                <a:prstGeom prst="rect">
                  <a:avLst/>
                </a:prstGeom>
              </p:spPr>
            </p:pic>
            <p:pic>
              <p:nvPicPr>
                <p:cNvPr id="2675" name="图形 2674">
                  <a:extLst>
                    <a:ext uri="{FF2B5EF4-FFF2-40B4-BE49-F238E27FC236}">
                      <a16:creationId xmlns:a16="http://schemas.microsoft.com/office/drawing/2014/main" id="{6C4727DE-D438-14DA-2F2C-70B6B2CA7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4696" y="4205339"/>
                  <a:ext cx="1064018" cy="1064018"/>
                </a:xfrm>
                <a:prstGeom prst="rect">
                  <a:avLst/>
                </a:prstGeom>
              </p:spPr>
            </p:pic>
          </p:grpSp>
          <p:pic>
            <p:nvPicPr>
              <p:cNvPr id="2672" name="图片 2671">
                <a:extLst>
                  <a:ext uri="{FF2B5EF4-FFF2-40B4-BE49-F238E27FC236}">
                    <a16:creationId xmlns:a16="http://schemas.microsoft.com/office/drawing/2014/main" id="{3EB1A3C5-7397-2D20-0B6F-B2A53E8C9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6367" y="3205113"/>
                <a:ext cx="1524132" cy="926672"/>
              </a:xfrm>
              <a:prstGeom prst="rect">
                <a:avLst/>
              </a:prstGeom>
            </p:spPr>
          </p:pic>
          <p:pic>
            <p:nvPicPr>
              <p:cNvPr id="2673" name="图片 2672">
                <a:extLst>
                  <a:ext uri="{FF2B5EF4-FFF2-40B4-BE49-F238E27FC236}">
                    <a16:creationId xmlns:a16="http://schemas.microsoft.com/office/drawing/2014/main" id="{D96A9FC1-3FBA-D2E7-8C1D-033A8641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852" y="2012657"/>
                <a:ext cx="2347163" cy="1079086"/>
              </a:xfrm>
              <a:prstGeom prst="rect">
                <a:avLst/>
              </a:prstGeom>
            </p:spPr>
          </p:pic>
        </p:grpSp>
        <p:pic>
          <p:nvPicPr>
            <p:cNvPr id="2676" name="图片 2675">
              <a:extLst>
                <a:ext uri="{FF2B5EF4-FFF2-40B4-BE49-F238E27FC236}">
                  <a16:creationId xmlns:a16="http://schemas.microsoft.com/office/drawing/2014/main" id="{3D293333-315C-1F67-567F-C8F53F477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6195" y="2245150"/>
              <a:ext cx="2122535" cy="730547"/>
            </a:xfrm>
            <a:prstGeom prst="rect">
              <a:avLst/>
            </a:prstGeom>
          </p:spPr>
        </p:pic>
        <p:pic>
          <p:nvPicPr>
            <p:cNvPr id="2677" name="图片 2676">
              <a:extLst>
                <a:ext uri="{FF2B5EF4-FFF2-40B4-BE49-F238E27FC236}">
                  <a16:creationId xmlns:a16="http://schemas.microsoft.com/office/drawing/2014/main" id="{5B0D6249-596F-CF28-AFCE-D6A6133D2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115" y="3033741"/>
              <a:ext cx="1736585" cy="881175"/>
            </a:xfrm>
            <a:prstGeom prst="rect">
              <a:avLst/>
            </a:prstGeom>
          </p:spPr>
        </p:pic>
        <p:grpSp>
          <p:nvGrpSpPr>
            <p:cNvPr id="2678" name="组合 2677">
              <a:extLst>
                <a:ext uri="{FF2B5EF4-FFF2-40B4-BE49-F238E27FC236}">
                  <a16:creationId xmlns:a16="http://schemas.microsoft.com/office/drawing/2014/main" id="{87143562-7AB8-C668-0B1A-CB7461939691}"/>
                </a:ext>
              </a:extLst>
            </p:cNvPr>
            <p:cNvGrpSpPr/>
            <p:nvPr/>
          </p:nvGrpSpPr>
          <p:grpSpPr>
            <a:xfrm rot="1883543">
              <a:off x="3812417" y="1193182"/>
              <a:ext cx="2112242" cy="711119"/>
              <a:chOff x="4375785" y="3720461"/>
              <a:chExt cx="2112242" cy="711119"/>
            </a:xfrm>
          </p:grpSpPr>
          <p:sp>
            <p:nvSpPr>
              <p:cNvPr id="2679" name="任意多边形: 形状 2678">
                <a:extLst>
                  <a:ext uri="{FF2B5EF4-FFF2-40B4-BE49-F238E27FC236}">
                    <a16:creationId xmlns:a16="http://schemas.microsoft.com/office/drawing/2014/main" id="{3C52081B-2068-6AA7-FAEF-A7D4F89AC776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0" name="任意多边形: 形状 2679">
                <a:extLst>
                  <a:ext uri="{FF2B5EF4-FFF2-40B4-BE49-F238E27FC236}">
                    <a16:creationId xmlns:a16="http://schemas.microsoft.com/office/drawing/2014/main" id="{36C70537-7C95-1538-D37A-EC80A98B7586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1" name="组合 2680">
              <a:extLst>
                <a:ext uri="{FF2B5EF4-FFF2-40B4-BE49-F238E27FC236}">
                  <a16:creationId xmlns:a16="http://schemas.microsoft.com/office/drawing/2014/main" id="{6033BA06-5F3A-B41B-C83E-F8974DD784DE}"/>
                </a:ext>
              </a:extLst>
            </p:cNvPr>
            <p:cNvGrpSpPr/>
            <p:nvPr/>
          </p:nvGrpSpPr>
          <p:grpSpPr>
            <a:xfrm>
              <a:off x="3834523" y="2843833"/>
              <a:ext cx="2122535" cy="1060631"/>
              <a:chOff x="1188733" y="3408053"/>
              <a:chExt cx="2227842" cy="1113253"/>
            </a:xfrm>
          </p:grpSpPr>
          <p:sp>
            <p:nvSpPr>
              <p:cNvPr id="2682" name="任意多边形: 形状 2681">
                <a:extLst>
                  <a:ext uri="{FF2B5EF4-FFF2-40B4-BE49-F238E27FC236}">
                    <a16:creationId xmlns:a16="http://schemas.microsoft.com/office/drawing/2014/main" id="{E9A7B9A7-CC18-7D9E-FD96-4ED553812548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2683" name="任意多边形: 形状 2682">
                <a:extLst>
                  <a:ext uri="{FF2B5EF4-FFF2-40B4-BE49-F238E27FC236}">
                    <a16:creationId xmlns:a16="http://schemas.microsoft.com/office/drawing/2014/main" id="{D0606E3F-4DA1-BC33-7BD1-69C67A687577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4" name="组合 2683">
              <a:extLst>
                <a:ext uri="{FF2B5EF4-FFF2-40B4-BE49-F238E27FC236}">
                  <a16:creationId xmlns:a16="http://schemas.microsoft.com/office/drawing/2014/main" id="{D49DEDB8-18B8-B11E-926B-844761F25C37}"/>
                </a:ext>
              </a:extLst>
            </p:cNvPr>
            <p:cNvGrpSpPr/>
            <p:nvPr/>
          </p:nvGrpSpPr>
          <p:grpSpPr>
            <a:xfrm>
              <a:off x="6730287" y="2557863"/>
              <a:ext cx="551900" cy="264585"/>
              <a:chOff x="8804907" y="5669287"/>
              <a:chExt cx="1108613" cy="586740"/>
            </a:xfrm>
          </p:grpSpPr>
          <p:sp>
            <p:nvSpPr>
              <p:cNvPr id="2685" name="任意多边形: 形状 2684">
                <a:extLst>
                  <a:ext uri="{FF2B5EF4-FFF2-40B4-BE49-F238E27FC236}">
                    <a16:creationId xmlns:a16="http://schemas.microsoft.com/office/drawing/2014/main" id="{8FD581C1-85A7-7C8F-4309-B79D5E1EB4EB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86" name="任意多边形: 形状 2685">
                <a:extLst>
                  <a:ext uri="{FF2B5EF4-FFF2-40B4-BE49-F238E27FC236}">
                    <a16:creationId xmlns:a16="http://schemas.microsoft.com/office/drawing/2014/main" id="{070C7D06-9DD2-5E95-1ED5-93FB4498E2C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87" name="任意多边形: 形状 2686">
                <a:extLst>
                  <a:ext uri="{FF2B5EF4-FFF2-40B4-BE49-F238E27FC236}">
                    <a16:creationId xmlns:a16="http://schemas.microsoft.com/office/drawing/2014/main" id="{35077A28-8DF7-E580-53E8-D9FDB158758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688" name="组合 2687">
              <a:extLst>
                <a:ext uri="{FF2B5EF4-FFF2-40B4-BE49-F238E27FC236}">
                  <a16:creationId xmlns:a16="http://schemas.microsoft.com/office/drawing/2014/main" id="{659C505F-6FE5-1517-BB42-2EE29DE5CB30}"/>
                </a:ext>
              </a:extLst>
            </p:cNvPr>
            <p:cNvGrpSpPr/>
            <p:nvPr/>
          </p:nvGrpSpPr>
          <p:grpSpPr>
            <a:xfrm>
              <a:off x="6730287" y="4773437"/>
              <a:ext cx="551900" cy="264585"/>
              <a:chOff x="8804907" y="5669287"/>
              <a:chExt cx="1108613" cy="586740"/>
            </a:xfrm>
          </p:grpSpPr>
          <p:sp>
            <p:nvSpPr>
              <p:cNvPr id="2689" name="任意多边形: 形状 2688">
                <a:extLst>
                  <a:ext uri="{FF2B5EF4-FFF2-40B4-BE49-F238E27FC236}">
                    <a16:creationId xmlns:a16="http://schemas.microsoft.com/office/drawing/2014/main" id="{A0764455-3C20-FA5A-A6C1-CDE7A21112EA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90" name="任意多边形: 形状 2689">
                <a:extLst>
                  <a:ext uri="{FF2B5EF4-FFF2-40B4-BE49-F238E27FC236}">
                    <a16:creationId xmlns:a16="http://schemas.microsoft.com/office/drawing/2014/main" id="{A93D0A6F-2AB9-891A-FB99-64057ACB0B39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91" name="任意多边形: 形状 2690">
                <a:extLst>
                  <a:ext uri="{FF2B5EF4-FFF2-40B4-BE49-F238E27FC236}">
                    <a16:creationId xmlns:a16="http://schemas.microsoft.com/office/drawing/2014/main" id="{D6E089AD-4BC9-BD8D-8C81-6496FA000BCD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2692" name="图片 2691">
              <a:extLst>
                <a:ext uri="{FF2B5EF4-FFF2-40B4-BE49-F238E27FC236}">
                  <a16:creationId xmlns:a16="http://schemas.microsoft.com/office/drawing/2014/main" id="{D65678DD-C745-301A-97B4-47E26F3FF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481" y="4489912"/>
              <a:ext cx="2137713" cy="730800"/>
            </a:xfrm>
            <a:prstGeom prst="rect">
              <a:avLst/>
            </a:prstGeom>
          </p:spPr>
        </p:pic>
        <p:grpSp>
          <p:nvGrpSpPr>
            <p:cNvPr id="2693" name="组合 2692">
              <a:extLst>
                <a:ext uri="{FF2B5EF4-FFF2-40B4-BE49-F238E27FC236}">
                  <a16:creationId xmlns:a16="http://schemas.microsoft.com/office/drawing/2014/main" id="{102DF9B8-E54D-ADAD-82F9-7B25A0300F66}"/>
                </a:ext>
              </a:extLst>
            </p:cNvPr>
            <p:cNvGrpSpPr/>
            <p:nvPr/>
          </p:nvGrpSpPr>
          <p:grpSpPr>
            <a:xfrm>
              <a:off x="1479644" y="4531967"/>
              <a:ext cx="2261034" cy="980207"/>
              <a:chOff x="1479644" y="4531967"/>
              <a:chExt cx="2261034" cy="980207"/>
            </a:xfrm>
          </p:grpSpPr>
          <p:grpSp>
            <p:nvGrpSpPr>
              <p:cNvPr id="2694" name="组合 2693">
                <a:extLst>
                  <a:ext uri="{FF2B5EF4-FFF2-40B4-BE49-F238E27FC236}">
                    <a16:creationId xmlns:a16="http://schemas.microsoft.com/office/drawing/2014/main" id="{54C57562-1AFD-67BD-9F97-917D4ECFA250}"/>
                  </a:ext>
                </a:extLst>
              </p:cNvPr>
              <p:cNvGrpSpPr/>
              <p:nvPr/>
            </p:nvGrpSpPr>
            <p:grpSpPr>
              <a:xfrm>
                <a:off x="1479644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2716" name="组合 2715">
                  <a:extLst>
                    <a:ext uri="{FF2B5EF4-FFF2-40B4-BE49-F238E27FC236}">
                      <a16:creationId xmlns:a16="http://schemas.microsoft.com/office/drawing/2014/main" id="{8825E31F-6BC2-BBA9-7BB3-5DA4F05A4116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28" name="矩形: 圆角 2727">
                    <a:extLst>
                      <a:ext uri="{FF2B5EF4-FFF2-40B4-BE49-F238E27FC236}">
                        <a16:creationId xmlns:a16="http://schemas.microsoft.com/office/drawing/2014/main" id="{755F3254-8D57-98CF-B326-D6517FC1CC2B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9" name="椭圆 2728">
                    <a:extLst>
                      <a:ext uri="{FF2B5EF4-FFF2-40B4-BE49-F238E27FC236}">
                        <a16:creationId xmlns:a16="http://schemas.microsoft.com/office/drawing/2014/main" id="{6B09EDAB-DAD6-FB75-B962-565572672C2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30" name="椭圆 2729">
                    <a:extLst>
                      <a:ext uri="{FF2B5EF4-FFF2-40B4-BE49-F238E27FC236}">
                        <a16:creationId xmlns:a16="http://schemas.microsoft.com/office/drawing/2014/main" id="{BD340AEA-9267-8585-AE40-B1869CE886E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31" name="椭圆 2730">
                    <a:extLst>
                      <a:ext uri="{FF2B5EF4-FFF2-40B4-BE49-F238E27FC236}">
                        <a16:creationId xmlns:a16="http://schemas.microsoft.com/office/drawing/2014/main" id="{0BB0A48D-2F98-3737-EC47-F717E52B0961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17" name="组合 2716">
                  <a:extLst>
                    <a:ext uri="{FF2B5EF4-FFF2-40B4-BE49-F238E27FC236}">
                      <a16:creationId xmlns:a16="http://schemas.microsoft.com/office/drawing/2014/main" id="{43CBE767-3706-D7A2-8FCE-C3BA332A64D9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24" name="矩形: 圆角 2723">
                    <a:extLst>
                      <a:ext uri="{FF2B5EF4-FFF2-40B4-BE49-F238E27FC236}">
                        <a16:creationId xmlns:a16="http://schemas.microsoft.com/office/drawing/2014/main" id="{B8856D3A-F107-57E6-30CE-B3BB5FD82C36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5" name="椭圆 2724">
                    <a:extLst>
                      <a:ext uri="{FF2B5EF4-FFF2-40B4-BE49-F238E27FC236}">
                        <a16:creationId xmlns:a16="http://schemas.microsoft.com/office/drawing/2014/main" id="{E0281E90-2378-0754-E092-0679931134C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6" name="椭圆 2725">
                    <a:extLst>
                      <a:ext uri="{FF2B5EF4-FFF2-40B4-BE49-F238E27FC236}">
                        <a16:creationId xmlns:a16="http://schemas.microsoft.com/office/drawing/2014/main" id="{0CF9F0F7-DB93-4193-EE69-015DC8608AA3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7" name="椭圆 2726">
                    <a:extLst>
                      <a:ext uri="{FF2B5EF4-FFF2-40B4-BE49-F238E27FC236}">
                        <a16:creationId xmlns:a16="http://schemas.microsoft.com/office/drawing/2014/main" id="{43DF52C9-7D36-F70C-52C3-DEC85CF2C712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18" name="组合 2717">
                  <a:extLst>
                    <a:ext uri="{FF2B5EF4-FFF2-40B4-BE49-F238E27FC236}">
                      <a16:creationId xmlns:a16="http://schemas.microsoft.com/office/drawing/2014/main" id="{B0C06236-9E12-7881-9257-EB0D9EE4BB33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20" name="矩形: 圆角 2719">
                    <a:extLst>
                      <a:ext uri="{FF2B5EF4-FFF2-40B4-BE49-F238E27FC236}">
                        <a16:creationId xmlns:a16="http://schemas.microsoft.com/office/drawing/2014/main" id="{81868938-B800-5B2F-04B3-3C614B7DCE0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1" name="椭圆 2720">
                    <a:extLst>
                      <a:ext uri="{FF2B5EF4-FFF2-40B4-BE49-F238E27FC236}">
                        <a16:creationId xmlns:a16="http://schemas.microsoft.com/office/drawing/2014/main" id="{0563FC6F-6DCA-7A9C-5E33-FAD620D0576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2" name="椭圆 2721">
                    <a:extLst>
                      <a:ext uri="{FF2B5EF4-FFF2-40B4-BE49-F238E27FC236}">
                        <a16:creationId xmlns:a16="http://schemas.microsoft.com/office/drawing/2014/main" id="{E41DE25A-F049-FC9D-7520-80987248B49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3" name="椭圆 2722">
                    <a:extLst>
                      <a:ext uri="{FF2B5EF4-FFF2-40B4-BE49-F238E27FC236}">
                        <a16:creationId xmlns:a16="http://schemas.microsoft.com/office/drawing/2014/main" id="{336A4152-2DE3-9E96-D023-57509769633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719" name="图形 2718">
                  <a:extLst>
                    <a:ext uri="{FF2B5EF4-FFF2-40B4-BE49-F238E27FC236}">
                      <a16:creationId xmlns:a16="http://schemas.microsoft.com/office/drawing/2014/main" id="{86216F8B-8908-14B8-8B81-E62DFB5EAA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2695" name="组合 2694">
                <a:extLst>
                  <a:ext uri="{FF2B5EF4-FFF2-40B4-BE49-F238E27FC236}">
                    <a16:creationId xmlns:a16="http://schemas.microsoft.com/office/drawing/2014/main" id="{86822C07-937B-6A6B-9443-3DBE61B99D6A}"/>
                  </a:ext>
                </a:extLst>
              </p:cNvPr>
              <p:cNvGrpSpPr/>
              <p:nvPr/>
            </p:nvGrpSpPr>
            <p:grpSpPr>
              <a:xfrm>
                <a:off x="2676113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2700" name="组合 2699">
                  <a:extLst>
                    <a:ext uri="{FF2B5EF4-FFF2-40B4-BE49-F238E27FC236}">
                      <a16:creationId xmlns:a16="http://schemas.microsoft.com/office/drawing/2014/main" id="{7A943B18-5AB7-F7B0-5740-A16F41857589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12" name="矩形: 圆角 2711">
                    <a:extLst>
                      <a:ext uri="{FF2B5EF4-FFF2-40B4-BE49-F238E27FC236}">
                        <a16:creationId xmlns:a16="http://schemas.microsoft.com/office/drawing/2014/main" id="{F51DA967-F661-D19C-2932-DF32E300BE1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13" name="椭圆 2712">
                    <a:extLst>
                      <a:ext uri="{FF2B5EF4-FFF2-40B4-BE49-F238E27FC236}">
                        <a16:creationId xmlns:a16="http://schemas.microsoft.com/office/drawing/2014/main" id="{AC107183-2C65-AD2F-8A98-CC2B0348AAD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2714" name="椭圆 2713">
                    <a:extLst>
                      <a:ext uri="{FF2B5EF4-FFF2-40B4-BE49-F238E27FC236}">
                        <a16:creationId xmlns:a16="http://schemas.microsoft.com/office/drawing/2014/main" id="{7E7E9319-E5B2-E284-FBAE-43999DDF9A70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15" name="椭圆 2714">
                    <a:extLst>
                      <a:ext uri="{FF2B5EF4-FFF2-40B4-BE49-F238E27FC236}">
                        <a16:creationId xmlns:a16="http://schemas.microsoft.com/office/drawing/2014/main" id="{C595CBDE-00F8-1FCA-431F-B3B2417A799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01" name="组合 2700">
                  <a:extLst>
                    <a:ext uri="{FF2B5EF4-FFF2-40B4-BE49-F238E27FC236}">
                      <a16:creationId xmlns:a16="http://schemas.microsoft.com/office/drawing/2014/main" id="{82C6422B-8842-52CE-966B-F8C3237FE034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08" name="矩形: 圆角 2707">
                    <a:extLst>
                      <a:ext uri="{FF2B5EF4-FFF2-40B4-BE49-F238E27FC236}">
                        <a16:creationId xmlns:a16="http://schemas.microsoft.com/office/drawing/2014/main" id="{7CFF5096-F961-9AD4-7C88-ED9FA203545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9" name="椭圆 2708">
                    <a:extLst>
                      <a:ext uri="{FF2B5EF4-FFF2-40B4-BE49-F238E27FC236}">
                        <a16:creationId xmlns:a16="http://schemas.microsoft.com/office/drawing/2014/main" id="{531F7995-38AA-0D08-1B06-E909DE7FDD9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2710" name="椭圆 2709">
                    <a:extLst>
                      <a:ext uri="{FF2B5EF4-FFF2-40B4-BE49-F238E27FC236}">
                        <a16:creationId xmlns:a16="http://schemas.microsoft.com/office/drawing/2014/main" id="{10C310B2-DD09-4F63-1CC5-31C850D2801A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11" name="椭圆 2710">
                    <a:extLst>
                      <a:ext uri="{FF2B5EF4-FFF2-40B4-BE49-F238E27FC236}">
                        <a16:creationId xmlns:a16="http://schemas.microsoft.com/office/drawing/2014/main" id="{35BF4DA9-9361-BFBD-CF91-FBACC79F1D71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02" name="组合 2701">
                  <a:extLst>
                    <a:ext uri="{FF2B5EF4-FFF2-40B4-BE49-F238E27FC236}">
                      <a16:creationId xmlns:a16="http://schemas.microsoft.com/office/drawing/2014/main" id="{4C88EFE5-31D1-96D6-F6BC-88819E5FE116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04" name="矩形: 圆角 2703">
                    <a:extLst>
                      <a:ext uri="{FF2B5EF4-FFF2-40B4-BE49-F238E27FC236}">
                        <a16:creationId xmlns:a16="http://schemas.microsoft.com/office/drawing/2014/main" id="{5FB7358E-D816-2F79-DE78-60F5FEA066B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5" name="椭圆 2704">
                    <a:extLst>
                      <a:ext uri="{FF2B5EF4-FFF2-40B4-BE49-F238E27FC236}">
                        <a16:creationId xmlns:a16="http://schemas.microsoft.com/office/drawing/2014/main" id="{D823E96A-51B9-C16E-FA31-EDD570710F4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6" name="椭圆 2705">
                    <a:extLst>
                      <a:ext uri="{FF2B5EF4-FFF2-40B4-BE49-F238E27FC236}">
                        <a16:creationId xmlns:a16="http://schemas.microsoft.com/office/drawing/2014/main" id="{96727313-AACB-938E-0673-0875D8C426C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7" name="椭圆 2706">
                    <a:extLst>
                      <a:ext uri="{FF2B5EF4-FFF2-40B4-BE49-F238E27FC236}">
                        <a16:creationId xmlns:a16="http://schemas.microsoft.com/office/drawing/2014/main" id="{59C83973-0ED9-4FE3-B891-3511105277A2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703" name="图形 2702">
                  <a:extLst>
                    <a:ext uri="{FF2B5EF4-FFF2-40B4-BE49-F238E27FC236}">
                      <a16:creationId xmlns:a16="http://schemas.microsoft.com/office/drawing/2014/main" id="{D00F8567-CEF5-B3BA-8E51-DC063A197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2696" name="组合 2695">
                <a:extLst>
                  <a:ext uri="{FF2B5EF4-FFF2-40B4-BE49-F238E27FC236}">
                    <a16:creationId xmlns:a16="http://schemas.microsoft.com/office/drawing/2014/main" id="{76460C15-24F0-1AC6-8A12-AECEFC5B9829}"/>
                  </a:ext>
                </a:extLst>
              </p:cNvPr>
              <p:cNvGrpSpPr/>
              <p:nvPr/>
            </p:nvGrpSpPr>
            <p:grpSpPr>
              <a:xfrm rot="10800000">
                <a:off x="2370067" y="5280004"/>
                <a:ext cx="438677" cy="232170"/>
                <a:chOff x="8804891" y="5669287"/>
                <a:chExt cx="1108626" cy="586740"/>
              </a:xfrm>
            </p:grpSpPr>
            <p:sp>
              <p:nvSpPr>
                <p:cNvPr id="2697" name="任意多边形: 形状 2696">
                  <a:extLst>
                    <a:ext uri="{FF2B5EF4-FFF2-40B4-BE49-F238E27FC236}">
                      <a16:creationId xmlns:a16="http://schemas.microsoft.com/office/drawing/2014/main" id="{5D3C8CC5-B729-2F40-C8D3-0D019295F7F3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698" name="任意多边形: 形状 2697">
                  <a:extLst>
                    <a:ext uri="{FF2B5EF4-FFF2-40B4-BE49-F238E27FC236}">
                      <a16:creationId xmlns:a16="http://schemas.microsoft.com/office/drawing/2014/main" id="{D2C29EEC-0108-ECCF-38A8-068CAD701A78}"/>
                    </a:ext>
                  </a:extLst>
                </p:cNvPr>
                <p:cNvSpPr/>
                <p:nvPr/>
              </p:nvSpPr>
              <p:spPr>
                <a:xfrm>
                  <a:off x="9137079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699" name="任意多边形: 形状 2698">
                  <a:extLst>
                    <a:ext uri="{FF2B5EF4-FFF2-40B4-BE49-F238E27FC236}">
                      <a16:creationId xmlns:a16="http://schemas.microsoft.com/office/drawing/2014/main" id="{AD73F661-107B-277A-AF7D-A4ADAC191F6E}"/>
                    </a:ext>
                  </a:extLst>
                </p:cNvPr>
                <p:cNvSpPr/>
                <p:nvPr/>
              </p:nvSpPr>
              <p:spPr>
                <a:xfrm>
                  <a:off x="8804891" y="5815971"/>
                  <a:ext cx="255270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sp>
          <p:nvSpPr>
            <p:cNvPr id="2732" name="任意多边形: 形状 2731">
              <a:extLst>
                <a:ext uri="{FF2B5EF4-FFF2-40B4-BE49-F238E27FC236}">
                  <a16:creationId xmlns:a16="http://schemas.microsoft.com/office/drawing/2014/main" id="{B6FEE863-2E01-55AB-1D64-FECF042C0A3B}"/>
                </a:ext>
              </a:extLst>
            </p:cNvPr>
            <p:cNvSpPr/>
            <p:nvPr/>
          </p:nvSpPr>
          <p:spPr>
            <a:xfrm>
              <a:off x="3921640" y="4726827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2733" name="图片 2732">
              <a:extLst>
                <a:ext uri="{FF2B5EF4-FFF2-40B4-BE49-F238E27FC236}">
                  <a16:creationId xmlns:a16="http://schemas.microsoft.com/office/drawing/2014/main" id="{CD56B81E-2B9E-9ABE-7ED1-A4AE37201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036" y="6124192"/>
              <a:ext cx="2296800" cy="473302"/>
            </a:xfrm>
            <a:prstGeom prst="rect">
              <a:avLst/>
            </a:prstGeom>
          </p:spPr>
        </p:pic>
        <p:sp>
          <p:nvSpPr>
            <p:cNvPr id="2734" name="任意多边形: 形状 2733">
              <a:extLst>
                <a:ext uri="{FF2B5EF4-FFF2-40B4-BE49-F238E27FC236}">
                  <a16:creationId xmlns:a16="http://schemas.microsoft.com/office/drawing/2014/main" id="{F030B2A9-E08F-C930-1D28-787C119EF3D4}"/>
                </a:ext>
              </a:extLst>
            </p:cNvPr>
            <p:cNvSpPr/>
            <p:nvPr/>
          </p:nvSpPr>
          <p:spPr>
            <a:xfrm rot="5400000">
              <a:off x="8574762" y="5697339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852" name="组合 2851">
            <a:extLst>
              <a:ext uri="{FF2B5EF4-FFF2-40B4-BE49-F238E27FC236}">
                <a16:creationId xmlns:a16="http://schemas.microsoft.com/office/drawing/2014/main" id="{24B21242-920E-4480-9533-991B10DD72F0}"/>
              </a:ext>
            </a:extLst>
          </p:cNvPr>
          <p:cNvGrpSpPr/>
          <p:nvPr/>
        </p:nvGrpSpPr>
        <p:grpSpPr>
          <a:xfrm>
            <a:off x="-4948500" y="5486154"/>
            <a:ext cx="11388061" cy="6466461"/>
            <a:chOff x="591738" y="195769"/>
            <a:chExt cx="11388061" cy="6466461"/>
          </a:xfrm>
        </p:grpSpPr>
        <p:sp>
          <p:nvSpPr>
            <p:cNvPr id="2739" name="任意多边形: 形状 2738">
              <a:extLst>
                <a:ext uri="{FF2B5EF4-FFF2-40B4-BE49-F238E27FC236}">
                  <a16:creationId xmlns:a16="http://schemas.microsoft.com/office/drawing/2014/main" id="{E0A7E097-4E37-18F2-5E7D-E03DF645303E}"/>
                </a:ext>
              </a:extLst>
            </p:cNvPr>
            <p:cNvSpPr/>
            <p:nvPr/>
          </p:nvSpPr>
          <p:spPr>
            <a:xfrm>
              <a:off x="591738" y="195769"/>
              <a:ext cx="11388061" cy="6466461"/>
            </a:xfrm>
            <a:custGeom>
              <a:avLst/>
              <a:gdLst>
                <a:gd name="connsiteX0" fmla="*/ 85098 w 11388061"/>
                <a:gd name="connsiteY0" fmla="*/ 0 h 7199836"/>
                <a:gd name="connsiteX1" fmla="*/ 815130 w 11388061"/>
                <a:gd name="connsiteY1" fmla="*/ 0 h 7199836"/>
                <a:gd name="connsiteX2" fmla="*/ 1396402 w 11388061"/>
                <a:gd name="connsiteY2" fmla="*/ 723499 h 7199836"/>
                <a:gd name="connsiteX3" fmla="*/ 1977678 w 11388061"/>
                <a:gd name="connsiteY3" fmla="*/ 0 h 7199836"/>
                <a:gd name="connsiteX4" fmla="*/ 10675624 w 11388061"/>
                <a:gd name="connsiteY4" fmla="*/ 0 h 7199836"/>
                <a:gd name="connsiteX5" fmla="*/ 10760721 w 11388061"/>
                <a:gd name="connsiteY5" fmla="*/ 85098 h 7199836"/>
                <a:gd name="connsiteX6" fmla="*/ 10760721 w 11388061"/>
                <a:gd name="connsiteY6" fmla="*/ 4897043 h 7199836"/>
                <a:gd name="connsiteX7" fmla="*/ 11388061 w 11388061"/>
                <a:gd name="connsiteY7" fmla="*/ 5401059 h 7199836"/>
                <a:gd name="connsiteX8" fmla="*/ 10760721 w 11388061"/>
                <a:gd name="connsiteY8" fmla="*/ 5905077 h 7199836"/>
                <a:gd name="connsiteX9" fmla="*/ 10760721 w 11388061"/>
                <a:gd name="connsiteY9" fmla="*/ 6381363 h 7199836"/>
                <a:gd name="connsiteX10" fmla="*/ 10675624 w 11388061"/>
                <a:gd name="connsiteY10" fmla="*/ 6466461 h 7199836"/>
                <a:gd name="connsiteX11" fmla="*/ 1985612 w 11388061"/>
                <a:gd name="connsiteY11" fmla="*/ 6466461 h 7199836"/>
                <a:gd name="connsiteX12" fmla="*/ 1396402 w 11388061"/>
                <a:gd name="connsiteY12" fmla="*/ 7199836 h 7199836"/>
                <a:gd name="connsiteX13" fmla="*/ 807196 w 11388061"/>
                <a:gd name="connsiteY13" fmla="*/ 6466461 h 7199836"/>
                <a:gd name="connsiteX14" fmla="*/ 85098 w 11388061"/>
                <a:gd name="connsiteY14" fmla="*/ 6466461 h 7199836"/>
                <a:gd name="connsiteX15" fmla="*/ 0 w 11388061"/>
                <a:gd name="connsiteY15" fmla="*/ 6381363 h 7199836"/>
                <a:gd name="connsiteX16" fmla="*/ 0 w 11388061"/>
                <a:gd name="connsiteY16" fmla="*/ 85098 h 7199836"/>
                <a:gd name="connsiteX17" fmla="*/ 85098 w 11388061"/>
                <a:gd name="connsiteY17" fmla="*/ 0 h 7199836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66461"/>
                <a:gd name="connsiteX1" fmla="*/ 815130 w 11388061"/>
                <a:gd name="connsiteY1" fmla="*/ 0 h 6466461"/>
                <a:gd name="connsiteX2" fmla="*/ 1396402 w 11388061"/>
                <a:gd name="connsiteY2" fmla="*/ 723499 h 6466461"/>
                <a:gd name="connsiteX3" fmla="*/ 1977678 w 11388061"/>
                <a:gd name="connsiteY3" fmla="*/ 0 h 6466461"/>
                <a:gd name="connsiteX4" fmla="*/ 10675624 w 11388061"/>
                <a:gd name="connsiteY4" fmla="*/ 0 h 6466461"/>
                <a:gd name="connsiteX5" fmla="*/ 10760721 w 11388061"/>
                <a:gd name="connsiteY5" fmla="*/ 85098 h 6466461"/>
                <a:gd name="connsiteX6" fmla="*/ 10760721 w 11388061"/>
                <a:gd name="connsiteY6" fmla="*/ 4897043 h 6466461"/>
                <a:gd name="connsiteX7" fmla="*/ 11388061 w 11388061"/>
                <a:gd name="connsiteY7" fmla="*/ 5401059 h 6466461"/>
                <a:gd name="connsiteX8" fmla="*/ 10760721 w 11388061"/>
                <a:gd name="connsiteY8" fmla="*/ 5905077 h 6466461"/>
                <a:gd name="connsiteX9" fmla="*/ 10760721 w 11388061"/>
                <a:gd name="connsiteY9" fmla="*/ 6381363 h 6466461"/>
                <a:gd name="connsiteX10" fmla="*/ 10675624 w 11388061"/>
                <a:gd name="connsiteY10" fmla="*/ 6466461 h 6466461"/>
                <a:gd name="connsiteX11" fmla="*/ 1985612 w 11388061"/>
                <a:gd name="connsiteY11" fmla="*/ 6466461 h 6466461"/>
                <a:gd name="connsiteX12" fmla="*/ 807196 w 11388061"/>
                <a:gd name="connsiteY12" fmla="*/ 6466461 h 6466461"/>
                <a:gd name="connsiteX13" fmla="*/ 85098 w 11388061"/>
                <a:gd name="connsiteY13" fmla="*/ 6466461 h 6466461"/>
                <a:gd name="connsiteX14" fmla="*/ 0 w 11388061"/>
                <a:gd name="connsiteY14" fmla="*/ 6381363 h 6466461"/>
                <a:gd name="connsiteX15" fmla="*/ 0 w 11388061"/>
                <a:gd name="connsiteY15" fmla="*/ 85098 h 6466461"/>
                <a:gd name="connsiteX16" fmla="*/ 85098 w 11388061"/>
                <a:gd name="connsiteY16" fmla="*/ 0 h 646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88061" h="6466461">
                  <a:moveTo>
                    <a:pt x="85098" y="0"/>
                  </a:moveTo>
                  <a:lnTo>
                    <a:pt x="815130" y="0"/>
                  </a:lnTo>
                  <a:lnTo>
                    <a:pt x="1396402" y="723499"/>
                  </a:lnTo>
                  <a:lnTo>
                    <a:pt x="1977678" y="0"/>
                  </a:lnTo>
                  <a:lnTo>
                    <a:pt x="10675624" y="0"/>
                  </a:lnTo>
                  <a:cubicBezTo>
                    <a:pt x="10722621" y="0"/>
                    <a:pt x="10760721" y="38101"/>
                    <a:pt x="10760721" y="85098"/>
                  </a:cubicBezTo>
                  <a:lnTo>
                    <a:pt x="10760721" y="4897043"/>
                  </a:lnTo>
                  <a:lnTo>
                    <a:pt x="11388061" y="5401059"/>
                  </a:lnTo>
                  <a:lnTo>
                    <a:pt x="10760721" y="5905077"/>
                  </a:lnTo>
                  <a:lnTo>
                    <a:pt x="10760721" y="6381363"/>
                  </a:lnTo>
                  <a:cubicBezTo>
                    <a:pt x="10760721" y="6428361"/>
                    <a:pt x="10722621" y="6466461"/>
                    <a:pt x="10675624" y="6466461"/>
                  </a:cubicBezTo>
                  <a:lnTo>
                    <a:pt x="1985612" y="6466461"/>
                  </a:lnTo>
                  <a:lnTo>
                    <a:pt x="807196" y="6466461"/>
                  </a:lnTo>
                  <a:lnTo>
                    <a:pt x="85098" y="6466461"/>
                  </a:lnTo>
                  <a:cubicBezTo>
                    <a:pt x="38101" y="6466461"/>
                    <a:pt x="0" y="6428361"/>
                    <a:pt x="0" y="6381363"/>
                  </a:cubicBezTo>
                  <a:lnTo>
                    <a:pt x="0" y="85098"/>
                  </a:lnTo>
                  <a:cubicBezTo>
                    <a:pt x="0" y="38101"/>
                    <a:pt x="38101" y="0"/>
                    <a:pt x="85098" y="0"/>
                  </a:cubicBezTo>
                  <a:close/>
                </a:path>
              </a:pathLst>
            </a:custGeom>
            <a:solidFill>
              <a:srgbClr val="E0D6E8">
                <a:alpha val="75000"/>
              </a:srgbClr>
            </a:solidFill>
            <a:ln w="19050">
              <a:solidFill>
                <a:srgbClr val="660066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2740" name="组合 2739">
              <a:extLst>
                <a:ext uri="{FF2B5EF4-FFF2-40B4-BE49-F238E27FC236}">
                  <a16:creationId xmlns:a16="http://schemas.microsoft.com/office/drawing/2014/main" id="{217A5D2D-E4E4-063A-851D-2A4CD6E252F6}"/>
                </a:ext>
              </a:extLst>
            </p:cNvPr>
            <p:cNvGrpSpPr/>
            <p:nvPr/>
          </p:nvGrpSpPr>
          <p:grpSpPr>
            <a:xfrm>
              <a:off x="2728719" y="618082"/>
              <a:ext cx="1964062" cy="2611815"/>
              <a:chOff x="6627908" y="837130"/>
              <a:chExt cx="1964062" cy="2611815"/>
            </a:xfrm>
          </p:grpSpPr>
          <p:grpSp>
            <p:nvGrpSpPr>
              <p:cNvPr id="2741" name="组合 2740">
                <a:extLst>
                  <a:ext uri="{FF2B5EF4-FFF2-40B4-BE49-F238E27FC236}">
                    <a16:creationId xmlns:a16="http://schemas.microsoft.com/office/drawing/2014/main" id="{114FBC45-7228-8314-8305-1367DBEF2C1E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6627908" y="837130"/>
                <a:chExt cx="1964062" cy="2611815"/>
              </a:xfrm>
            </p:grpSpPr>
            <p:grpSp>
              <p:nvGrpSpPr>
                <p:cNvPr id="2744" name="组合 2743">
                  <a:extLst>
                    <a:ext uri="{FF2B5EF4-FFF2-40B4-BE49-F238E27FC236}">
                      <a16:creationId xmlns:a16="http://schemas.microsoft.com/office/drawing/2014/main" id="{EDEBEB16-1D7B-BA78-61BA-81E780AE6DB8}"/>
                    </a:ext>
                  </a:extLst>
                </p:cNvPr>
                <p:cNvGrpSpPr/>
                <p:nvPr/>
              </p:nvGrpSpPr>
              <p:grpSpPr>
                <a:xfrm>
                  <a:off x="6627908" y="837130"/>
                  <a:ext cx="1964062" cy="2611815"/>
                  <a:chOff x="5528656" y="1116905"/>
                  <a:chExt cx="2887006" cy="3469661"/>
                </a:xfrm>
              </p:grpSpPr>
              <p:grpSp>
                <p:nvGrpSpPr>
                  <p:cNvPr id="2746" name="组合 2745">
                    <a:extLst>
                      <a:ext uri="{FF2B5EF4-FFF2-40B4-BE49-F238E27FC236}">
                        <a16:creationId xmlns:a16="http://schemas.microsoft.com/office/drawing/2014/main" id="{429A61B1-37FC-E1EC-ED6E-1A1D0582D38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650995" y="1116905"/>
                    <a:ext cx="1764667" cy="2401200"/>
                    <a:chOff x="8618348" y="3347637"/>
                    <a:chExt cx="2561075" cy="3484880"/>
                  </a:xfrm>
                </p:grpSpPr>
                <p:sp>
                  <p:nvSpPr>
                    <p:cNvPr id="2760" name="矩形: 圆角 2759">
                      <a:extLst>
                        <a:ext uri="{FF2B5EF4-FFF2-40B4-BE49-F238E27FC236}">
                          <a16:creationId xmlns:a16="http://schemas.microsoft.com/office/drawing/2014/main" id="{95AB5F99-5C8E-BCFB-B278-8C1E4F396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62530" y="3347637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grpSp>
                  <p:nvGrpSpPr>
                    <p:cNvPr id="2761" name="组合 2760">
                      <a:extLst>
                        <a:ext uri="{FF2B5EF4-FFF2-40B4-BE49-F238E27FC236}">
                          <a16:creationId xmlns:a16="http://schemas.microsoft.com/office/drawing/2014/main" id="{4089C106-F32C-97EF-811F-7D0FCBC762C5}"/>
                        </a:ext>
                      </a:extLst>
                    </p:cNvPr>
                    <p:cNvGrpSpPr/>
                    <p:nvPr/>
                  </p:nvGrpSpPr>
                  <p:grpSpPr>
                    <a:xfrm rot="530823">
                      <a:off x="8618348" y="3911834"/>
                      <a:ext cx="2561075" cy="2356487"/>
                      <a:chOff x="1858796" y="4084909"/>
                      <a:chExt cx="1763554" cy="1622674"/>
                    </a:xfrm>
                  </p:grpSpPr>
                  <p:sp>
                    <p:nvSpPr>
                      <p:cNvPr id="2762" name="椭圆 2761">
                        <a:extLst>
                          <a:ext uri="{FF2B5EF4-FFF2-40B4-BE49-F238E27FC236}">
                            <a16:creationId xmlns:a16="http://schemas.microsoft.com/office/drawing/2014/main" id="{D2CEC8A3-69AA-64BA-F635-0D4A920CE2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8796" y="4084909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763" name="椭圆 2762">
                        <a:extLst>
                          <a:ext uri="{FF2B5EF4-FFF2-40B4-BE49-F238E27FC236}">
                            <a16:creationId xmlns:a16="http://schemas.microsoft.com/office/drawing/2014/main" id="{9499A9AF-86A6-DEF2-24E1-CFEB853B15E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64447" y="4629806"/>
                        <a:ext cx="359449" cy="359449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64" name="椭圆 2763">
                        <a:extLst>
                          <a:ext uri="{FF2B5EF4-FFF2-40B4-BE49-F238E27FC236}">
                            <a16:creationId xmlns:a16="http://schemas.microsoft.com/office/drawing/2014/main" id="{8EAE9823-946A-B522-1066-C6A322EB814D}"/>
                          </a:ext>
                        </a:extLst>
                      </p:cNvPr>
                      <p:cNvSpPr/>
                      <p:nvPr/>
                    </p:nvSpPr>
                    <p:spPr>
                      <a:xfrm rot="7042246">
                        <a:off x="3262901" y="4878096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765" name="椭圆 2764">
                        <a:extLst>
                          <a:ext uri="{FF2B5EF4-FFF2-40B4-BE49-F238E27FC236}">
                            <a16:creationId xmlns:a16="http://schemas.microsoft.com/office/drawing/2014/main" id="{0D0DD95B-3700-8A5E-9AE7-EB2149B8422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0688350">
                        <a:off x="2637482" y="5348134"/>
                        <a:ext cx="359448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766" name="直接连接符 2765">
                        <a:extLst>
                          <a:ext uri="{FF2B5EF4-FFF2-40B4-BE49-F238E27FC236}">
                            <a16:creationId xmlns:a16="http://schemas.microsoft.com/office/drawing/2014/main" id="{0F0C5761-D0DF-2E64-64D6-84A33BC725BE}"/>
                          </a:ext>
                        </a:extLst>
                      </p:cNvPr>
                      <p:cNvCxnSpPr>
                        <a:cxnSpLocks/>
                        <a:stCxn id="2762" idx="5"/>
                        <a:endCxn id="2763" idx="1"/>
                      </p:cNvCxnSpPr>
                      <p:nvPr/>
                    </p:nvCxnSpPr>
                    <p:spPr>
                      <a:xfrm>
                        <a:off x="2165605" y="4391718"/>
                        <a:ext cx="251482" cy="29072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67" name="直接连接符 2766">
                        <a:extLst>
                          <a:ext uri="{FF2B5EF4-FFF2-40B4-BE49-F238E27FC236}">
                            <a16:creationId xmlns:a16="http://schemas.microsoft.com/office/drawing/2014/main" id="{B08760DD-DD22-155D-8ECD-D3F55B59532B}"/>
                          </a:ext>
                        </a:extLst>
                      </p:cNvPr>
                      <p:cNvCxnSpPr>
                        <a:cxnSpLocks/>
                        <a:stCxn id="2764" idx="4"/>
                        <a:endCxn id="2763" idx="7"/>
                      </p:cNvCxnSpPr>
                      <p:nvPr/>
                    </p:nvCxnSpPr>
                    <p:spPr>
                      <a:xfrm flipH="1" flipV="1">
                        <a:off x="2671256" y="4682446"/>
                        <a:ext cx="611765" cy="29274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68" name="直接连接符 2767">
                        <a:extLst>
                          <a:ext uri="{FF2B5EF4-FFF2-40B4-BE49-F238E27FC236}">
                            <a16:creationId xmlns:a16="http://schemas.microsoft.com/office/drawing/2014/main" id="{55CC45DF-A056-4EB7-7A5F-7FE3BCA8717F}"/>
                          </a:ext>
                        </a:extLst>
                      </p:cNvPr>
                      <p:cNvCxnSpPr>
                        <a:stCxn id="2763" idx="4"/>
                        <a:endCxn id="2765" idx="0"/>
                      </p:cNvCxnSpPr>
                      <p:nvPr/>
                    </p:nvCxnSpPr>
                    <p:spPr>
                      <a:xfrm>
                        <a:off x="2544171" y="4989255"/>
                        <a:ext cx="225931" cy="36516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69" name="文本框 2768">
                        <a:extLst>
                          <a:ext uri="{FF2B5EF4-FFF2-40B4-BE49-F238E27FC236}">
                            <a16:creationId xmlns:a16="http://schemas.microsoft.com/office/drawing/2014/main" id="{CD8CBC0D-EE29-E201-BDA3-184E7AA6EC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7556" y="4860239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70" name="文本框 2769">
                        <a:extLst>
                          <a:ext uri="{FF2B5EF4-FFF2-40B4-BE49-F238E27FC236}">
                            <a16:creationId xmlns:a16="http://schemas.microsoft.com/office/drawing/2014/main" id="{2E0220B3-8275-AFD4-B9F1-1790F79B5F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3456" y="4521384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71" name="文本框 2770">
                        <a:extLst>
                          <a:ext uri="{FF2B5EF4-FFF2-40B4-BE49-F238E27FC236}">
                            <a16:creationId xmlns:a16="http://schemas.microsoft.com/office/drawing/2014/main" id="{D79F60B4-8217-1D57-5CC5-1123F1D4DB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80356" y="4312176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  <p:grpSp>
                <p:nvGrpSpPr>
                  <p:cNvPr id="2747" name="组合 2746">
                    <a:extLst>
                      <a:ext uri="{FF2B5EF4-FFF2-40B4-BE49-F238E27FC236}">
                        <a16:creationId xmlns:a16="http://schemas.microsoft.com/office/drawing/2014/main" id="{6AE0A269-FE42-9FF0-B529-D6A8A85A3934}"/>
                      </a:ext>
                    </a:extLst>
                  </p:cNvPr>
                  <p:cNvGrpSpPr/>
                  <p:nvPr/>
                </p:nvGrpSpPr>
                <p:grpSpPr>
                  <a:xfrm>
                    <a:off x="5528656" y="2184715"/>
                    <a:ext cx="1704243" cy="2401851"/>
                    <a:chOff x="8578278" y="320400"/>
                    <a:chExt cx="2472710" cy="3484880"/>
                  </a:xfrm>
                </p:grpSpPr>
                <p:sp>
                  <p:nvSpPr>
                    <p:cNvPr id="2748" name="矩形: 圆角 2747">
                      <a:extLst>
                        <a:ext uri="{FF2B5EF4-FFF2-40B4-BE49-F238E27FC236}">
                          <a16:creationId xmlns:a16="http://schemas.microsoft.com/office/drawing/2014/main" id="{72BB9E48-4568-8795-392A-C0D9D59489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8278" y="320400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749" name="组合 2748">
                      <a:extLst>
                        <a:ext uri="{FF2B5EF4-FFF2-40B4-BE49-F238E27FC236}">
                          <a16:creationId xmlns:a16="http://schemas.microsoft.com/office/drawing/2014/main" id="{AC02B56F-5A05-472A-0604-DC14B8351F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13430" y="653650"/>
                      <a:ext cx="1802407" cy="2818380"/>
                      <a:chOff x="1870280" y="1503029"/>
                      <a:chExt cx="1267225" cy="1981529"/>
                    </a:xfrm>
                  </p:grpSpPr>
                  <p:sp>
                    <p:nvSpPr>
                      <p:cNvPr id="2750" name="椭圆 2749">
                        <a:extLst>
                          <a:ext uri="{FF2B5EF4-FFF2-40B4-BE49-F238E27FC236}">
                            <a16:creationId xmlns:a16="http://schemas.microsoft.com/office/drawing/2014/main" id="{3E249E72-6E29-CD17-8960-FEF95425A5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70280" y="1712741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51" name="椭圆 2750">
                        <a:extLst>
                          <a:ext uri="{FF2B5EF4-FFF2-40B4-BE49-F238E27FC236}">
                            <a16:creationId xmlns:a16="http://schemas.microsoft.com/office/drawing/2014/main" id="{A70BD815-BF0C-8B9F-9F7C-AA6BB9C75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3781" y="2296550"/>
                        <a:ext cx="365760" cy="36576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752" name="椭圆 2751">
                        <a:extLst>
                          <a:ext uri="{FF2B5EF4-FFF2-40B4-BE49-F238E27FC236}">
                            <a16:creationId xmlns:a16="http://schemas.microsoft.com/office/drawing/2014/main" id="{BFADF8E7-45EF-158B-1C26-819377F0D7FA}"/>
                          </a:ext>
                        </a:extLst>
                      </p:cNvPr>
                      <p:cNvSpPr/>
                      <p:nvPr/>
                    </p:nvSpPr>
                    <p:spPr>
                      <a:xfrm rot="1292704">
                        <a:off x="2771745" y="1503029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53" name="椭圆 2752">
                        <a:extLst>
                          <a:ext uri="{FF2B5EF4-FFF2-40B4-BE49-F238E27FC236}">
                            <a16:creationId xmlns:a16="http://schemas.microsoft.com/office/drawing/2014/main" id="{880FF6D9-09DD-3480-731C-4496C5014E2D}"/>
                          </a:ext>
                        </a:extLst>
                      </p:cNvPr>
                      <p:cNvSpPr/>
                      <p:nvPr/>
                    </p:nvSpPr>
                    <p:spPr>
                      <a:xfrm rot="20688350">
                        <a:off x="2588865" y="3118798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754" name="直接连接符 2753">
                        <a:extLst>
                          <a:ext uri="{FF2B5EF4-FFF2-40B4-BE49-F238E27FC236}">
                            <a16:creationId xmlns:a16="http://schemas.microsoft.com/office/drawing/2014/main" id="{5A2996F6-D1EC-A1B1-7075-3F1F627C6FB2}"/>
                          </a:ext>
                        </a:extLst>
                      </p:cNvPr>
                      <p:cNvCxnSpPr>
                        <a:cxnSpLocks/>
                        <a:stCxn id="2750" idx="5"/>
                        <a:endCxn id="2751" idx="1"/>
                      </p:cNvCxnSpPr>
                      <p:nvPr/>
                    </p:nvCxnSpPr>
                    <p:spPr>
                      <a:xfrm>
                        <a:off x="2182476" y="2024937"/>
                        <a:ext cx="284869" cy="32517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55" name="直接连接符 2754">
                        <a:extLst>
                          <a:ext uri="{FF2B5EF4-FFF2-40B4-BE49-F238E27FC236}">
                            <a16:creationId xmlns:a16="http://schemas.microsoft.com/office/drawing/2014/main" id="{4967D0B5-428F-9C9C-91A6-B41ED489F4D7}"/>
                          </a:ext>
                        </a:extLst>
                      </p:cNvPr>
                      <p:cNvCxnSpPr>
                        <a:cxnSpLocks/>
                        <a:stCxn id="2752" idx="4"/>
                        <a:endCxn id="2751" idx="7"/>
                      </p:cNvCxnSpPr>
                      <p:nvPr/>
                    </p:nvCxnSpPr>
                    <p:spPr>
                      <a:xfrm flipH="1">
                        <a:off x="2725977" y="1856011"/>
                        <a:ext cx="161488" cy="49410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56" name="直接连接符 2755">
                        <a:extLst>
                          <a:ext uri="{FF2B5EF4-FFF2-40B4-BE49-F238E27FC236}">
                            <a16:creationId xmlns:a16="http://schemas.microsoft.com/office/drawing/2014/main" id="{6A39309C-5727-A7D1-9FEC-2A816988AB41}"/>
                          </a:ext>
                        </a:extLst>
                      </p:cNvPr>
                      <p:cNvCxnSpPr>
                        <a:cxnSpLocks/>
                        <a:stCxn id="2751" idx="4"/>
                        <a:endCxn id="2753" idx="0"/>
                      </p:cNvCxnSpPr>
                      <p:nvPr/>
                    </p:nvCxnSpPr>
                    <p:spPr>
                      <a:xfrm>
                        <a:off x="2596661" y="2662310"/>
                        <a:ext cx="127153" cy="46288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57" name="文本框 2756">
                        <a:extLst>
                          <a:ext uri="{FF2B5EF4-FFF2-40B4-BE49-F238E27FC236}">
                            <a16:creationId xmlns:a16="http://schemas.microsoft.com/office/drawing/2014/main" id="{A849B0BB-0F0B-EE1A-A1D5-307732241E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94613" y="1886935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58" name="文本框 2757">
                        <a:extLst>
                          <a:ext uri="{FF2B5EF4-FFF2-40B4-BE49-F238E27FC236}">
                            <a16:creationId xmlns:a16="http://schemas.microsoft.com/office/drawing/2014/main" id="{EBCD7C43-60D9-98A3-A5FD-E402DE1DD6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65881" y="1927593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59" name="文本框 2758">
                        <a:extLst>
                          <a:ext uri="{FF2B5EF4-FFF2-40B4-BE49-F238E27FC236}">
                            <a16:creationId xmlns:a16="http://schemas.microsoft.com/office/drawing/2014/main" id="{00FB1DB6-005F-8CCA-0C8C-15653A3969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4862" y="2675790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</p:grpSp>
            <p:pic>
              <p:nvPicPr>
                <p:cNvPr id="2745" name="图形 2744">
                  <a:extLst>
                    <a:ext uri="{FF2B5EF4-FFF2-40B4-BE49-F238E27FC236}">
                      <a16:creationId xmlns:a16="http://schemas.microsoft.com/office/drawing/2014/main" id="{9A2336D7-061E-88D5-79C7-14D977DAB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rot="18695319">
                  <a:off x="7728784" y="2411747"/>
                  <a:ext cx="507101" cy="507101"/>
                </a:xfrm>
                <a:prstGeom prst="rect">
                  <a:avLst/>
                </a:prstGeom>
              </p:spPr>
            </p:pic>
          </p:grpSp>
          <p:cxnSp>
            <p:nvCxnSpPr>
              <p:cNvPr id="2742" name="连接符: 曲线 2741">
                <a:extLst>
                  <a:ext uri="{FF2B5EF4-FFF2-40B4-BE49-F238E27FC236}">
                    <a16:creationId xmlns:a16="http://schemas.microsoft.com/office/drawing/2014/main" id="{831711FA-A14D-EE14-294B-DF4361C8C3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1445" y="1796737"/>
                <a:ext cx="904006" cy="592397"/>
              </a:xfrm>
              <a:prstGeom prst="curvedConnector3">
                <a:avLst>
                  <a:gd name="adj1" fmla="val 115185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43" name="矩形 2742">
                <a:extLst>
                  <a:ext uri="{FF2B5EF4-FFF2-40B4-BE49-F238E27FC236}">
                    <a16:creationId xmlns:a16="http://schemas.microsoft.com/office/drawing/2014/main" id="{A3090A09-4E27-68DA-6463-12BCA2906AF5}"/>
                  </a:ext>
                </a:extLst>
              </p:cNvPr>
              <p:cNvSpPr/>
              <p:nvPr/>
            </p:nvSpPr>
            <p:spPr>
              <a:xfrm rot="19074529">
                <a:off x="7125617" y="2395010"/>
                <a:ext cx="108715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s</a:t>
                </a:r>
                <a:r>
                  <a:rPr lang="en-US" altLang="zh-CN" sz="16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eed pair</a:t>
                </a:r>
                <a:endParaRPr lang="zh-CN" altLang="en-US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772" name="组合 2771">
              <a:extLst>
                <a:ext uri="{FF2B5EF4-FFF2-40B4-BE49-F238E27FC236}">
                  <a16:creationId xmlns:a16="http://schemas.microsoft.com/office/drawing/2014/main" id="{AEFAF972-4E49-0302-5040-8E4A73EA0EE9}"/>
                </a:ext>
              </a:extLst>
            </p:cNvPr>
            <p:cNvGrpSpPr/>
            <p:nvPr/>
          </p:nvGrpSpPr>
          <p:grpSpPr>
            <a:xfrm>
              <a:off x="2005166" y="2059754"/>
              <a:ext cx="551900" cy="264585"/>
              <a:chOff x="8804907" y="5669287"/>
              <a:chExt cx="1108613" cy="586740"/>
            </a:xfrm>
          </p:grpSpPr>
          <p:sp>
            <p:nvSpPr>
              <p:cNvPr id="2773" name="任意多边形: 形状 2772">
                <a:extLst>
                  <a:ext uri="{FF2B5EF4-FFF2-40B4-BE49-F238E27FC236}">
                    <a16:creationId xmlns:a16="http://schemas.microsoft.com/office/drawing/2014/main" id="{6B707260-9F4E-F05E-8173-D8183BBA807D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4" name="任意多边形: 形状 2773">
                <a:extLst>
                  <a:ext uri="{FF2B5EF4-FFF2-40B4-BE49-F238E27FC236}">
                    <a16:creationId xmlns:a16="http://schemas.microsoft.com/office/drawing/2014/main" id="{459C6857-1C77-24FC-F2B2-834D5FFC4738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5" name="任意多边形: 形状 2774">
                <a:extLst>
                  <a:ext uri="{FF2B5EF4-FFF2-40B4-BE49-F238E27FC236}">
                    <a16:creationId xmlns:a16="http://schemas.microsoft.com/office/drawing/2014/main" id="{C3656E97-6586-93FE-B35A-E3E75F2D5D91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76" name="组合 2775">
              <a:extLst>
                <a:ext uri="{FF2B5EF4-FFF2-40B4-BE49-F238E27FC236}">
                  <a16:creationId xmlns:a16="http://schemas.microsoft.com/office/drawing/2014/main" id="{C90E19EA-4D34-90D4-9DBF-BC2B801C0C07}"/>
                </a:ext>
              </a:extLst>
            </p:cNvPr>
            <p:cNvGrpSpPr/>
            <p:nvPr/>
          </p:nvGrpSpPr>
          <p:grpSpPr>
            <a:xfrm>
              <a:off x="4896425" y="2088310"/>
              <a:ext cx="551900" cy="264585"/>
              <a:chOff x="8804907" y="5669287"/>
              <a:chExt cx="1108613" cy="586740"/>
            </a:xfrm>
          </p:grpSpPr>
          <p:sp>
            <p:nvSpPr>
              <p:cNvPr id="2777" name="任意多边形: 形状 2776">
                <a:extLst>
                  <a:ext uri="{FF2B5EF4-FFF2-40B4-BE49-F238E27FC236}">
                    <a16:creationId xmlns:a16="http://schemas.microsoft.com/office/drawing/2014/main" id="{C7391DC2-972A-A825-C92D-740B6BA93BB3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8" name="任意多边形: 形状 2777">
                <a:extLst>
                  <a:ext uri="{FF2B5EF4-FFF2-40B4-BE49-F238E27FC236}">
                    <a16:creationId xmlns:a16="http://schemas.microsoft.com/office/drawing/2014/main" id="{E7B599A4-DC4C-D722-9433-C9B9830A0DDC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9" name="任意多边形: 形状 2778">
                <a:extLst>
                  <a:ext uri="{FF2B5EF4-FFF2-40B4-BE49-F238E27FC236}">
                    <a16:creationId xmlns:a16="http://schemas.microsoft.com/office/drawing/2014/main" id="{F68EFAFD-033B-45BC-3F28-6E2362AFEA6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80" name="组合 2779">
              <a:extLst>
                <a:ext uri="{FF2B5EF4-FFF2-40B4-BE49-F238E27FC236}">
                  <a16:creationId xmlns:a16="http://schemas.microsoft.com/office/drawing/2014/main" id="{AEC26EE5-AA9E-24F1-DF12-AD9B091CE370}"/>
                </a:ext>
              </a:extLst>
            </p:cNvPr>
            <p:cNvGrpSpPr/>
            <p:nvPr/>
          </p:nvGrpSpPr>
          <p:grpSpPr>
            <a:xfrm>
              <a:off x="8311328" y="2088310"/>
              <a:ext cx="551900" cy="264585"/>
              <a:chOff x="8804907" y="5669287"/>
              <a:chExt cx="1108613" cy="586740"/>
            </a:xfrm>
          </p:grpSpPr>
          <p:sp>
            <p:nvSpPr>
              <p:cNvPr id="2781" name="任意多边形: 形状 2780">
                <a:extLst>
                  <a:ext uri="{FF2B5EF4-FFF2-40B4-BE49-F238E27FC236}">
                    <a16:creationId xmlns:a16="http://schemas.microsoft.com/office/drawing/2014/main" id="{68B5CFDD-6BA2-9A31-17D6-69E117954B99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82" name="任意多边形: 形状 2781">
                <a:extLst>
                  <a:ext uri="{FF2B5EF4-FFF2-40B4-BE49-F238E27FC236}">
                    <a16:creationId xmlns:a16="http://schemas.microsoft.com/office/drawing/2014/main" id="{6D21D3BD-3C0C-0622-D3F7-902412C6FBC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83" name="任意多边形: 形状 2782">
                <a:extLst>
                  <a:ext uri="{FF2B5EF4-FFF2-40B4-BE49-F238E27FC236}">
                    <a16:creationId xmlns:a16="http://schemas.microsoft.com/office/drawing/2014/main" id="{0CC56A39-E76A-AB21-11CB-819C6153FB7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2784" name="直接连接符 2783">
              <a:extLst>
                <a:ext uri="{FF2B5EF4-FFF2-40B4-BE49-F238E27FC236}">
                  <a16:creationId xmlns:a16="http://schemas.microsoft.com/office/drawing/2014/main" id="{BBB7228F-5B64-F070-6E8C-1EA80FA78DD1}"/>
                </a:ext>
              </a:extLst>
            </p:cNvPr>
            <p:cNvCxnSpPr/>
            <p:nvPr/>
          </p:nvCxnSpPr>
          <p:spPr>
            <a:xfrm>
              <a:off x="838060" y="3429000"/>
              <a:ext cx="10255169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785" name="组合 2784">
              <a:extLst>
                <a:ext uri="{FF2B5EF4-FFF2-40B4-BE49-F238E27FC236}">
                  <a16:creationId xmlns:a16="http://schemas.microsoft.com/office/drawing/2014/main" id="{7274AD51-9A28-35CE-6E43-57AD51D9FA5B}"/>
                </a:ext>
              </a:extLst>
            </p:cNvPr>
            <p:cNvGrpSpPr/>
            <p:nvPr/>
          </p:nvGrpSpPr>
          <p:grpSpPr>
            <a:xfrm>
              <a:off x="977692" y="1586566"/>
              <a:ext cx="806876" cy="1122923"/>
              <a:chOff x="6594782" y="1220089"/>
              <a:chExt cx="806876" cy="1122923"/>
            </a:xfrm>
          </p:grpSpPr>
          <p:grpSp>
            <p:nvGrpSpPr>
              <p:cNvPr id="2786" name="组合 2785">
                <a:extLst>
                  <a:ext uri="{FF2B5EF4-FFF2-40B4-BE49-F238E27FC236}">
                    <a16:creationId xmlns:a16="http://schemas.microsoft.com/office/drawing/2014/main" id="{BCCB7E56-3EF2-C6D9-7A9A-35B02EF7C8C5}"/>
                  </a:ext>
                </a:extLst>
              </p:cNvPr>
              <p:cNvGrpSpPr/>
              <p:nvPr/>
            </p:nvGrpSpPr>
            <p:grpSpPr>
              <a:xfrm>
                <a:off x="6594782" y="162075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793" name="矩形: 圆角 2792">
                  <a:extLst>
                    <a:ext uri="{FF2B5EF4-FFF2-40B4-BE49-F238E27FC236}">
                      <a16:creationId xmlns:a16="http://schemas.microsoft.com/office/drawing/2014/main" id="{84D69E29-C982-81E7-8121-72E631AA6A72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794" name="椭圆 2793">
                  <a:extLst>
                    <a:ext uri="{FF2B5EF4-FFF2-40B4-BE49-F238E27FC236}">
                      <a16:creationId xmlns:a16="http://schemas.microsoft.com/office/drawing/2014/main" id="{BA76EAEA-52F3-7C81-E717-1E201647EC0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795" name="椭圆 2794">
                  <a:extLst>
                    <a:ext uri="{FF2B5EF4-FFF2-40B4-BE49-F238E27FC236}">
                      <a16:creationId xmlns:a16="http://schemas.microsoft.com/office/drawing/2014/main" id="{CC25D905-1C8D-6CB5-351B-C27FBE65C627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796" name="椭圆 2795">
                  <a:extLst>
                    <a:ext uri="{FF2B5EF4-FFF2-40B4-BE49-F238E27FC236}">
                      <a16:creationId xmlns:a16="http://schemas.microsoft.com/office/drawing/2014/main" id="{91E221B4-10CE-B7F2-9E70-5CB3726CC507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787" name="组合 2786">
                <a:extLst>
                  <a:ext uri="{FF2B5EF4-FFF2-40B4-BE49-F238E27FC236}">
                    <a16:creationId xmlns:a16="http://schemas.microsoft.com/office/drawing/2014/main" id="{92686310-BFE9-FFE3-C43C-D0ED22E2486D}"/>
                  </a:ext>
                </a:extLst>
              </p:cNvPr>
              <p:cNvGrpSpPr/>
              <p:nvPr/>
            </p:nvGrpSpPr>
            <p:grpSpPr>
              <a:xfrm>
                <a:off x="7156718" y="1220089"/>
                <a:ext cx="244940" cy="722259"/>
                <a:chOff x="1600200" y="1193800"/>
                <a:chExt cx="495300" cy="1460500"/>
              </a:xfrm>
            </p:grpSpPr>
            <p:sp>
              <p:nvSpPr>
                <p:cNvPr id="2789" name="矩形: 圆角 2788">
                  <a:extLst>
                    <a:ext uri="{FF2B5EF4-FFF2-40B4-BE49-F238E27FC236}">
                      <a16:creationId xmlns:a16="http://schemas.microsoft.com/office/drawing/2014/main" id="{A1DE11DB-E30F-6725-FFC6-D338BB157F3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790" name="椭圆 2789">
                  <a:extLst>
                    <a:ext uri="{FF2B5EF4-FFF2-40B4-BE49-F238E27FC236}">
                      <a16:creationId xmlns:a16="http://schemas.microsoft.com/office/drawing/2014/main" id="{135B5CC8-D259-9921-FF3F-178D9F52BE86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791" name="椭圆 2790">
                  <a:extLst>
                    <a:ext uri="{FF2B5EF4-FFF2-40B4-BE49-F238E27FC236}">
                      <a16:creationId xmlns:a16="http://schemas.microsoft.com/office/drawing/2014/main" id="{B2A3153E-441E-B5FC-8101-8CA881AC1845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792" name="椭圆 2791">
                  <a:extLst>
                    <a:ext uri="{FF2B5EF4-FFF2-40B4-BE49-F238E27FC236}">
                      <a16:creationId xmlns:a16="http://schemas.microsoft.com/office/drawing/2014/main" id="{D4F4D73C-8F8D-EA22-3FA6-D4EBB6F78F5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788" name="图形 2787">
                <a:extLst>
                  <a:ext uri="{FF2B5EF4-FFF2-40B4-BE49-F238E27FC236}">
                    <a16:creationId xmlns:a16="http://schemas.microsoft.com/office/drawing/2014/main" id="{9364E4C8-1FDB-CE4B-D03F-651B3EFA9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8695319">
                <a:off x="6740960" y="1531728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2797" name="组合 2796">
              <a:extLst>
                <a:ext uri="{FF2B5EF4-FFF2-40B4-BE49-F238E27FC236}">
                  <a16:creationId xmlns:a16="http://schemas.microsoft.com/office/drawing/2014/main" id="{F2806A08-60D4-98BB-C85F-7509AF1EF9EE}"/>
                </a:ext>
              </a:extLst>
            </p:cNvPr>
            <p:cNvGrpSpPr/>
            <p:nvPr/>
          </p:nvGrpSpPr>
          <p:grpSpPr>
            <a:xfrm>
              <a:off x="2843666" y="3920494"/>
              <a:ext cx="551900" cy="264585"/>
              <a:chOff x="8804907" y="5669287"/>
              <a:chExt cx="1108613" cy="586740"/>
            </a:xfrm>
          </p:grpSpPr>
          <p:sp>
            <p:nvSpPr>
              <p:cNvPr id="2798" name="任意多边形: 形状 2797">
                <a:extLst>
                  <a:ext uri="{FF2B5EF4-FFF2-40B4-BE49-F238E27FC236}">
                    <a16:creationId xmlns:a16="http://schemas.microsoft.com/office/drawing/2014/main" id="{ED8F2458-1C0C-2EBE-2FBB-F690B3CB701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99" name="任意多边形: 形状 2798">
                <a:extLst>
                  <a:ext uri="{FF2B5EF4-FFF2-40B4-BE49-F238E27FC236}">
                    <a16:creationId xmlns:a16="http://schemas.microsoft.com/office/drawing/2014/main" id="{82E18127-FD68-954C-1DFE-854B236595A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800" name="任意多边形: 形状 2799">
                <a:extLst>
                  <a:ext uri="{FF2B5EF4-FFF2-40B4-BE49-F238E27FC236}">
                    <a16:creationId xmlns:a16="http://schemas.microsoft.com/office/drawing/2014/main" id="{F6B12ED3-232F-C8CF-41D8-5D1196D53AAF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801" name="组合 2800">
              <a:extLst>
                <a:ext uri="{FF2B5EF4-FFF2-40B4-BE49-F238E27FC236}">
                  <a16:creationId xmlns:a16="http://schemas.microsoft.com/office/drawing/2014/main" id="{4C46969E-347B-422C-4D6B-73220F08DB65}"/>
                </a:ext>
              </a:extLst>
            </p:cNvPr>
            <p:cNvGrpSpPr/>
            <p:nvPr/>
          </p:nvGrpSpPr>
          <p:grpSpPr>
            <a:xfrm>
              <a:off x="3090951" y="4417994"/>
              <a:ext cx="244940" cy="2164238"/>
              <a:chOff x="10807400" y="3051234"/>
              <a:chExt cx="244940" cy="2164238"/>
            </a:xfrm>
          </p:grpSpPr>
          <p:grpSp>
            <p:nvGrpSpPr>
              <p:cNvPr id="2802" name="组合 2801">
                <a:extLst>
                  <a:ext uri="{FF2B5EF4-FFF2-40B4-BE49-F238E27FC236}">
                    <a16:creationId xmlns:a16="http://schemas.microsoft.com/office/drawing/2014/main" id="{2FB820AE-A0CE-071E-0689-824BD9C87A6A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13" name="矩形: 圆角 2812">
                  <a:extLst>
                    <a:ext uri="{FF2B5EF4-FFF2-40B4-BE49-F238E27FC236}">
                      <a16:creationId xmlns:a16="http://schemas.microsoft.com/office/drawing/2014/main" id="{961CC322-4A83-9B93-15E0-3F3FAFA971D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14" name="椭圆 2813">
                  <a:extLst>
                    <a:ext uri="{FF2B5EF4-FFF2-40B4-BE49-F238E27FC236}">
                      <a16:creationId xmlns:a16="http://schemas.microsoft.com/office/drawing/2014/main" id="{2C0F2DDF-1805-FD8A-0FAF-A70EC65A8E8C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15" name="椭圆 2814">
                  <a:extLst>
                    <a:ext uri="{FF2B5EF4-FFF2-40B4-BE49-F238E27FC236}">
                      <a16:creationId xmlns:a16="http://schemas.microsoft.com/office/drawing/2014/main" id="{B8C0E6D0-1C91-46DC-0D21-8942D9080D1A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16" name="椭圆 2815">
                  <a:extLst>
                    <a:ext uri="{FF2B5EF4-FFF2-40B4-BE49-F238E27FC236}">
                      <a16:creationId xmlns:a16="http://schemas.microsoft.com/office/drawing/2014/main" id="{F05035F3-4527-F7F0-F2E5-D5BF5C81D0F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03" name="组合 2802">
                <a:extLst>
                  <a:ext uri="{FF2B5EF4-FFF2-40B4-BE49-F238E27FC236}">
                    <a16:creationId xmlns:a16="http://schemas.microsoft.com/office/drawing/2014/main" id="{DF607DFE-69B3-7EA1-6E20-2EB0D92DF58A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09" name="矩形: 圆角 2808">
                  <a:extLst>
                    <a:ext uri="{FF2B5EF4-FFF2-40B4-BE49-F238E27FC236}">
                      <a16:creationId xmlns:a16="http://schemas.microsoft.com/office/drawing/2014/main" id="{CA5192BA-F2E8-8221-2CF6-AE684A845E29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10" name="椭圆 2809">
                  <a:extLst>
                    <a:ext uri="{FF2B5EF4-FFF2-40B4-BE49-F238E27FC236}">
                      <a16:creationId xmlns:a16="http://schemas.microsoft.com/office/drawing/2014/main" id="{79B404D1-7376-E2E5-48AE-ED583D32E3A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11" name="椭圆 2810">
                  <a:extLst>
                    <a:ext uri="{FF2B5EF4-FFF2-40B4-BE49-F238E27FC236}">
                      <a16:creationId xmlns:a16="http://schemas.microsoft.com/office/drawing/2014/main" id="{46C2036E-1264-0174-4DF9-D1398A93749B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12" name="椭圆 2811">
                  <a:extLst>
                    <a:ext uri="{FF2B5EF4-FFF2-40B4-BE49-F238E27FC236}">
                      <a16:creationId xmlns:a16="http://schemas.microsoft.com/office/drawing/2014/main" id="{E6E7284D-DAF4-690D-275D-E87164C07511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04" name="组合 2803">
                <a:extLst>
                  <a:ext uri="{FF2B5EF4-FFF2-40B4-BE49-F238E27FC236}">
                    <a16:creationId xmlns:a16="http://schemas.microsoft.com/office/drawing/2014/main" id="{39E3AA91-CEA9-4A39-77E2-F845088FAC32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2805" name="矩形: 圆角 2804">
                  <a:extLst>
                    <a:ext uri="{FF2B5EF4-FFF2-40B4-BE49-F238E27FC236}">
                      <a16:creationId xmlns:a16="http://schemas.microsoft.com/office/drawing/2014/main" id="{442D6025-B282-D058-3B37-7C43E2015E6B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06" name="椭圆 2805">
                  <a:extLst>
                    <a:ext uri="{FF2B5EF4-FFF2-40B4-BE49-F238E27FC236}">
                      <a16:creationId xmlns:a16="http://schemas.microsoft.com/office/drawing/2014/main" id="{92F9A02F-08CC-B93B-E117-A5A44C9EA6C9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07" name="椭圆 2806">
                  <a:extLst>
                    <a:ext uri="{FF2B5EF4-FFF2-40B4-BE49-F238E27FC236}">
                      <a16:creationId xmlns:a16="http://schemas.microsoft.com/office/drawing/2014/main" id="{DC3A0118-D060-9ACC-2196-B939F1692A6A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08" name="椭圆 2807">
                  <a:extLst>
                    <a:ext uri="{FF2B5EF4-FFF2-40B4-BE49-F238E27FC236}">
                      <a16:creationId xmlns:a16="http://schemas.microsoft.com/office/drawing/2014/main" id="{73680416-2D07-140D-883D-6366835BB0AC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2817" name="组合 2816">
              <a:extLst>
                <a:ext uri="{FF2B5EF4-FFF2-40B4-BE49-F238E27FC236}">
                  <a16:creationId xmlns:a16="http://schemas.microsoft.com/office/drawing/2014/main" id="{737C4593-2053-DB06-C0B7-37668E5A4A20}"/>
                </a:ext>
              </a:extLst>
            </p:cNvPr>
            <p:cNvGrpSpPr/>
            <p:nvPr/>
          </p:nvGrpSpPr>
          <p:grpSpPr>
            <a:xfrm>
              <a:off x="3843778" y="3530265"/>
              <a:ext cx="244940" cy="2164238"/>
              <a:chOff x="10807400" y="3051234"/>
              <a:chExt cx="244940" cy="2164238"/>
            </a:xfrm>
          </p:grpSpPr>
          <p:grpSp>
            <p:nvGrpSpPr>
              <p:cNvPr id="2818" name="组合 2817">
                <a:extLst>
                  <a:ext uri="{FF2B5EF4-FFF2-40B4-BE49-F238E27FC236}">
                    <a16:creationId xmlns:a16="http://schemas.microsoft.com/office/drawing/2014/main" id="{FB6E0556-2D4D-A9E7-CF8B-B1E2BF24D660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29" name="矩形: 圆角 2828">
                  <a:extLst>
                    <a:ext uri="{FF2B5EF4-FFF2-40B4-BE49-F238E27FC236}">
                      <a16:creationId xmlns:a16="http://schemas.microsoft.com/office/drawing/2014/main" id="{28235BAB-FA20-FFEB-A065-620A8B63BE7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30" name="椭圆 2829">
                  <a:extLst>
                    <a:ext uri="{FF2B5EF4-FFF2-40B4-BE49-F238E27FC236}">
                      <a16:creationId xmlns:a16="http://schemas.microsoft.com/office/drawing/2014/main" id="{13E36AF3-45D2-5D8B-48FD-55F821F9347B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31" name="椭圆 2830">
                  <a:extLst>
                    <a:ext uri="{FF2B5EF4-FFF2-40B4-BE49-F238E27FC236}">
                      <a16:creationId xmlns:a16="http://schemas.microsoft.com/office/drawing/2014/main" id="{CC539C27-FF3A-3457-B9FF-586CD777183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32" name="椭圆 2831">
                  <a:extLst>
                    <a:ext uri="{FF2B5EF4-FFF2-40B4-BE49-F238E27FC236}">
                      <a16:creationId xmlns:a16="http://schemas.microsoft.com/office/drawing/2014/main" id="{3EDBF633-89A2-5774-F5E5-DBF1B2A11DBB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19" name="组合 2818">
                <a:extLst>
                  <a:ext uri="{FF2B5EF4-FFF2-40B4-BE49-F238E27FC236}">
                    <a16:creationId xmlns:a16="http://schemas.microsoft.com/office/drawing/2014/main" id="{16CD9647-25EE-3853-D16B-B26286F213C2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25" name="矩形: 圆角 2824">
                  <a:extLst>
                    <a:ext uri="{FF2B5EF4-FFF2-40B4-BE49-F238E27FC236}">
                      <a16:creationId xmlns:a16="http://schemas.microsoft.com/office/drawing/2014/main" id="{612A9AB7-4E5C-B6DD-9FD2-C9C32BC83EE3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6" name="椭圆 2825">
                  <a:extLst>
                    <a:ext uri="{FF2B5EF4-FFF2-40B4-BE49-F238E27FC236}">
                      <a16:creationId xmlns:a16="http://schemas.microsoft.com/office/drawing/2014/main" id="{9CB0A82D-FB40-5690-4A2D-FB3B80C055A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7" name="椭圆 2826">
                  <a:extLst>
                    <a:ext uri="{FF2B5EF4-FFF2-40B4-BE49-F238E27FC236}">
                      <a16:creationId xmlns:a16="http://schemas.microsoft.com/office/drawing/2014/main" id="{A53514F0-0CD8-3149-0121-3F1CCBC28D6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28" name="椭圆 2827">
                  <a:extLst>
                    <a:ext uri="{FF2B5EF4-FFF2-40B4-BE49-F238E27FC236}">
                      <a16:creationId xmlns:a16="http://schemas.microsoft.com/office/drawing/2014/main" id="{2AD9D231-0B77-390E-28C6-9955BB500A3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20" name="组合 2819">
                <a:extLst>
                  <a:ext uri="{FF2B5EF4-FFF2-40B4-BE49-F238E27FC236}">
                    <a16:creationId xmlns:a16="http://schemas.microsoft.com/office/drawing/2014/main" id="{6393171E-F6D4-8C89-A4C0-C88961DB6C22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2821" name="矩形: 圆角 2820">
                  <a:extLst>
                    <a:ext uri="{FF2B5EF4-FFF2-40B4-BE49-F238E27FC236}">
                      <a16:creationId xmlns:a16="http://schemas.microsoft.com/office/drawing/2014/main" id="{EA696BA5-EF59-462A-6A9D-90B17AE38350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2" name="椭圆 2821">
                  <a:extLst>
                    <a:ext uri="{FF2B5EF4-FFF2-40B4-BE49-F238E27FC236}">
                      <a16:creationId xmlns:a16="http://schemas.microsoft.com/office/drawing/2014/main" id="{69A5F56C-964A-E4A8-53B0-3949E410E42D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3" name="椭圆 2822">
                  <a:extLst>
                    <a:ext uri="{FF2B5EF4-FFF2-40B4-BE49-F238E27FC236}">
                      <a16:creationId xmlns:a16="http://schemas.microsoft.com/office/drawing/2014/main" id="{D433257D-A505-A4C6-1522-BCE0A6B8A02F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4" name="椭圆 2823">
                  <a:extLst>
                    <a:ext uri="{FF2B5EF4-FFF2-40B4-BE49-F238E27FC236}">
                      <a16:creationId xmlns:a16="http://schemas.microsoft.com/office/drawing/2014/main" id="{93BDA1DE-C1B4-55D7-875F-FD5EFA75779A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pic>
          <p:nvPicPr>
            <p:cNvPr id="2833" name="图片 2832">
              <a:extLst>
                <a:ext uri="{FF2B5EF4-FFF2-40B4-BE49-F238E27FC236}">
                  <a16:creationId xmlns:a16="http://schemas.microsoft.com/office/drawing/2014/main" id="{2E7C9113-16C0-92C0-9095-C113FF16B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242" y="3509136"/>
              <a:ext cx="1487553" cy="2048434"/>
            </a:xfrm>
            <a:prstGeom prst="rect">
              <a:avLst/>
            </a:prstGeom>
          </p:spPr>
        </p:pic>
        <p:grpSp>
          <p:nvGrpSpPr>
            <p:cNvPr id="2834" name="组合 2833">
              <a:extLst>
                <a:ext uri="{FF2B5EF4-FFF2-40B4-BE49-F238E27FC236}">
                  <a16:creationId xmlns:a16="http://schemas.microsoft.com/office/drawing/2014/main" id="{6DD3EA59-9172-52A0-0E65-88D32D82786C}"/>
                </a:ext>
              </a:extLst>
            </p:cNvPr>
            <p:cNvGrpSpPr/>
            <p:nvPr/>
          </p:nvGrpSpPr>
          <p:grpSpPr>
            <a:xfrm>
              <a:off x="4229865" y="3720461"/>
              <a:ext cx="2112242" cy="711119"/>
              <a:chOff x="4375785" y="3720461"/>
              <a:chExt cx="2112242" cy="711119"/>
            </a:xfrm>
          </p:grpSpPr>
          <p:sp>
            <p:nvSpPr>
              <p:cNvPr id="2835" name="任意多边形: 形状 2834">
                <a:extLst>
                  <a:ext uri="{FF2B5EF4-FFF2-40B4-BE49-F238E27FC236}">
                    <a16:creationId xmlns:a16="http://schemas.microsoft.com/office/drawing/2014/main" id="{B057361A-7573-C725-D8A7-28E5FF5D2E8E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6" name="任意多边形: 形状 2835">
                <a:extLst>
                  <a:ext uri="{FF2B5EF4-FFF2-40B4-BE49-F238E27FC236}">
                    <a16:creationId xmlns:a16="http://schemas.microsoft.com/office/drawing/2014/main" id="{F134993D-1FB8-842E-83B5-B5186BBF5437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37" name="组合 2836">
              <a:extLst>
                <a:ext uri="{FF2B5EF4-FFF2-40B4-BE49-F238E27FC236}">
                  <a16:creationId xmlns:a16="http://schemas.microsoft.com/office/drawing/2014/main" id="{BB2EA433-9025-B433-7B54-013BBD959629}"/>
                </a:ext>
              </a:extLst>
            </p:cNvPr>
            <p:cNvGrpSpPr/>
            <p:nvPr/>
          </p:nvGrpSpPr>
          <p:grpSpPr>
            <a:xfrm>
              <a:off x="3640522" y="5325248"/>
              <a:ext cx="2227842" cy="1113253"/>
              <a:chOff x="1188733" y="3408053"/>
              <a:chExt cx="2227842" cy="1113253"/>
            </a:xfrm>
          </p:grpSpPr>
          <p:sp>
            <p:nvSpPr>
              <p:cNvPr id="2838" name="任意多边形: 形状 2837">
                <a:extLst>
                  <a:ext uri="{FF2B5EF4-FFF2-40B4-BE49-F238E27FC236}">
                    <a16:creationId xmlns:a16="http://schemas.microsoft.com/office/drawing/2014/main" id="{21241A7C-342A-30D4-BD84-80FEA06EA06D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2839" name="任意多边形: 形状 2838">
                <a:extLst>
                  <a:ext uri="{FF2B5EF4-FFF2-40B4-BE49-F238E27FC236}">
                    <a16:creationId xmlns:a16="http://schemas.microsoft.com/office/drawing/2014/main" id="{13282280-14E5-5C49-E3DF-53070813DBC1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40" name="组合 2839">
              <a:extLst>
                <a:ext uri="{FF2B5EF4-FFF2-40B4-BE49-F238E27FC236}">
                  <a16:creationId xmlns:a16="http://schemas.microsoft.com/office/drawing/2014/main" id="{BF04D40E-D416-A2F4-C655-C942532D0E05}"/>
                </a:ext>
              </a:extLst>
            </p:cNvPr>
            <p:cNvGrpSpPr/>
            <p:nvPr/>
          </p:nvGrpSpPr>
          <p:grpSpPr>
            <a:xfrm>
              <a:off x="8294358" y="4791685"/>
              <a:ext cx="551900" cy="264585"/>
              <a:chOff x="8804907" y="5669287"/>
              <a:chExt cx="1108613" cy="586740"/>
            </a:xfrm>
          </p:grpSpPr>
          <p:sp>
            <p:nvSpPr>
              <p:cNvPr id="2841" name="任意多边形: 形状 2840">
                <a:extLst>
                  <a:ext uri="{FF2B5EF4-FFF2-40B4-BE49-F238E27FC236}">
                    <a16:creationId xmlns:a16="http://schemas.microsoft.com/office/drawing/2014/main" id="{4E64F892-1030-D392-FD72-2B2F4480B4EC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842" name="任意多边形: 形状 2841">
                <a:extLst>
                  <a:ext uri="{FF2B5EF4-FFF2-40B4-BE49-F238E27FC236}">
                    <a16:creationId xmlns:a16="http://schemas.microsoft.com/office/drawing/2014/main" id="{AC7AF16D-F6DB-9B19-2AEA-44522FDD652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843" name="任意多边形: 形状 2842">
                <a:extLst>
                  <a:ext uri="{FF2B5EF4-FFF2-40B4-BE49-F238E27FC236}">
                    <a16:creationId xmlns:a16="http://schemas.microsoft.com/office/drawing/2014/main" id="{1B527DA0-007B-5A7D-7F26-064163EBB7C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844" name="组合 2843">
              <a:extLst>
                <a:ext uri="{FF2B5EF4-FFF2-40B4-BE49-F238E27FC236}">
                  <a16:creationId xmlns:a16="http://schemas.microsoft.com/office/drawing/2014/main" id="{C9FD14B4-C9DB-F8F6-5CC1-53EF2ACF8B59}"/>
                </a:ext>
              </a:extLst>
            </p:cNvPr>
            <p:cNvGrpSpPr/>
            <p:nvPr/>
          </p:nvGrpSpPr>
          <p:grpSpPr>
            <a:xfrm>
              <a:off x="5604668" y="1778225"/>
              <a:ext cx="2599671" cy="875910"/>
              <a:chOff x="1623416" y="854411"/>
              <a:chExt cx="2599671" cy="875910"/>
            </a:xfrm>
          </p:grpSpPr>
          <p:sp>
            <p:nvSpPr>
              <p:cNvPr id="2845" name="矩形: 圆角 2844">
                <a:extLst>
                  <a:ext uri="{FF2B5EF4-FFF2-40B4-BE49-F238E27FC236}">
                    <a16:creationId xmlns:a16="http://schemas.microsoft.com/office/drawing/2014/main" id="{848F8DBF-844B-3848-F251-F07796250FB9}"/>
                  </a:ext>
                </a:extLst>
              </p:cNvPr>
              <p:cNvSpPr/>
              <p:nvPr/>
            </p:nvSpPr>
            <p:spPr>
              <a:xfrm>
                <a:off x="1623416" y="854411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846" name="图片 2845">
                <a:extLst>
                  <a:ext uri="{FF2B5EF4-FFF2-40B4-BE49-F238E27FC236}">
                    <a16:creationId xmlns:a16="http://schemas.microsoft.com/office/drawing/2014/main" id="{2552DD36-EDD4-1E15-1C93-6C5538BF1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1075" y="938768"/>
                <a:ext cx="1664352" cy="707197"/>
              </a:xfrm>
              <a:prstGeom prst="rect">
                <a:avLst/>
              </a:prstGeom>
            </p:spPr>
          </p:pic>
        </p:grpSp>
        <p:grpSp>
          <p:nvGrpSpPr>
            <p:cNvPr id="2847" name="组合 2846">
              <a:extLst>
                <a:ext uri="{FF2B5EF4-FFF2-40B4-BE49-F238E27FC236}">
                  <a16:creationId xmlns:a16="http://schemas.microsoft.com/office/drawing/2014/main" id="{7BB552A5-DC9D-96B0-1A22-F055CDD802E3}"/>
                </a:ext>
              </a:extLst>
            </p:cNvPr>
            <p:cNvGrpSpPr/>
            <p:nvPr/>
          </p:nvGrpSpPr>
          <p:grpSpPr>
            <a:xfrm>
              <a:off x="5597611" y="4456793"/>
              <a:ext cx="2599671" cy="875910"/>
              <a:chOff x="1623416" y="2705490"/>
              <a:chExt cx="2599671" cy="875910"/>
            </a:xfrm>
          </p:grpSpPr>
          <p:sp>
            <p:nvSpPr>
              <p:cNvPr id="2848" name="矩形: 圆角 2847">
                <a:extLst>
                  <a:ext uri="{FF2B5EF4-FFF2-40B4-BE49-F238E27FC236}">
                    <a16:creationId xmlns:a16="http://schemas.microsoft.com/office/drawing/2014/main" id="{5087179D-5EF4-256F-0342-48D8FD3A2867}"/>
                  </a:ext>
                </a:extLst>
              </p:cNvPr>
              <p:cNvSpPr/>
              <p:nvPr/>
            </p:nvSpPr>
            <p:spPr>
              <a:xfrm>
                <a:off x="1623416" y="2705490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849" name="图片 2848">
                <a:extLst>
                  <a:ext uri="{FF2B5EF4-FFF2-40B4-BE49-F238E27FC236}">
                    <a16:creationId xmlns:a16="http://schemas.microsoft.com/office/drawing/2014/main" id="{03944E87-472F-887F-E0D5-8C78CE397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249" y="2789847"/>
                <a:ext cx="2274005" cy="707197"/>
              </a:xfrm>
              <a:prstGeom prst="rect">
                <a:avLst/>
              </a:prstGeom>
            </p:spPr>
          </p:pic>
        </p:grpSp>
        <p:pic>
          <p:nvPicPr>
            <p:cNvPr id="2850" name="图片 2849">
              <a:extLst>
                <a:ext uri="{FF2B5EF4-FFF2-40B4-BE49-F238E27FC236}">
                  <a16:creationId xmlns:a16="http://schemas.microsoft.com/office/drawing/2014/main" id="{A2003D95-1D0A-A135-49A0-6F72BE166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083" y="1898469"/>
              <a:ext cx="2170364" cy="762066"/>
            </a:xfrm>
            <a:prstGeom prst="rect">
              <a:avLst/>
            </a:prstGeom>
          </p:spPr>
        </p:pic>
        <p:pic>
          <p:nvPicPr>
            <p:cNvPr id="2851" name="图片 2850">
              <a:extLst>
                <a:ext uri="{FF2B5EF4-FFF2-40B4-BE49-F238E27FC236}">
                  <a16:creationId xmlns:a16="http://schemas.microsoft.com/office/drawing/2014/main" id="{7F2381F3-038B-EA52-D113-38B180F9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130" y="4609773"/>
              <a:ext cx="2597121" cy="768163"/>
            </a:xfrm>
            <a:prstGeom prst="rect">
              <a:avLst/>
            </a:prstGeom>
          </p:spPr>
        </p:pic>
      </p:grpSp>
      <p:grpSp>
        <p:nvGrpSpPr>
          <p:cNvPr id="2873" name="组合 2872">
            <a:extLst>
              <a:ext uri="{FF2B5EF4-FFF2-40B4-BE49-F238E27FC236}">
                <a16:creationId xmlns:a16="http://schemas.microsoft.com/office/drawing/2014/main" id="{E35B6DAA-6D74-82BA-9650-73C68E3BCA2E}"/>
              </a:ext>
            </a:extLst>
          </p:cNvPr>
          <p:cNvGrpSpPr/>
          <p:nvPr/>
        </p:nvGrpSpPr>
        <p:grpSpPr>
          <a:xfrm>
            <a:off x="-4948500" y="-978638"/>
            <a:ext cx="11388061" cy="7199836"/>
            <a:chOff x="-4948500" y="-978638"/>
            <a:chExt cx="11388061" cy="7199836"/>
          </a:xfrm>
        </p:grpSpPr>
        <p:sp>
          <p:nvSpPr>
            <p:cNvPr id="2498" name="任意多边形: 形状 2497">
              <a:extLst>
                <a:ext uri="{FF2B5EF4-FFF2-40B4-BE49-F238E27FC236}">
                  <a16:creationId xmlns:a16="http://schemas.microsoft.com/office/drawing/2014/main" id="{154A6CB9-6AF1-BF87-09A8-DACD352B8E9D}"/>
                </a:ext>
              </a:extLst>
            </p:cNvPr>
            <p:cNvSpPr/>
            <p:nvPr/>
          </p:nvSpPr>
          <p:spPr>
            <a:xfrm>
              <a:off x="-4948500" y="-978638"/>
              <a:ext cx="11388061" cy="7199836"/>
            </a:xfrm>
            <a:custGeom>
              <a:avLst/>
              <a:gdLst>
                <a:gd name="connsiteX0" fmla="*/ 32750 w 4382719"/>
                <a:gd name="connsiteY0" fmla="*/ 0 h 2770872"/>
                <a:gd name="connsiteX1" fmla="*/ 4108536 w 4382719"/>
                <a:gd name="connsiteY1" fmla="*/ 0 h 2770872"/>
                <a:gd name="connsiteX2" fmla="*/ 4141286 w 4382719"/>
                <a:gd name="connsiteY2" fmla="*/ 32750 h 2770872"/>
                <a:gd name="connsiteX3" fmla="*/ 4141286 w 4382719"/>
                <a:gd name="connsiteY3" fmla="*/ 1884637 h 2770872"/>
                <a:gd name="connsiteX4" fmla="*/ 4382719 w 4382719"/>
                <a:gd name="connsiteY4" fmla="*/ 2078609 h 2770872"/>
                <a:gd name="connsiteX5" fmla="*/ 4141286 w 4382719"/>
                <a:gd name="connsiteY5" fmla="*/ 2272581 h 2770872"/>
                <a:gd name="connsiteX6" fmla="*/ 4141286 w 4382719"/>
                <a:gd name="connsiteY6" fmla="*/ 2455881 h 2770872"/>
                <a:gd name="connsiteX7" fmla="*/ 4108536 w 4382719"/>
                <a:gd name="connsiteY7" fmla="*/ 2488631 h 2770872"/>
                <a:gd name="connsiteX8" fmla="*/ 764167 w 4382719"/>
                <a:gd name="connsiteY8" fmla="*/ 2488631 h 2770872"/>
                <a:gd name="connsiteX9" fmla="*/ 537408 w 4382719"/>
                <a:gd name="connsiteY9" fmla="*/ 2770872 h 2770872"/>
                <a:gd name="connsiteX10" fmla="*/ 310651 w 4382719"/>
                <a:gd name="connsiteY10" fmla="*/ 2488631 h 2770872"/>
                <a:gd name="connsiteX11" fmla="*/ 32750 w 4382719"/>
                <a:gd name="connsiteY11" fmla="*/ 2488631 h 2770872"/>
                <a:gd name="connsiteX12" fmla="*/ 0 w 4382719"/>
                <a:gd name="connsiteY12" fmla="*/ 2455881 h 2770872"/>
                <a:gd name="connsiteX13" fmla="*/ 0 w 4382719"/>
                <a:gd name="connsiteY13" fmla="*/ 32750 h 2770872"/>
                <a:gd name="connsiteX14" fmla="*/ 32750 w 4382719"/>
                <a:gd name="connsiteY14" fmla="*/ 0 h 277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2719" h="2770872">
                  <a:moveTo>
                    <a:pt x="32750" y="0"/>
                  </a:moveTo>
                  <a:lnTo>
                    <a:pt x="4108536" y="0"/>
                  </a:lnTo>
                  <a:cubicBezTo>
                    <a:pt x="4126623" y="0"/>
                    <a:pt x="4141286" y="14663"/>
                    <a:pt x="4141286" y="32750"/>
                  </a:cubicBezTo>
                  <a:lnTo>
                    <a:pt x="4141286" y="1884637"/>
                  </a:lnTo>
                  <a:lnTo>
                    <a:pt x="4382719" y="2078609"/>
                  </a:lnTo>
                  <a:lnTo>
                    <a:pt x="4141286" y="2272581"/>
                  </a:lnTo>
                  <a:lnTo>
                    <a:pt x="4141286" y="2455881"/>
                  </a:lnTo>
                  <a:cubicBezTo>
                    <a:pt x="4141286" y="2473968"/>
                    <a:pt x="4126623" y="2488631"/>
                    <a:pt x="4108536" y="2488631"/>
                  </a:cubicBezTo>
                  <a:lnTo>
                    <a:pt x="764167" y="2488631"/>
                  </a:lnTo>
                  <a:lnTo>
                    <a:pt x="537408" y="2770872"/>
                  </a:lnTo>
                  <a:lnTo>
                    <a:pt x="310651" y="2488631"/>
                  </a:lnTo>
                  <a:lnTo>
                    <a:pt x="32750" y="2488631"/>
                  </a:lnTo>
                  <a:cubicBezTo>
                    <a:pt x="14663" y="2488631"/>
                    <a:pt x="0" y="2473968"/>
                    <a:pt x="0" y="2455881"/>
                  </a:cubicBezTo>
                  <a:lnTo>
                    <a:pt x="0" y="32750"/>
                  </a:lnTo>
                  <a:cubicBezTo>
                    <a:pt x="0" y="14663"/>
                    <a:pt x="14663" y="0"/>
                    <a:pt x="32750" y="0"/>
                  </a:cubicBezTo>
                  <a:close/>
                </a:path>
              </a:pathLst>
            </a:custGeom>
            <a:solidFill>
              <a:srgbClr val="EBF1DE">
                <a:alpha val="75000"/>
              </a:srgbClr>
            </a:solidFill>
            <a:ln w="19050">
              <a:solidFill>
                <a:srgbClr val="7D984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2230" name="图片 2229">
              <a:extLst>
                <a:ext uri="{FF2B5EF4-FFF2-40B4-BE49-F238E27FC236}">
                  <a16:creationId xmlns:a16="http://schemas.microsoft.com/office/drawing/2014/main" id="{FDD9C34E-F5B9-F12A-410F-DA01F9ADB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25750" y="185596"/>
              <a:ext cx="989484" cy="922020"/>
            </a:xfrm>
            <a:prstGeom prst="rect">
              <a:avLst/>
            </a:prstGeom>
          </p:spPr>
        </p:pic>
        <p:grpSp>
          <p:nvGrpSpPr>
            <p:cNvPr id="2231" name="组合 2230">
              <a:extLst>
                <a:ext uri="{FF2B5EF4-FFF2-40B4-BE49-F238E27FC236}">
                  <a16:creationId xmlns:a16="http://schemas.microsoft.com/office/drawing/2014/main" id="{D629E8F4-FE68-D7EB-F83E-338D5086B60B}"/>
                </a:ext>
              </a:extLst>
            </p:cNvPr>
            <p:cNvGrpSpPr/>
            <p:nvPr/>
          </p:nvGrpSpPr>
          <p:grpSpPr>
            <a:xfrm>
              <a:off x="-4515055" y="3120555"/>
              <a:ext cx="722930" cy="811005"/>
              <a:chOff x="9835465" y="3560322"/>
              <a:chExt cx="1209475" cy="1374844"/>
            </a:xfrm>
          </p:grpSpPr>
          <p:sp>
            <p:nvSpPr>
              <p:cNvPr id="2485" name="任意多边形: 形状 2484">
                <a:extLst>
                  <a:ext uri="{FF2B5EF4-FFF2-40B4-BE49-F238E27FC236}">
                    <a16:creationId xmlns:a16="http://schemas.microsoft.com/office/drawing/2014/main" id="{C8A163A1-8078-E908-B511-17E8E7A22B81}"/>
                  </a:ext>
                </a:extLst>
              </p:cNvPr>
              <p:cNvSpPr/>
              <p:nvPr/>
            </p:nvSpPr>
            <p:spPr>
              <a:xfrm>
                <a:off x="9835465" y="369002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486" name="任意多边形: 形状 2485">
                <a:extLst>
                  <a:ext uri="{FF2B5EF4-FFF2-40B4-BE49-F238E27FC236}">
                    <a16:creationId xmlns:a16="http://schemas.microsoft.com/office/drawing/2014/main" id="{D54432CF-0C1E-F78C-46AC-1CABA92B7CF4}"/>
                  </a:ext>
                </a:extLst>
              </p:cNvPr>
              <p:cNvSpPr/>
              <p:nvPr/>
            </p:nvSpPr>
            <p:spPr>
              <a:xfrm>
                <a:off x="9910045" y="3620310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2487" name="组合 2486">
                <a:extLst>
                  <a:ext uri="{FF2B5EF4-FFF2-40B4-BE49-F238E27FC236}">
                    <a16:creationId xmlns:a16="http://schemas.microsoft.com/office/drawing/2014/main" id="{CACE2C03-441D-80C1-7EB2-1929D15A902F}"/>
                  </a:ext>
                </a:extLst>
              </p:cNvPr>
              <p:cNvGrpSpPr/>
              <p:nvPr/>
            </p:nvGrpSpPr>
            <p:grpSpPr>
              <a:xfrm>
                <a:off x="9984625" y="3560322"/>
                <a:ext cx="1060315" cy="1245140"/>
                <a:chOff x="8104759" y="3890253"/>
                <a:chExt cx="1060315" cy="1245140"/>
              </a:xfrm>
            </p:grpSpPr>
            <p:grpSp>
              <p:nvGrpSpPr>
                <p:cNvPr id="2488" name="组合 2487">
                  <a:extLst>
                    <a:ext uri="{FF2B5EF4-FFF2-40B4-BE49-F238E27FC236}">
                      <a16:creationId xmlns:a16="http://schemas.microsoft.com/office/drawing/2014/main" id="{68EA63BF-D0D8-5F3A-297B-B2D88A546EF2}"/>
                    </a:ext>
                  </a:extLst>
                </p:cNvPr>
                <p:cNvGrpSpPr/>
                <p:nvPr/>
              </p:nvGrpSpPr>
              <p:grpSpPr>
                <a:xfrm>
                  <a:off x="8104759" y="3890253"/>
                  <a:ext cx="1060315" cy="1245140"/>
                  <a:chOff x="5376150" y="3795408"/>
                  <a:chExt cx="1060315" cy="1245140"/>
                </a:xfrm>
              </p:grpSpPr>
              <p:grpSp>
                <p:nvGrpSpPr>
                  <p:cNvPr id="2490" name="组合 2489">
                    <a:extLst>
                      <a:ext uri="{FF2B5EF4-FFF2-40B4-BE49-F238E27FC236}">
                        <a16:creationId xmlns:a16="http://schemas.microsoft.com/office/drawing/2014/main" id="{F9695141-91E9-B0AB-E7D5-29755D901E4C}"/>
                      </a:ext>
                    </a:extLst>
                  </p:cNvPr>
                  <p:cNvGrpSpPr/>
                  <p:nvPr/>
                </p:nvGrpSpPr>
                <p:grpSpPr>
                  <a:xfrm>
                    <a:off x="5376150" y="3795408"/>
                    <a:ext cx="1060315" cy="1245140"/>
                    <a:chOff x="9619031" y="1266216"/>
                    <a:chExt cx="1060315" cy="1245140"/>
                  </a:xfrm>
                </p:grpSpPr>
                <p:sp>
                  <p:nvSpPr>
                    <p:cNvPr id="2496" name="任意多边形: 形状 2495">
                      <a:extLst>
                        <a:ext uri="{FF2B5EF4-FFF2-40B4-BE49-F238E27FC236}">
                          <a16:creationId xmlns:a16="http://schemas.microsoft.com/office/drawing/2014/main" id="{8A6A77A4-88B0-E684-03E6-9C051B08B7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031" y="1266216"/>
                      <a:ext cx="1060315" cy="1245140"/>
                    </a:xfrm>
                    <a:custGeom>
                      <a:avLst/>
                      <a:gdLst>
                        <a:gd name="connsiteX0" fmla="*/ 50259 w 1060315"/>
                        <a:gd name="connsiteY0" fmla="*/ 0 h 1245140"/>
                        <a:gd name="connsiteX1" fmla="*/ 672829 w 1060315"/>
                        <a:gd name="connsiteY1" fmla="*/ 0 h 1245140"/>
                        <a:gd name="connsiteX2" fmla="*/ 672829 w 1060315"/>
                        <a:gd name="connsiteY2" fmla="*/ 361546 h 1245140"/>
                        <a:gd name="connsiteX3" fmla="*/ 723088 w 1060315"/>
                        <a:gd name="connsiteY3" fmla="*/ 411805 h 1245140"/>
                        <a:gd name="connsiteX4" fmla="*/ 1060315 w 1060315"/>
                        <a:gd name="connsiteY4" fmla="*/ 411805 h 1245140"/>
                        <a:gd name="connsiteX5" fmla="*/ 1060315 w 1060315"/>
                        <a:gd name="connsiteY5" fmla="*/ 1194881 h 1245140"/>
                        <a:gd name="connsiteX6" fmla="*/ 1010056 w 1060315"/>
                        <a:gd name="connsiteY6" fmla="*/ 1245140 h 1245140"/>
                        <a:gd name="connsiteX7" fmla="*/ 50259 w 1060315"/>
                        <a:gd name="connsiteY7" fmla="*/ 1245140 h 1245140"/>
                        <a:gd name="connsiteX8" fmla="*/ 0 w 1060315"/>
                        <a:gd name="connsiteY8" fmla="*/ 1194881 h 1245140"/>
                        <a:gd name="connsiteX9" fmla="*/ 0 w 1060315"/>
                        <a:gd name="connsiteY9" fmla="*/ 50259 h 1245140"/>
                        <a:gd name="connsiteX10" fmla="*/ 50259 w 1060315"/>
                        <a:gd name="connsiteY10" fmla="*/ 0 h 1245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060315" h="1245140">
                          <a:moveTo>
                            <a:pt x="50259" y="0"/>
                          </a:moveTo>
                          <a:lnTo>
                            <a:pt x="672829" y="0"/>
                          </a:lnTo>
                          <a:lnTo>
                            <a:pt x="672829" y="361546"/>
                          </a:lnTo>
                          <a:cubicBezTo>
                            <a:pt x="672829" y="389303"/>
                            <a:pt x="695331" y="411805"/>
                            <a:pt x="723088" y="411805"/>
                          </a:cubicBezTo>
                          <a:lnTo>
                            <a:pt x="1060315" y="411805"/>
                          </a:lnTo>
                          <a:lnTo>
                            <a:pt x="1060315" y="1194881"/>
                          </a:lnTo>
                          <a:cubicBezTo>
                            <a:pt x="1060315" y="1222638"/>
                            <a:pt x="1037813" y="1245140"/>
                            <a:pt x="1010056" y="1245140"/>
                          </a:cubicBezTo>
                          <a:lnTo>
                            <a:pt x="50259" y="1245140"/>
                          </a:lnTo>
                          <a:cubicBezTo>
                            <a:pt x="22502" y="1245140"/>
                            <a:pt x="0" y="1222638"/>
                            <a:pt x="0" y="1194881"/>
                          </a:cubicBezTo>
                          <a:lnTo>
                            <a:pt x="0" y="50259"/>
                          </a:lnTo>
                          <a:cubicBezTo>
                            <a:pt x="0" y="22502"/>
                            <a:pt x="22502" y="0"/>
                            <a:pt x="50259" y="0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cxnSp>
                  <p:nvCxnSpPr>
                    <p:cNvPr id="2497" name="直接连接符 2496">
                      <a:extLst>
                        <a:ext uri="{FF2B5EF4-FFF2-40B4-BE49-F238E27FC236}">
                          <a16:creationId xmlns:a16="http://schemas.microsoft.com/office/drawing/2014/main" id="{6C6A5F81-878C-A30E-0C58-DF876339F1E0}"/>
                        </a:ext>
                      </a:extLst>
                    </p:cNvPr>
                    <p:cNvCxnSpPr>
                      <a:stCxn id="2496" idx="1"/>
                      <a:endCxn id="2496" idx="4"/>
                    </p:cNvCxnSpPr>
                    <p:nvPr/>
                  </p:nvCxnSpPr>
                  <p:spPr>
                    <a:xfrm>
                      <a:off x="10291860" y="1266216"/>
                      <a:ext cx="387486" cy="41180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91" name="直接连接符 2490">
                    <a:extLst>
                      <a:ext uri="{FF2B5EF4-FFF2-40B4-BE49-F238E27FC236}">
                        <a16:creationId xmlns:a16="http://schemas.microsoft.com/office/drawing/2014/main" id="{FC58E90F-64A3-3D0E-BBE6-92E2F60BD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153711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2" name="直接连接符 2491">
                    <a:extLst>
                      <a:ext uri="{FF2B5EF4-FFF2-40B4-BE49-F238E27FC236}">
                        <a16:creationId xmlns:a16="http://schemas.microsoft.com/office/drawing/2014/main" id="{DA993A70-AFB7-46E4-BF62-C8914759D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335294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3" name="直接连接符 2492">
                    <a:extLst>
                      <a:ext uri="{FF2B5EF4-FFF2-40B4-BE49-F238E27FC236}">
                        <a16:creationId xmlns:a16="http://schemas.microsoft.com/office/drawing/2014/main" id="{2939EB81-11F4-6CFF-AC95-D78F949F2F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497422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4" name="直接连接符 2493">
                    <a:extLst>
                      <a:ext uri="{FF2B5EF4-FFF2-40B4-BE49-F238E27FC236}">
                        <a16:creationId xmlns:a16="http://schemas.microsoft.com/office/drawing/2014/main" id="{257C8007-A717-4C91-FE0D-F51F7366CC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662792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5" name="直接连接符 2494">
                    <a:extLst>
                      <a:ext uri="{FF2B5EF4-FFF2-40B4-BE49-F238E27FC236}">
                        <a16:creationId xmlns:a16="http://schemas.microsoft.com/office/drawing/2014/main" id="{F5F9869D-BA6D-E7A8-BC1B-D391E7A14F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818434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89" name="矩形 2488">
                  <a:extLst>
                    <a:ext uri="{FF2B5EF4-FFF2-40B4-BE49-F238E27FC236}">
                      <a16:creationId xmlns:a16="http://schemas.microsoft.com/office/drawing/2014/main" id="{6B814A69-9A30-76B8-AB04-DC2ED0290DAB}"/>
                    </a:ext>
                  </a:extLst>
                </p:cNvPr>
                <p:cNvSpPr/>
                <p:nvPr/>
              </p:nvSpPr>
              <p:spPr>
                <a:xfrm>
                  <a:off x="8706251" y="4408252"/>
                  <a:ext cx="236715" cy="199416"/>
                </a:xfrm>
                <a:prstGeom prst="rect">
                  <a:avLst/>
                </a:prstGeom>
                <a:solidFill>
                  <a:srgbClr val="70707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2232" name="组合 2231">
              <a:extLst>
                <a:ext uri="{FF2B5EF4-FFF2-40B4-BE49-F238E27FC236}">
                  <a16:creationId xmlns:a16="http://schemas.microsoft.com/office/drawing/2014/main" id="{22EA8C7E-F81E-7EE1-7C06-D22487835C7F}"/>
                </a:ext>
              </a:extLst>
            </p:cNvPr>
            <p:cNvGrpSpPr/>
            <p:nvPr/>
          </p:nvGrpSpPr>
          <p:grpSpPr>
            <a:xfrm>
              <a:off x="-4625750" y="1785141"/>
              <a:ext cx="855933" cy="685877"/>
              <a:chOff x="6736080" y="4899341"/>
              <a:chExt cx="1397528" cy="1060324"/>
            </a:xfrm>
          </p:grpSpPr>
          <p:sp>
            <p:nvSpPr>
              <p:cNvPr id="2477" name="矩形: 圆角 2476">
                <a:extLst>
                  <a:ext uri="{FF2B5EF4-FFF2-40B4-BE49-F238E27FC236}">
                    <a16:creationId xmlns:a16="http://schemas.microsoft.com/office/drawing/2014/main" id="{DE6F9400-8572-656C-907F-BF427F03252D}"/>
                  </a:ext>
                </a:extLst>
              </p:cNvPr>
              <p:cNvSpPr/>
              <p:nvPr/>
            </p:nvSpPr>
            <p:spPr>
              <a:xfrm>
                <a:off x="6736080" y="4899341"/>
                <a:ext cx="1280160" cy="944880"/>
              </a:xfrm>
              <a:prstGeom prst="roundRect">
                <a:avLst/>
              </a:prstGeom>
              <a:solidFill>
                <a:srgbClr val="B3B2C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478" name="矩形: 圆角 2477">
                <a:extLst>
                  <a:ext uri="{FF2B5EF4-FFF2-40B4-BE49-F238E27FC236}">
                    <a16:creationId xmlns:a16="http://schemas.microsoft.com/office/drawing/2014/main" id="{E1FE5B3E-62E3-671F-5386-BCD2B0FBB310}"/>
                  </a:ext>
                </a:extLst>
              </p:cNvPr>
              <p:cNvSpPr/>
              <p:nvPr/>
            </p:nvSpPr>
            <p:spPr>
              <a:xfrm>
                <a:off x="6785036" y="4957063"/>
                <a:ext cx="1280160" cy="944880"/>
              </a:xfrm>
              <a:prstGeom prst="roundRect">
                <a:avLst/>
              </a:prstGeom>
              <a:solidFill>
                <a:srgbClr val="0F6D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2479" name="组合 2478">
                <a:extLst>
                  <a:ext uri="{FF2B5EF4-FFF2-40B4-BE49-F238E27FC236}">
                    <a16:creationId xmlns:a16="http://schemas.microsoft.com/office/drawing/2014/main" id="{6DA9D13C-752C-01A8-7B82-97616CEB3E36}"/>
                  </a:ext>
                </a:extLst>
              </p:cNvPr>
              <p:cNvGrpSpPr/>
              <p:nvPr/>
            </p:nvGrpSpPr>
            <p:grpSpPr>
              <a:xfrm>
                <a:off x="6850305" y="5014785"/>
                <a:ext cx="1283303" cy="944880"/>
                <a:chOff x="6096000" y="4411813"/>
                <a:chExt cx="1283303" cy="944880"/>
              </a:xfrm>
            </p:grpSpPr>
            <p:sp>
              <p:nvSpPr>
                <p:cNvPr id="2480" name="矩形: 圆角 2479">
                  <a:extLst>
                    <a:ext uri="{FF2B5EF4-FFF2-40B4-BE49-F238E27FC236}">
                      <a16:creationId xmlns:a16="http://schemas.microsoft.com/office/drawing/2014/main" id="{5B798289-2525-FFB6-CE1F-FFAFA0C679DD}"/>
                    </a:ext>
                  </a:extLst>
                </p:cNvPr>
                <p:cNvSpPr/>
                <p:nvPr/>
              </p:nvSpPr>
              <p:spPr>
                <a:xfrm>
                  <a:off x="6096000" y="4411813"/>
                  <a:ext cx="1280160" cy="944880"/>
                </a:xfrm>
                <a:prstGeom prst="roundRect">
                  <a:avLst/>
                </a:pr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2481" name="组合 2480">
                  <a:extLst>
                    <a:ext uri="{FF2B5EF4-FFF2-40B4-BE49-F238E27FC236}">
                      <a16:creationId xmlns:a16="http://schemas.microsoft.com/office/drawing/2014/main" id="{82588BDE-F57D-E405-AA53-F006CBD3E012}"/>
                    </a:ext>
                  </a:extLst>
                </p:cNvPr>
                <p:cNvGrpSpPr/>
                <p:nvPr/>
              </p:nvGrpSpPr>
              <p:grpSpPr>
                <a:xfrm>
                  <a:off x="6099359" y="4884253"/>
                  <a:ext cx="1279944" cy="472440"/>
                  <a:chOff x="7380916" y="3163010"/>
                  <a:chExt cx="1279944" cy="472440"/>
                </a:xfrm>
              </p:grpSpPr>
              <p:sp>
                <p:nvSpPr>
                  <p:cNvPr id="2483" name="任意多边形: 形状 2482">
                    <a:extLst>
                      <a:ext uri="{FF2B5EF4-FFF2-40B4-BE49-F238E27FC236}">
                        <a16:creationId xmlns:a16="http://schemas.microsoft.com/office/drawing/2014/main" id="{0C09C87A-2B93-7B73-51D4-5E11749C069E}"/>
                      </a:ext>
                    </a:extLst>
                  </p:cNvPr>
                  <p:cNvSpPr/>
                  <p:nvPr/>
                </p:nvSpPr>
                <p:spPr>
                  <a:xfrm>
                    <a:off x="7817205" y="3179756"/>
                    <a:ext cx="843655" cy="455694"/>
                  </a:xfrm>
                  <a:custGeom>
                    <a:avLst/>
                    <a:gdLst>
                      <a:gd name="connsiteX0" fmla="*/ 669856 w 843655"/>
                      <a:gd name="connsiteY0" fmla="*/ 0 h 455694"/>
                      <a:gd name="connsiteX1" fmla="*/ 698321 w 843655"/>
                      <a:gd name="connsiteY1" fmla="*/ 9228 h 455694"/>
                      <a:gd name="connsiteX2" fmla="*/ 843655 w 843655"/>
                      <a:gd name="connsiteY2" fmla="*/ 110394 h 455694"/>
                      <a:gd name="connsiteX3" fmla="*/ 843655 w 843655"/>
                      <a:gd name="connsiteY3" fmla="*/ 298211 h 455694"/>
                      <a:gd name="connsiteX4" fmla="*/ 686172 w 843655"/>
                      <a:gd name="connsiteY4" fmla="*/ 455694 h 455694"/>
                      <a:gd name="connsiteX5" fmla="*/ 0 w 843655"/>
                      <a:gd name="connsiteY5" fmla="*/ 455694 h 455694"/>
                      <a:gd name="connsiteX6" fmla="*/ 641391 w 843655"/>
                      <a:gd name="connsiteY6" fmla="*/ 9228 h 455694"/>
                      <a:gd name="connsiteX7" fmla="*/ 669856 w 843655"/>
                      <a:gd name="connsiteY7" fmla="*/ 0 h 455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43655" h="455694">
                        <a:moveTo>
                          <a:pt x="669856" y="0"/>
                        </a:moveTo>
                        <a:cubicBezTo>
                          <a:pt x="679669" y="0"/>
                          <a:pt x="689483" y="3076"/>
                          <a:pt x="698321" y="9228"/>
                        </a:cubicBezTo>
                        <a:lnTo>
                          <a:pt x="843655" y="110394"/>
                        </a:lnTo>
                        <a:lnTo>
                          <a:pt x="843655" y="298211"/>
                        </a:lnTo>
                        <a:cubicBezTo>
                          <a:pt x="843655" y="385186"/>
                          <a:pt x="773147" y="455694"/>
                          <a:pt x="686172" y="455694"/>
                        </a:cubicBezTo>
                        <a:lnTo>
                          <a:pt x="0" y="455694"/>
                        </a:lnTo>
                        <a:lnTo>
                          <a:pt x="641391" y="9228"/>
                        </a:lnTo>
                        <a:cubicBezTo>
                          <a:pt x="650230" y="3076"/>
                          <a:pt x="660043" y="0"/>
                          <a:pt x="669856" y="0"/>
                        </a:cubicBezTo>
                        <a:close/>
                      </a:path>
                    </a:pathLst>
                  </a:cu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84" name="任意多边形: 形状 2483">
                    <a:extLst>
                      <a:ext uri="{FF2B5EF4-FFF2-40B4-BE49-F238E27FC236}">
                        <a16:creationId xmlns:a16="http://schemas.microsoft.com/office/drawing/2014/main" id="{1204E75B-0C1B-E52D-0E1E-218364A3335D}"/>
                      </a:ext>
                    </a:extLst>
                  </p:cNvPr>
                  <p:cNvSpPr/>
                  <p:nvPr/>
                </p:nvSpPr>
                <p:spPr>
                  <a:xfrm>
                    <a:off x="7380916" y="3163010"/>
                    <a:ext cx="1004737" cy="472440"/>
                  </a:xfrm>
                  <a:custGeom>
                    <a:avLst/>
                    <a:gdLst>
                      <a:gd name="connsiteX0" fmla="*/ 310823 w 1004737"/>
                      <a:gd name="connsiteY0" fmla="*/ 0 h 472440"/>
                      <a:gd name="connsiteX1" fmla="*/ 339289 w 1004737"/>
                      <a:gd name="connsiteY1" fmla="*/ 9228 h 472440"/>
                      <a:gd name="connsiteX2" fmla="*/ 1004737 w 1004737"/>
                      <a:gd name="connsiteY2" fmla="*/ 472440 h 472440"/>
                      <a:gd name="connsiteX3" fmla="*/ 157483 w 1004737"/>
                      <a:gd name="connsiteY3" fmla="*/ 472440 h 472440"/>
                      <a:gd name="connsiteX4" fmla="*/ 0 w 1004737"/>
                      <a:gd name="connsiteY4" fmla="*/ 314957 h 472440"/>
                      <a:gd name="connsiteX5" fmla="*/ 0 w 1004737"/>
                      <a:gd name="connsiteY5" fmla="*/ 205775 h 472440"/>
                      <a:gd name="connsiteX6" fmla="*/ 282358 w 1004737"/>
                      <a:gd name="connsiteY6" fmla="*/ 9228 h 472440"/>
                      <a:gd name="connsiteX7" fmla="*/ 310823 w 1004737"/>
                      <a:gd name="connsiteY7" fmla="*/ 0 h 472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4737" h="472440">
                        <a:moveTo>
                          <a:pt x="310823" y="0"/>
                        </a:moveTo>
                        <a:cubicBezTo>
                          <a:pt x="320637" y="0"/>
                          <a:pt x="330450" y="3076"/>
                          <a:pt x="339289" y="9228"/>
                        </a:cubicBezTo>
                        <a:lnTo>
                          <a:pt x="1004737" y="472440"/>
                        </a:lnTo>
                        <a:lnTo>
                          <a:pt x="157483" y="472440"/>
                        </a:lnTo>
                        <a:cubicBezTo>
                          <a:pt x="70508" y="472440"/>
                          <a:pt x="0" y="401932"/>
                          <a:pt x="0" y="314957"/>
                        </a:cubicBezTo>
                        <a:lnTo>
                          <a:pt x="0" y="205775"/>
                        </a:lnTo>
                        <a:lnTo>
                          <a:pt x="282358" y="9228"/>
                        </a:lnTo>
                        <a:cubicBezTo>
                          <a:pt x="291197" y="3076"/>
                          <a:pt x="301010" y="0"/>
                          <a:pt x="310823" y="0"/>
                        </a:cubicBezTo>
                        <a:close/>
                      </a:path>
                    </a:pathLst>
                  </a:custGeom>
                  <a:solidFill>
                    <a:srgbClr val="00A6A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sp>
              <p:nvSpPr>
                <p:cNvPr id="2482" name="椭圆 2481">
                  <a:extLst>
                    <a:ext uri="{FF2B5EF4-FFF2-40B4-BE49-F238E27FC236}">
                      <a16:creationId xmlns:a16="http://schemas.microsoft.com/office/drawing/2014/main" id="{3D45B3A1-B4E8-8538-8ABD-24B8608C3263}"/>
                    </a:ext>
                  </a:extLst>
                </p:cNvPr>
                <p:cNvSpPr/>
                <p:nvPr/>
              </p:nvSpPr>
              <p:spPr>
                <a:xfrm>
                  <a:off x="6991334" y="4554340"/>
                  <a:ext cx="225524" cy="225524"/>
                </a:xfrm>
                <a:prstGeom prst="ellipse">
                  <a:avLst/>
                </a:prstGeom>
                <a:solidFill>
                  <a:srgbClr val="F9E65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2233" name="组合 2232">
              <a:extLst>
                <a:ext uri="{FF2B5EF4-FFF2-40B4-BE49-F238E27FC236}">
                  <a16:creationId xmlns:a16="http://schemas.microsoft.com/office/drawing/2014/main" id="{12BCB3A1-5B51-B907-326D-F18B1E204C2F}"/>
                </a:ext>
              </a:extLst>
            </p:cNvPr>
            <p:cNvGrpSpPr/>
            <p:nvPr/>
          </p:nvGrpSpPr>
          <p:grpSpPr>
            <a:xfrm>
              <a:off x="-2944694" y="3133546"/>
              <a:ext cx="948751" cy="785022"/>
              <a:chOff x="3254067" y="3967672"/>
              <a:chExt cx="1477953" cy="1297748"/>
            </a:xfrm>
          </p:grpSpPr>
          <p:grpSp>
            <p:nvGrpSpPr>
              <p:cNvPr id="2427" name="组合 2426">
                <a:extLst>
                  <a:ext uri="{FF2B5EF4-FFF2-40B4-BE49-F238E27FC236}">
                    <a16:creationId xmlns:a16="http://schemas.microsoft.com/office/drawing/2014/main" id="{B0792A6D-DA3C-11BF-2E36-58A0EFA64CC7}"/>
                  </a:ext>
                </a:extLst>
              </p:cNvPr>
              <p:cNvGrpSpPr/>
              <p:nvPr/>
            </p:nvGrpSpPr>
            <p:grpSpPr>
              <a:xfrm>
                <a:off x="364229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2473" name="椭圆 2472">
                  <a:extLst>
                    <a:ext uri="{FF2B5EF4-FFF2-40B4-BE49-F238E27FC236}">
                      <a16:creationId xmlns:a16="http://schemas.microsoft.com/office/drawing/2014/main" id="{720A89BF-18BB-5F9D-A467-F3172C65DAEE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4" name="椭圆 2473">
                  <a:extLst>
                    <a:ext uri="{FF2B5EF4-FFF2-40B4-BE49-F238E27FC236}">
                      <a16:creationId xmlns:a16="http://schemas.microsoft.com/office/drawing/2014/main" id="{3142B6CE-F5C3-F568-0DEF-966DFAADB411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5" name="椭圆 2474">
                  <a:extLst>
                    <a:ext uri="{FF2B5EF4-FFF2-40B4-BE49-F238E27FC236}">
                      <a16:creationId xmlns:a16="http://schemas.microsoft.com/office/drawing/2014/main" id="{91DA207C-F70F-D121-2CE1-03C974739959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6" name="椭圆 2475">
                  <a:extLst>
                    <a:ext uri="{FF2B5EF4-FFF2-40B4-BE49-F238E27FC236}">
                      <a16:creationId xmlns:a16="http://schemas.microsoft.com/office/drawing/2014/main" id="{23379673-7CCD-1DFA-E32E-5541EE8922DF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428" name="组合 2427">
                <a:extLst>
                  <a:ext uri="{FF2B5EF4-FFF2-40B4-BE49-F238E27FC236}">
                    <a16:creationId xmlns:a16="http://schemas.microsoft.com/office/drawing/2014/main" id="{4ADDED84-2E20-6921-1C85-FE7550B37C95}"/>
                  </a:ext>
                </a:extLst>
              </p:cNvPr>
              <p:cNvGrpSpPr/>
              <p:nvPr/>
            </p:nvGrpSpPr>
            <p:grpSpPr>
              <a:xfrm>
                <a:off x="3254067" y="4168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2470" name="椭圆 2469">
                  <a:extLst>
                    <a:ext uri="{FF2B5EF4-FFF2-40B4-BE49-F238E27FC236}">
                      <a16:creationId xmlns:a16="http://schemas.microsoft.com/office/drawing/2014/main" id="{0347198F-C357-7D8A-A36D-CE6654D0BB06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1" name="椭圆 2470">
                  <a:extLst>
                    <a:ext uri="{FF2B5EF4-FFF2-40B4-BE49-F238E27FC236}">
                      <a16:creationId xmlns:a16="http://schemas.microsoft.com/office/drawing/2014/main" id="{18670145-2835-118E-38D1-33D0CB0EE617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2" name="椭圆 2471">
                  <a:extLst>
                    <a:ext uri="{FF2B5EF4-FFF2-40B4-BE49-F238E27FC236}">
                      <a16:creationId xmlns:a16="http://schemas.microsoft.com/office/drawing/2014/main" id="{D07E1853-103C-9056-286F-0BD7C14F693A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429" name="组合 2428">
                <a:extLst>
                  <a:ext uri="{FF2B5EF4-FFF2-40B4-BE49-F238E27FC236}">
                    <a16:creationId xmlns:a16="http://schemas.microsoft.com/office/drawing/2014/main" id="{733CC8BF-423E-5843-8496-FBBFBEC1CA8F}"/>
                  </a:ext>
                </a:extLst>
              </p:cNvPr>
              <p:cNvGrpSpPr/>
              <p:nvPr/>
            </p:nvGrpSpPr>
            <p:grpSpPr>
              <a:xfrm>
                <a:off x="391768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2466" name="椭圆 2465">
                  <a:extLst>
                    <a:ext uri="{FF2B5EF4-FFF2-40B4-BE49-F238E27FC236}">
                      <a16:creationId xmlns:a16="http://schemas.microsoft.com/office/drawing/2014/main" id="{6C29A4EC-708C-4951-B62F-9D7C09446B4E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7" name="椭圆 2466">
                  <a:extLst>
                    <a:ext uri="{FF2B5EF4-FFF2-40B4-BE49-F238E27FC236}">
                      <a16:creationId xmlns:a16="http://schemas.microsoft.com/office/drawing/2014/main" id="{4B1BD73B-FD0E-7A47-E42B-AA98893CDD9C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8" name="椭圆 2467">
                  <a:extLst>
                    <a:ext uri="{FF2B5EF4-FFF2-40B4-BE49-F238E27FC236}">
                      <a16:creationId xmlns:a16="http://schemas.microsoft.com/office/drawing/2014/main" id="{C9149481-816D-B423-A5AB-D2AFAF578A2B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9" name="椭圆 2468">
                  <a:extLst>
                    <a:ext uri="{FF2B5EF4-FFF2-40B4-BE49-F238E27FC236}">
                      <a16:creationId xmlns:a16="http://schemas.microsoft.com/office/drawing/2014/main" id="{5AA056C4-4854-F0D0-8518-94BA9953E759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430" name="直接连接符 2429">
                <a:extLst>
                  <a:ext uri="{FF2B5EF4-FFF2-40B4-BE49-F238E27FC236}">
                    <a16:creationId xmlns:a16="http://schemas.microsoft.com/office/drawing/2014/main" id="{6C56EB0B-F3B2-4B9F-B43C-7D024B1E3C9E}"/>
                  </a:ext>
                </a:extLst>
              </p:cNvPr>
              <p:cNvCxnSpPr>
                <a:stCxn id="2470" idx="6"/>
                <a:endCxn id="2474" idx="2"/>
              </p:cNvCxnSpPr>
              <p:nvPr/>
            </p:nvCxnSpPr>
            <p:spPr>
              <a:xfrm flipV="1">
                <a:off x="3397095" y="4057392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1" name="直接连接符 2430">
                <a:extLst>
                  <a:ext uri="{FF2B5EF4-FFF2-40B4-BE49-F238E27FC236}">
                    <a16:creationId xmlns:a16="http://schemas.microsoft.com/office/drawing/2014/main" id="{D6AB2512-F5AD-3E78-B480-DA896752723D}"/>
                  </a:ext>
                </a:extLst>
              </p:cNvPr>
              <p:cNvCxnSpPr>
                <a:stCxn id="2471" idx="6"/>
                <a:endCxn id="2474" idx="2"/>
              </p:cNvCxnSpPr>
              <p:nvPr/>
            </p:nvCxnSpPr>
            <p:spPr>
              <a:xfrm flipV="1">
                <a:off x="3397095" y="4057392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2" name="直接连接符 2431">
                <a:extLst>
                  <a:ext uri="{FF2B5EF4-FFF2-40B4-BE49-F238E27FC236}">
                    <a16:creationId xmlns:a16="http://schemas.microsoft.com/office/drawing/2014/main" id="{214A0666-23EF-A7CE-1576-C9CBD81674C9}"/>
                  </a:ext>
                </a:extLst>
              </p:cNvPr>
              <p:cNvCxnSpPr>
                <a:stCxn id="2470" idx="6"/>
                <a:endCxn id="2475" idx="2"/>
              </p:cNvCxnSpPr>
              <p:nvPr/>
            </p:nvCxnSpPr>
            <p:spPr>
              <a:xfrm>
                <a:off x="3397095" y="4258202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3" name="直接连接符 2432">
                <a:extLst>
                  <a:ext uri="{FF2B5EF4-FFF2-40B4-BE49-F238E27FC236}">
                    <a16:creationId xmlns:a16="http://schemas.microsoft.com/office/drawing/2014/main" id="{B959C1AF-B483-4EBE-14E5-B107C88EFCB1}"/>
                  </a:ext>
                </a:extLst>
              </p:cNvPr>
              <p:cNvCxnSpPr>
                <a:stCxn id="2470" idx="6"/>
                <a:endCxn id="2476" idx="2"/>
              </p:cNvCxnSpPr>
              <p:nvPr/>
            </p:nvCxnSpPr>
            <p:spPr>
              <a:xfrm>
                <a:off x="3397095" y="4258202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4" name="直接连接符 2433">
                <a:extLst>
                  <a:ext uri="{FF2B5EF4-FFF2-40B4-BE49-F238E27FC236}">
                    <a16:creationId xmlns:a16="http://schemas.microsoft.com/office/drawing/2014/main" id="{E656B101-1215-2E1F-2934-6C14737124B0}"/>
                  </a:ext>
                </a:extLst>
              </p:cNvPr>
              <p:cNvCxnSpPr>
                <a:stCxn id="2471" idx="6"/>
                <a:endCxn id="2475" idx="2"/>
              </p:cNvCxnSpPr>
              <p:nvPr/>
            </p:nvCxnSpPr>
            <p:spPr>
              <a:xfrm flipV="1">
                <a:off x="3397095" y="4430161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5" name="直接连接符 2434">
                <a:extLst>
                  <a:ext uri="{FF2B5EF4-FFF2-40B4-BE49-F238E27FC236}">
                    <a16:creationId xmlns:a16="http://schemas.microsoft.com/office/drawing/2014/main" id="{CA7C2943-DF9A-A1F0-5B27-10B048843D2D}"/>
                  </a:ext>
                </a:extLst>
              </p:cNvPr>
              <p:cNvCxnSpPr>
                <a:stCxn id="2471" idx="6"/>
                <a:endCxn id="2476" idx="2"/>
              </p:cNvCxnSpPr>
              <p:nvPr/>
            </p:nvCxnSpPr>
            <p:spPr>
              <a:xfrm>
                <a:off x="3397095" y="4640579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6" name="直接连接符 2435">
                <a:extLst>
                  <a:ext uri="{FF2B5EF4-FFF2-40B4-BE49-F238E27FC236}">
                    <a16:creationId xmlns:a16="http://schemas.microsoft.com/office/drawing/2014/main" id="{69EBE286-4CF4-3881-0C9A-337F99FFA207}"/>
                  </a:ext>
                </a:extLst>
              </p:cNvPr>
              <p:cNvCxnSpPr>
                <a:stCxn id="2471" idx="6"/>
                <a:endCxn id="2473" idx="2"/>
              </p:cNvCxnSpPr>
              <p:nvPr/>
            </p:nvCxnSpPr>
            <p:spPr>
              <a:xfrm>
                <a:off x="3397095" y="4640579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7" name="直接连接符 2436">
                <a:extLst>
                  <a:ext uri="{FF2B5EF4-FFF2-40B4-BE49-F238E27FC236}">
                    <a16:creationId xmlns:a16="http://schemas.microsoft.com/office/drawing/2014/main" id="{2B78BFB5-8721-874A-7633-6B6D6A0E107D}"/>
                  </a:ext>
                </a:extLst>
              </p:cNvPr>
              <p:cNvCxnSpPr>
                <a:stCxn id="2472" idx="6"/>
                <a:endCxn id="2475" idx="2"/>
              </p:cNvCxnSpPr>
              <p:nvPr/>
            </p:nvCxnSpPr>
            <p:spPr>
              <a:xfrm flipV="1">
                <a:off x="3397095" y="4430161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8" name="直接连接符 2437">
                <a:extLst>
                  <a:ext uri="{FF2B5EF4-FFF2-40B4-BE49-F238E27FC236}">
                    <a16:creationId xmlns:a16="http://schemas.microsoft.com/office/drawing/2014/main" id="{86FEF98B-AD03-B063-A329-D32619B085FA}"/>
                  </a:ext>
                </a:extLst>
              </p:cNvPr>
              <p:cNvCxnSpPr>
                <a:stCxn id="2472" idx="6"/>
                <a:endCxn id="2476" idx="2"/>
              </p:cNvCxnSpPr>
              <p:nvPr/>
            </p:nvCxnSpPr>
            <p:spPr>
              <a:xfrm flipV="1">
                <a:off x="3397095" y="4802931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9" name="直接连接符 2438">
                <a:extLst>
                  <a:ext uri="{FF2B5EF4-FFF2-40B4-BE49-F238E27FC236}">
                    <a16:creationId xmlns:a16="http://schemas.microsoft.com/office/drawing/2014/main" id="{61D463C1-80E1-C597-23E7-578DD960131B}"/>
                  </a:ext>
                </a:extLst>
              </p:cNvPr>
              <p:cNvCxnSpPr>
                <a:stCxn id="2474" idx="6"/>
                <a:endCxn id="2467" idx="2"/>
              </p:cNvCxnSpPr>
              <p:nvPr/>
            </p:nvCxnSpPr>
            <p:spPr>
              <a:xfrm>
                <a:off x="3785320" y="405739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0" name="直接连接符 2439">
                <a:extLst>
                  <a:ext uri="{FF2B5EF4-FFF2-40B4-BE49-F238E27FC236}">
                    <a16:creationId xmlns:a16="http://schemas.microsoft.com/office/drawing/2014/main" id="{94FF0E2C-2CAC-E5F9-A101-EC12542DC668}"/>
                  </a:ext>
                </a:extLst>
              </p:cNvPr>
              <p:cNvCxnSpPr>
                <a:stCxn id="2474" idx="6"/>
                <a:endCxn id="2468" idx="2"/>
              </p:cNvCxnSpPr>
              <p:nvPr/>
            </p:nvCxnSpPr>
            <p:spPr>
              <a:xfrm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1" name="直接连接符 2440">
                <a:extLst>
                  <a:ext uri="{FF2B5EF4-FFF2-40B4-BE49-F238E27FC236}">
                    <a16:creationId xmlns:a16="http://schemas.microsoft.com/office/drawing/2014/main" id="{582D365E-4DBB-9689-9CB0-724131FFB224}"/>
                  </a:ext>
                </a:extLst>
              </p:cNvPr>
              <p:cNvCxnSpPr>
                <a:stCxn id="2467" idx="2"/>
                <a:endCxn id="2475" idx="6"/>
              </p:cNvCxnSpPr>
              <p:nvPr/>
            </p:nvCxnSpPr>
            <p:spPr>
              <a:xfrm flipH="1"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2" name="直接连接符 2441">
                <a:extLst>
                  <a:ext uri="{FF2B5EF4-FFF2-40B4-BE49-F238E27FC236}">
                    <a16:creationId xmlns:a16="http://schemas.microsoft.com/office/drawing/2014/main" id="{8B5010D2-FD30-FC18-9F24-863448A1BD1D}"/>
                  </a:ext>
                </a:extLst>
              </p:cNvPr>
              <p:cNvCxnSpPr>
                <a:stCxn id="2475" idx="6"/>
                <a:endCxn id="2468" idx="2"/>
              </p:cNvCxnSpPr>
              <p:nvPr/>
            </p:nvCxnSpPr>
            <p:spPr>
              <a:xfrm>
                <a:off x="3785320" y="443016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3" name="直接连接符 2442">
                <a:extLst>
                  <a:ext uri="{FF2B5EF4-FFF2-40B4-BE49-F238E27FC236}">
                    <a16:creationId xmlns:a16="http://schemas.microsoft.com/office/drawing/2014/main" id="{0CEF8753-8164-F660-88B9-A15F508D1344}"/>
                  </a:ext>
                </a:extLst>
              </p:cNvPr>
              <p:cNvCxnSpPr>
                <a:stCxn id="2475" idx="6"/>
                <a:endCxn id="2469" idx="2"/>
              </p:cNvCxnSpPr>
              <p:nvPr/>
            </p:nvCxnSpPr>
            <p:spPr>
              <a:xfrm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4" name="直接连接符 2443">
                <a:extLst>
                  <a:ext uri="{FF2B5EF4-FFF2-40B4-BE49-F238E27FC236}">
                    <a16:creationId xmlns:a16="http://schemas.microsoft.com/office/drawing/2014/main" id="{F31481E2-ACD2-651A-F96D-3B49B6A8C65A}"/>
                  </a:ext>
                </a:extLst>
              </p:cNvPr>
              <p:cNvCxnSpPr>
                <a:stCxn id="2468" idx="2"/>
                <a:endCxn id="2476" idx="6"/>
              </p:cNvCxnSpPr>
              <p:nvPr/>
            </p:nvCxnSpPr>
            <p:spPr>
              <a:xfrm flipH="1"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5" name="直接连接符 2444">
                <a:extLst>
                  <a:ext uri="{FF2B5EF4-FFF2-40B4-BE49-F238E27FC236}">
                    <a16:creationId xmlns:a16="http://schemas.microsoft.com/office/drawing/2014/main" id="{B7761EE4-FF58-309B-0A31-6368857FD704}"/>
                  </a:ext>
                </a:extLst>
              </p:cNvPr>
              <p:cNvCxnSpPr>
                <a:stCxn id="2476" idx="6"/>
                <a:endCxn id="2469" idx="2"/>
              </p:cNvCxnSpPr>
              <p:nvPr/>
            </p:nvCxnSpPr>
            <p:spPr>
              <a:xfrm>
                <a:off x="3785320" y="480293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6" name="直接连接符 2445">
                <a:extLst>
                  <a:ext uri="{FF2B5EF4-FFF2-40B4-BE49-F238E27FC236}">
                    <a16:creationId xmlns:a16="http://schemas.microsoft.com/office/drawing/2014/main" id="{C8C1A414-8076-8D0C-CE40-644198277746}"/>
                  </a:ext>
                </a:extLst>
              </p:cNvPr>
              <p:cNvCxnSpPr>
                <a:stCxn id="2469" idx="2"/>
                <a:endCxn id="2473" idx="6"/>
              </p:cNvCxnSpPr>
              <p:nvPr/>
            </p:nvCxnSpPr>
            <p:spPr>
              <a:xfrm flipH="1"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7" name="直接连接符 2446">
                <a:extLst>
                  <a:ext uri="{FF2B5EF4-FFF2-40B4-BE49-F238E27FC236}">
                    <a16:creationId xmlns:a16="http://schemas.microsoft.com/office/drawing/2014/main" id="{601069B4-BC65-F526-0996-C8252821ED5E}"/>
                  </a:ext>
                </a:extLst>
              </p:cNvPr>
              <p:cNvCxnSpPr>
                <a:stCxn id="2473" idx="6"/>
                <a:endCxn id="2466" idx="2"/>
              </p:cNvCxnSpPr>
              <p:nvPr/>
            </p:nvCxnSpPr>
            <p:spPr>
              <a:xfrm>
                <a:off x="3785320" y="5175700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8" name="直接连接符 2447">
                <a:extLst>
                  <a:ext uri="{FF2B5EF4-FFF2-40B4-BE49-F238E27FC236}">
                    <a16:creationId xmlns:a16="http://schemas.microsoft.com/office/drawing/2014/main" id="{E175E2C9-0EC6-2334-D5E9-3A2CCBDA9ADE}"/>
                  </a:ext>
                </a:extLst>
              </p:cNvPr>
              <p:cNvCxnSpPr>
                <a:stCxn id="2476" idx="6"/>
                <a:endCxn id="2466" idx="2"/>
              </p:cNvCxnSpPr>
              <p:nvPr/>
            </p:nvCxnSpPr>
            <p:spPr>
              <a:xfrm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49" name="组合 2448">
                <a:extLst>
                  <a:ext uri="{FF2B5EF4-FFF2-40B4-BE49-F238E27FC236}">
                    <a16:creationId xmlns:a16="http://schemas.microsoft.com/office/drawing/2014/main" id="{CB6D727A-0B56-2A60-C472-28679EC7B96F}"/>
                  </a:ext>
                </a:extLst>
              </p:cNvPr>
              <p:cNvGrpSpPr/>
              <p:nvPr/>
            </p:nvGrpSpPr>
            <p:grpSpPr>
              <a:xfrm>
                <a:off x="4297108" y="4171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2463" name="椭圆 2462">
                  <a:extLst>
                    <a:ext uri="{FF2B5EF4-FFF2-40B4-BE49-F238E27FC236}">
                      <a16:creationId xmlns:a16="http://schemas.microsoft.com/office/drawing/2014/main" id="{182A6E8C-0B06-7B80-6B18-3DD1C0898FCD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4" name="椭圆 2463">
                  <a:extLst>
                    <a:ext uri="{FF2B5EF4-FFF2-40B4-BE49-F238E27FC236}">
                      <a16:creationId xmlns:a16="http://schemas.microsoft.com/office/drawing/2014/main" id="{034D26EE-DCA7-7E7E-7375-FA62C2C14D61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5" name="椭圆 2464">
                  <a:extLst>
                    <a:ext uri="{FF2B5EF4-FFF2-40B4-BE49-F238E27FC236}">
                      <a16:creationId xmlns:a16="http://schemas.microsoft.com/office/drawing/2014/main" id="{30CD5E17-9CF6-1531-D44B-0D2A4AFC045D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450" name="直接连接符 2449">
                <a:extLst>
                  <a:ext uri="{FF2B5EF4-FFF2-40B4-BE49-F238E27FC236}">
                    <a16:creationId xmlns:a16="http://schemas.microsoft.com/office/drawing/2014/main" id="{FAF2B67C-F6F3-D512-2B01-8ABA9A62218F}"/>
                  </a:ext>
                </a:extLst>
              </p:cNvPr>
              <p:cNvCxnSpPr>
                <a:stCxn id="2472" idx="6"/>
                <a:endCxn id="2473" idx="2"/>
              </p:cNvCxnSpPr>
              <p:nvPr/>
            </p:nvCxnSpPr>
            <p:spPr>
              <a:xfrm>
                <a:off x="3397095" y="5024033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1" name="直接连接符 2450">
                <a:extLst>
                  <a:ext uri="{FF2B5EF4-FFF2-40B4-BE49-F238E27FC236}">
                    <a16:creationId xmlns:a16="http://schemas.microsoft.com/office/drawing/2014/main" id="{9FC389C2-5375-C49C-BDEA-4CCAB7C85AD3}"/>
                  </a:ext>
                </a:extLst>
              </p:cNvPr>
              <p:cNvCxnSpPr>
                <a:stCxn id="2467" idx="6"/>
                <a:endCxn id="2463" idx="2"/>
              </p:cNvCxnSpPr>
              <p:nvPr/>
            </p:nvCxnSpPr>
            <p:spPr>
              <a:xfrm>
                <a:off x="4060709" y="4057392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2" name="直接连接符 2451">
                <a:extLst>
                  <a:ext uri="{FF2B5EF4-FFF2-40B4-BE49-F238E27FC236}">
                    <a16:creationId xmlns:a16="http://schemas.microsoft.com/office/drawing/2014/main" id="{434B2C3C-8364-1995-5741-AC490862B425}"/>
                  </a:ext>
                </a:extLst>
              </p:cNvPr>
              <p:cNvCxnSpPr>
                <a:stCxn id="2467" idx="6"/>
                <a:endCxn id="2464" idx="2"/>
              </p:cNvCxnSpPr>
              <p:nvPr/>
            </p:nvCxnSpPr>
            <p:spPr>
              <a:xfrm>
                <a:off x="4060709" y="4057392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3" name="直接连接符 2452">
                <a:extLst>
                  <a:ext uri="{FF2B5EF4-FFF2-40B4-BE49-F238E27FC236}">
                    <a16:creationId xmlns:a16="http://schemas.microsoft.com/office/drawing/2014/main" id="{18DAA525-39A3-1E26-C3C8-609F6DCC01E6}"/>
                  </a:ext>
                </a:extLst>
              </p:cNvPr>
              <p:cNvCxnSpPr>
                <a:stCxn id="2468" idx="6"/>
                <a:endCxn id="2464" idx="2"/>
              </p:cNvCxnSpPr>
              <p:nvPr/>
            </p:nvCxnSpPr>
            <p:spPr>
              <a:xfrm>
                <a:off x="4060709" y="4430161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4" name="直接连接符 2453">
                <a:extLst>
                  <a:ext uri="{FF2B5EF4-FFF2-40B4-BE49-F238E27FC236}">
                    <a16:creationId xmlns:a16="http://schemas.microsoft.com/office/drawing/2014/main" id="{3633C4EB-C18C-0DAC-E2F3-95BAD257342F}"/>
                  </a:ext>
                </a:extLst>
              </p:cNvPr>
              <p:cNvCxnSpPr>
                <a:stCxn id="2468" idx="6"/>
                <a:endCxn id="2465" idx="2"/>
              </p:cNvCxnSpPr>
              <p:nvPr/>
            </p:nvCxnSpPr>
            <p:spPr>
              <a:xfrm>
                <a:off x="4060709" y="4430161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5" name="直接连接符 2454">
                <a:extLst>
                  <a:ext uri="{FF2B5EF4-FFF2-40B4-BE49-F238E27FC236}">
                    <a16:creationId xmlns:a16="http://schemas.microsoft.com/office/drawing/2014/main" id="{D4BA50B5-C363-D9DC-CF4C-1E9AAD1B16C0}"/>
                  </a:ext>
                </a:extLst>
              </p:cNvPr>
              <p:cNvCxnSpPr>
                <a:stCxn id="2466" idx="6"/>
                <a:endCxn id="2465" idx="2"/>
              </p:cNvCxnSpPr>
              <p:nvPr/>
            </p:nvCxnSpPr>
            <p:spPr>
              <a:xfrm flipV="1">
                <a:off x="4060709" y="5027033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6" name="直接连接符 2455">
                <a:extLst>
                  <a:ext uri="{FF2B5EF4-FFF2-40B4-BE49-F238E27FC236}">
                    <a16:creationId xmlns:a16="http://schemas.microsoft.com/office/drawing/2014/main" id="{68CE7601-7CC8-8B0F-24A7-9338FCBB1706}"/>
                  </a:ext>
                </a:extLst>
              </p:cNvPr>
              <p:cNvCxnSpPr>
                <a:stCxn id="2469" idx="6"/>
                <a:endCxn id="2465" idx="2"/>
              </p:cNvCxnSpPr>
              <p:nvPr/>
            </p:nvCxnSpPr>
            <p:spPr>
              <a:xfrm>
                <a:off x="4060709" y="4802931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7" name="直接连接符 2456">
                <a:extLst>
                  <a:ext uri="{FF2B5EF4-FFF2-40B4-BE49-F238E27FC236}">
                    <a16:creationId xmlns:a16="http://schemas.microsoft.com/office/drawing/2014/main" id="{D6443C6B-A059-6037-A620-208822A99D10}"/>
                  </a:ext>
                </a:extLst>
              </p:cNvPr>
              <p:cNvCxnSpPr>
                <a:stCxn id="2469" idx="6"/>
                <a:endCxn id="2464" idx="2"/>
              </p:cNvCxnSpPr>
              <p:nvPr/>
            </p:nvCxnSpPr>
            <p:spPr>
              <a:xfrm flipV="1">
                <a:off x="4060709" y="4643579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8" name="直接连接符 2457">
                <a:extLst>
                  <a:ext uri="{FF2B5EF4-FFF2-40B4-BE49-F238E27FC236}">
                    <a16:creationId xmlns:a16="http://schemas.microsoft.com/office/drawing/2014/main" id="{AF0AF32D-DDFA-3542-D7DE-D1A25126D828}"/>
                  </a:ext>
                </a:extLst>
              </p:cNvPr>
              <p:cNvCxnSpPr>
                <a:stCxn id="2466" idx="6"/>
                <a:endCxn id="2464" idx="2"/>
              </p:cNvCxnSpPr>
              <p:nvPr/>
            </p:nvCxnSpPr>
            <p:spPr>
              <a:xfrm flipV="1">
                <a:off x="4060709" y="4643579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9" name="直接连接符 2458">
                <a:extLst>
                  <a:ext uri="{FF2B5EF4-FFF2-40B4-BE49-F238E27FC236}">
                    <a16:creationId xmlns:a16="http://schemas.microsoft.com/office/drawing/2014/main" id="{2B2F649F-51BB-5052-778C-6E7D98B6A6A6}"/>
                  </a:ext>
                </a:extLst>
              </p:cNvPr>
              <p:cNvCxnSpPr>
                <a:stCxn id="2468" idx="6"/>
                <a:endCxn id="2463" idx="2"/>
              </p:cNvCxnSpPr>
              <p:nvPr/>
            </p:nvCxnSpPr>
            <p:spPr>
              <a:xfrm flipV="1">
                <a:off x="4060709" y="4261202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0" name="直接箭头连接符 2459">
                <a:extLst>
                  <a:ext uri="{FF2B5EF4-FFF2-40B4-BE49-F238E27FC236}">
                    <a16:creationId xmlns:a16="http://schemas.microsoft.com/office/drawing/2014/main" id="{B970C3C6-90D2-149C-9D0E-CB42DD9EA954}"/>
                  </a:ext>
                </a:extLst>
              </p:cNvPr>
              <p:cNvCxnSpPr>
                <a:stCxn id="2463" idx="6"/>
              </p:cNvCxnSpPr>
              <p:nvPr/>
            </p:nvCxnSpPr>
            <p:spPr>
              <a:xfrm flipV="1">
                <a:off x="4440136" y="4258202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1" name="直接箭头连接符 2460">
                <a:extLst>
                  <a:ext uri="{FF2B5EF4-FFF2-40B4-BE49-F238E27FC236}">
                    <a16:creationId xmlns:a16="http://schemas.microsoft.com/office/drawing/2014/main" id="{C143FBD6-BD81-6F50-1DBC-B31B5F8A7B67}"/>
                  </a:ext>
                </a:extLst>
              </p:cNvPr>
              <p:cNvCxnSpPr/>
              <p:nvPr/>
            </p:nvCxnSpPr>
            <p:spPr>
              <a:xfrm flipV="1">
                <a:off x="4440135" y="463757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2" name="直接箭头连接符 2461">
                <a:extLst>
                  <a:ext uri="{FF2B5EF4-FFF2-40B4-BE49-F238E27FC236}">
                    <a16:creationId xmlns:a16="http://schemas.microsoft.com/office/drawing/2014/main" id="{CF1B7ACE-E899-5EB7-D550-858C71132A45}"/>
                  </a:ext>
                </a:extLst>
              </p:cNvPr>
              <p:cNvCxnSpPr/>
              <p:nvPr/>
            </p:nvCxnSpPr>
            <p:spPr>
              <a:xfrm flipV="1">
                <a:off x="4440134" y="5027517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34" name="组合 2233">
              <a:extLst>
                <a:ext uri="{FF2B5EF4-FFF2-40B4-BE49-F238E27FC236}">
                  <a16:creationId xmlns:a16="http://schemas.microsoft.com/office/drawing/2014/main" id="{E8A9AAAD-EF54-2302-4EFF-8100E8E6B461}"/>
                </a:ext>
              </a:extLst>
            </p:cNvPr>
            <p:cNvGrpSpPr/>
            <p:nvPr/>
          </p:nvGrpSpPr>
          <p:grpSpPr>
            <a:xfrm>
              <a:off x="-2947890" y="1736493"/>
              <a:ext cx="944735" cy="783172"/>
              <a:chOff x="7787967" y="3970614"/>
              <a:chExt cx="1477953" cy="1297748"/>
            </a:xfrm>
          </p:grpSpPr>
          <p:grpSp>
            <p:nvGrpSpPr>
              <p:cNvPr id="2377" name="组合 2376">
                <a:extLst>
                  <a:ext uri="{FF2B5EF4-FFF2-40B4-BE49-F238E27FC236}">
                    <a16:creationId xmlns:a16="http://schemas.microsoft.com/office/drawing/2014/main" id="{06B0BF09-3B75-A69A-7B7A-22C43F333BE8}"/>
                  </a:ext>
                </a:extLst>
              </p:cNvPr>
              <p:cNvGrpSpPr/>
              <p:nvPr/>
            </p:nvGrpSpPr>
            <p:grpSpPr>
              <a:xfrm>
                <a:off x="8176191" y="3970616"/>
                <a:ext cx="143028" cy="1297746"/>
                <a:chOff x="3531142" y="2334634"/>
                <a:chExt cx="136186" cy="984924"/>
              </a:xfrm>
              <a:solidFill>
                <a:srgbClr val="5A8CFC"/>
              </a:solidFill>
            </p:grpSpPr>
            <p:sp>
              <p:nvSpPr>
                <p:cNvPr id="2423" name="椭圆 2422">
                  <a:extLst>
                    <a:ext uri="{FF2B5EF4-FFF2-40B4-BE49-F238E27FC236}">
                      <a16:creationId xmlns:a16="http://schemas.microsoft.com/office/drawing/2014/main" id="{A948C285-81FA-464A-26D0-76563F183686}"/>
                    </a:ext>
                  </a:extLst>
                </p:cNvPr>
                <p:cNvSpPr/>
                <p:nvPr/>
              </p:nvSpPr>
              <p:spPr>
                <a:xfrm>
                  <a:off x="3531142" y="318337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424" name="椭圆 2423">
                  <a:extLst>
                    <a:ext uri="{FF2B5EF4-FFF2-40B4-BE49-F238E27FC236}">
                      <a16:creationId xmlns:a16="http://schemas.microsoft.com/office/drawing/2014/main" id="{F7D83F2B-250B-4DDC-4F9B-8BA67349811D}"/>
                    </a:ext>
                  </a:extLst>
                </p:cNvPr>
                <p:cNvSpPr/>
                <p:nvPr/>
              </p:nvSpPr>
              <p:spPr>
                <a:xfrm>
                  <a:off x="3531142" y="2334634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425" name="椭圆 2424">
                  <a:extLst>
                    <a:ext uri="{FF2B5EF4-FFF2-40B4-BE49-F238E27FC236}">
                      <a16:creationId xmlns:a16="http://schemas.microsoft.com/office/drawing/2014/main" id="{90EAE6B9-8D76-9956-FE90-AEF726353E30}"/>
                    </a:ext>
                  </a:extLst>
                </p:cNvPr>
                <p:cNvSpPr/>
                <p:nvPr/>
              </p:nvSpPr>
              <p:spPr>
                <a:xfrm>
                  <a:off x="3531142" y="26175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426" name="椭圆 2425">
                  <a:extLst>
                    <a:ext uri="{FF2B5EF4-FFF2-40B4-BE49-F238E27FC236}">
                      <a16:creationId xmlns:a16="http://schemas.microsoft.com/office/drawing/2014/main" id="{38E08382-2CD3-4098-CF51-D32060BD53C1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2378" name="组合 2377">
                <a:extLst>
                  <a:ext uri="{FF2B5EF4-FFF2-40B4-BE49-F238E27FC236}">
                    <a16:creationId xmlns:a16="http://schemas.microsoft.com/office/drawing/2014/main" id="{563A75BB-D020-C5CF-7B06-133F3240D6EC}"/>
                  </a:ext>
                </a:extLst>
              </p:cNvPr>
              <p:cNvGrpSpPr/>
              <p:nvPr/>
            </p:nvGrpSpPr>
            <p:grpSpPr>
              <a:xfrm>
                <a:off x="7787967" y="4171424"/>
                <a:ext cx="143028" cy="945271"/>
                <a:chOff x="3104749" y="2327346"/>
                <a:chExt cx="136186" cy="717415"/>
              </a:xfrm>
              <a:solidFill>
                <a:srgbClr val="00A6A6"/>
              </a:solidFill>
            </p:grpSpPr>
            <p:sp>
              <p:nvSpPr>
                <p:cNvPr id="2420" name="椭圆 2419">
                  <a:extLst>
                    <a:ext uri="{FF2B5EF4-FFF2-40B4-BE49-F238E27FC236}">
                      <a16:creationId xmlns:a16="http://schemas.microsoft.com/office/drawing/2014/main" id="{212475C0-734C-D55F-D843-70BAEE67007C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21" name="椭圆 2420">
                  <a:extLst>
                    <a:ext uri="{FF2B5EF4-FFF2-40B4-BE49-F238E27FC236}">
                      <a16:creationId xmlns:a16="http://schemas.microsoft.com/office/drawing/2014/main" id="{D0D37518-5732-9971-CDEF-7736CEED16D7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22" name="椭圆 2421">
                  <a:extLst>
                    <a:ext uri="{FF2B5EF4-FFF2-40B4-BE49-F238E27FC236}">
                      <a16:creationId xmlns:a16="http://schemas.microsoft.com/office/drawing/2014/main" id="{5D47218A-D116-9397-4583-F3E4AD026B5A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379" name="组合 2378">
                <a:extLst>
                  <a:ext uri="{FF2B5EF4-FFF2-40B4-BE49-F238E27FC236}">
                    <a16:creationId xmlns:a16="http://schemas.microsoft.com/office/drawing/2014/main" id="{B8D73255-95F6-9AEE-A647-9F7E37522097}"/>
                  </a:ext>
                </a:extLst>
              </p:cNvPr>
              <p:cNvGrpSpPr/>
              <p:nvPr/>
            </p:nvGrpSpPr>
            <p:grpSpPr>
              <a:xfrm>
                <a:off x="8451581" y="3970614"/>
                <a:ext cx="143028" cy="1297748"/>
                <a:chOff x="3531142" y="2334638"/>
                <a:chExt cx="136186" cy="984928"/>
              </a:xfrm>
              <a:solidFill>
                <a:srgbClr val="52BEA0"/>
              </a:solidFill>
            </p:grpSpPr>
            <p:sp>
              <p:nvSpPr>
                <p:cNvPr id="2416" name="椭圆 2415">
                  <a:extLst>
                    <a:ext uri="{FF2B5EF4-FFF2-40B4-BE49-F238E27FC236}">
                      <a16:creationId xmlns:a16="http://schemas.microsoft.com/office/drawing/2014/main" id="{050736AA-6D0B-AED4-9C31-28E029A043BB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7" name="椭圆 2416">
                  <a:extLst>
                    <a:ext uri="{FF2B5EF4-FFF2-40B4-BE49-F238E27FC236}">
                      <a16:creationId xmlns:a16="http://schemas.microsoft.com/office/drawing/2014/main" id="{1E1D6881-650A-6DCA-B868-E594E26DBD01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8" name="椭圆 2417">
                  <a:extLst>
                    <a:ext uri="{FF2B5EF4-FFF2-40B4-BE49-F238E27FC236}">
                      <a16:creationId xmlns:a16="http://schemas.microsoft.com/office/drawing/2014/main" id="{0D0397BE-CC14-F316-FCF3-30393722C5FB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9" name="椭圆 2418">
                  <a:extLst>
                    <a:ext uri="{FF2B5EF4-FFF2-40B4-BE49-F238E27FC236}">
                      <a16:creationId xmlns:a16="http://schemas.microsoft.com/office/drawing/2014/main" id="{D20B57DD-84D7-E32D-43EA-AA192FC65B9E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380" name="直接连接符 2379">
                <a:extLst>
                  <a:ext uri="{FF2B5EF4-FFF2-40B4-BE49-F238E27FC236}">
                    <a16:creationId xmlns:a16="http://schemas.microsoft.com/office/drawing/2014/main" id="{46737B1B-6B6D-D65C-1BF3-F62108B4A610}"/>
                  </a:ext>
                </a:extLst>
              </p:cNvPr>
              <p:cNvCxnSpPr>
                <a:stCxn id="2420" idx="6"/>
                <a:endCxn id="2424" idx="2"/>
              </p:cNvCxnSpPr>
              <p:nvPr/>
            </p:nvCxnSpPr>
            <p:spPr>
              <a:xfrm flipV="1">
                <a:off x="7930995" y="4060334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1" name="直接连接符 2380">
                <a:extLst>
                  <a:ext uri="{FF2B5EF4-FFF2-40B4-BE49-F238E27FC236}">
                    <a16:creationId xmlns:a16="http://schemas.microsoft.com/office/drawing/2014/main" id="{20E04639-426C-43B5-4520-CDD241DB35AC}"/>
                  </a:ext>
                </a:extLst>
              </p:cNvPr>
              <p:cNvCxnSpPr>
                <a:stCxn id="2421" idx="6"/>
                <a:endCxn id="2424" idx="2"/>
              </p:cNvCxnSpPr>
              <p:nvPr/>
            </p:nvCxnSpPr>
            <p:spPr>
              <a:xfrm flipV="1">
                <a:off x="7930995" y="4060334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2" name="直接连接符 2381">
                <a:extLst>
                  <a:ext uri="{FF2B5EF4-FFF2-40B4-BE49-F238E27FC236}">
                    <a16:creationId xmlns:a16="http://schemas.microsoft.com/office/drawing/2014/main" id="{7277C01C-F7F6-2FA9-104C-B60EBA59B4A1}"/>
                  </a:ext>
                </a:extLst>
              </p:cNvPr>
              <p:cNvCxnSpPr>
                <a:stCxn id="2420" idx="6"/>
                <a:endCxn id="2425" idx="2"/>
              </p:cNvCxnSpPr>
              <p:nvPr/>
            </p:nvCxnSpPr>
            <p:spPr>
              <a:xfrm>
                <a:off x="7930995" y="4261144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3" name="直接连接符 2382">
                <a:extLst>
                  <a:ext uri="{FF2B5EF4-FFF2-40B4-BE49-F238E27FC236}">
                    <a16:creationId xmlns:a16="http://schemas.microsoft.com/office/drawing/2014/main" id="{67EB0A1A-BD51-0948-272E-ACB2EA682CA0}"/>
                  </a:ext>
                </a:extLst>
              </p:cNvPr>
              <p:cNvCxnSpPr>
                <a:stCxn id="2420" idx="6"/>
                <a:endCxn id="2426" idx="2"/>
              </p:cNvCxnSpPr>
              <p:nvPr/>
            </p:nvCxnSpPr>
            <p:spPr>
              <a:xfrm>
                <a:off x="7930995" y="4261144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4" name="直接连接符 2383">
                <a:extLst>
                  <a:ext uri="{FF2B5EF4-FFF2-40B4-BE49-F238E27FC236}">
                    <a16:creationId xmlns:a16="http://schemas.microsoft.com/office/drawing/2014/main" id="{EEBD9083-C1CB-92F5-1118-44AEDCCEBAD3}"/>
                  </a:ext>
                </a:extLst>
              </p:cNvPr>
              <p:cNvCxnSpPr>
                <a:stCxn id="2421" idx="6"/>
                <a:endCxn id="2425" idx="2"/>
              </p:cNvCxnSpPr>
              <p:nvPr/>
            </p:nvCxnSpPr>
            <p:spPr>
              <a:xfrm flipV="1">
                <a:off x="7930995" y="4433103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5" name="直接连接符 2384">
                <a:extLst>
                  <a:ext uri="{FF2B5EF4-FFF2-40B4-BE49-F238E27FC236}">
                    <a16:creationId xmlns:a16="http://schemas.microsoft.com/office/drawing/2014/main" id="{ED03669C-D0FA-B971-CEEC-C8C6CD08CA87}"/>
                  </a:ext>
                </a:extLst>
              </p:cNvPr>
              <p:cNvCxnSpPr>
                <a:stCxn id="2421" idx="6"/>
                <a:endCxn id="2426" idx="2"/>
              </p:cNvCxnSpPr>
              <p:nvPr/>
            </p:nvCxnSpPr>
            <p:spPr>
              <a:xfrm>
                <a:off x="7930995" y="4643521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6" name="直接连接符 2385">
                <a:extLst>
                  <a:ext uri="{FF2B5EF4-FFF2-40B4-BE49-F238E27FC236}">
                    <a16:creationId xmlns:a16="http://schemas.microsoft.com/office/drawing/2014/main" id="{315F2583-A2C6-D472-EB5A-76AE7C013545}"/>
                  </a:ext>
                </a:extLst>
              </p:cNvPr>
              <p:cNvCxnSpPr>
                <a:stCxn id="2421" idx="6"/>
                <a:endCxn id="2423" idx="2"/>
              </p:cNvCxnSpPr>
              <p:nvPr/>
            </p:nvCxnSpPr>
            <p:spPr>
              <a:xfrm>
                <a:off x="7930995" y="4643521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7" name="直接连接符 2386">
                <a:extLst>
                  <a:ext uri="{FF2B5EF4-FFF2-40B4-BE49-F238E27FC236}">
                    <a16:creationId xmlns:a16="http://schemas.microsoft.com/office/drawing/2014/main" id="{4EC0F398-3B05-01C8-424A-EA8FE87C92BD}"/>
                  </a:ext>
                </a:extLst>
              </p:cNvPr>
              <p:cNvCxnSpPr>
                <a:stCxn id="2422" idx="6"/>
                <a:endCxn id="2425" idx="2"/>
              </p:cNvCxnSpPr>
              <p:nvPr/>
            </p:nvCxnSpPr>
            <p:spPr>
              <a:xfrm flipV="1">
                <a:off x="7930995" y="4433103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8" name="直接连接符 2387">
                <a:extLst>
                  <a:ext uri="{FF2B5EF4-FFF2-40B4-BE49-F238E27FC236}">
                    <a16:creationId xmlns:a16="http://schemas.microsoft.com/office/drawing/2014/main" id="{7E7C03BB-8B01-4F7A-EB80-EB3634E290C6}"/>
                  </a:ext>
                </a:extLst>
              </p:cNvPr>
              <p:cNvCxnSpPr>
                <a:stCxn id="2422" idx="6"/>
                <a:endCxn id="2426" idx="2"/>
              </p:cNvCxnSpPr>
              <p:nvPr/>
            </p:nvCxnSpPr>
            <p:spPr>
              <a:xfrm flipV="1">
                <a:off x="7930995" y="4805873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9" name="直接连接符 2388">
                <a:extLst>
                  <a:ext uri="{FF2B5EF4-FFF2-40B4-BE49-F238E27FC236}">
                    <a16:creationId xmlns:a16="http://schemas.microsoft.com/office/drawing/2014/main" id="{7BD5748E-9FD3-2625-D3E3-8F927AF79429}"/>
                  </a:ext>
                </a:extLst>
              </p:cNvPr>
              <p:cNvCxnSpPr>
                <a:stCxn id="2424" idx="6"/>
                <a:endCxn id="2417" idx="2"/>
              </p:cNvCxnSpPr>
              <p:nvPr/>
            </p:nvCxnSpPr>
            <p:spPr>
              <a:xfrm>
                <a:off x="8319220" y="4060334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0" name="直接连接符 2389">
                <a:extLst>
                  <a:ext uri="{FF2B5EF4-FFF2-40B4-BE49-F238E27FC236}">
                    <a16:creationId xmlns:a16="http://schemas.microsoft.com/office/drawing/2014/main" id="{5D1ACA8D-0E6B-A83E-913F-1A6E73698A34}"/>
                  </a:ext>
                </a:extLst>
              </p:cNvPr>
              <p:cNvCxnSpPr>
                <a:stCxn id="2424" idx="6"/>
                <a:endCxn id="2418" idx="2"/>
              </p:cNvCxnSpPr>
              <p:nvPr/>
            </p:nvCxnSpPr>
            <p:spPr>
              <a:xfrm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1" name="直接连接符 2390">
                <a:extLst>
                  <a:ext uri="{FF2B5EF4-FFF2-40B4-BE49-F238E27FC236}">
                    <a16:creationId xmlns:a16="http://schemas.microsoft.com/office/drawing/2014/main" id="{89B47455-A2B3-2506-6F89-C6E5F3EE7AC0}"/>
                  </a:ext>
                </a:extLst>
              </p:cNvPr>
              <p:cNvCxnSpPr>
                <a:stCxn id="2417" idx="2"/>
                <a:endCxn id="2425" idx="6"/>
              </p:cNvCxnSpPr>
              <p:nvPr/>
            </p:nvCxnSpPr>
            <p:spPr>
              <a:xfrm flipH="1"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2" name="直接连接符 2391">
                <a:extLst>
                  <a:ext uri="{FF2B5EF4-FFF2-40B4-BE49-F238E27FC236}">
                    <a16:creationId xmlns:a16="http://schemas.microsoft.com/office/drawing/2014/main" id="{11A7C3E1-9030-609B-04D8-1083F20F4064}"/>
                  </a:ext>
                </a:extLst>
              </p:cNvPr>
              <p:cNvCxnSpPr>
                <a:stCxn id="2425" idx="6"/>
                <a:endCxn id="2418" idx="2"/>
              </p:cNvCxnSpPr>
              <p:nvPr/>
            </p:nvCxnSpPr>
            <p:spPr>
              <a:xfrm>
                <a:off x="8319220" y="443310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3" name="直接连接符 2392">
                <a:extLst>
                  <a:ext uri="{FF2B5EF4-FFF2-40B4-BE49-F238E27FC236}">
                    <a16:creationId xmlns:a16="http://schemas.microsoft.com/office/drawing/2014/main" id="{A7C4C536-A4F6-7735-804C-DBE311CB4595}"/>
                  </a:ext>
                </a:extLst>
              </p:cNvPr>
              <p:cNvCxnSpPr>
                <a:stCxn id="2425" idx="6"/>
                <a:endCxn id="2419" idx="2"/>
              </p:cNvCxnSpPr>
              <p:nvPr/>
            </p:nvCxnSpPr>
            <p:spPr>
              <a:xfrm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4" name="直接连接符 2393">
                <a:extLst>
                  <a:ext uri="{FF2B5EF4-FFF2-40B4-BE49-F238E27FC236}">
                    <a16:creationId xmlns:a16="http://schemas.microsoft.com/office/drawing/2014/main" id="{016E748A-D74D-48F9-44C5-D3CAA790360A}"/>
                  </a:ext>
                </a:extLst>
              </p:cNvPr>
              <p:cNvCxnSpPr>
                <a:stCxn id="2418" idx="2"/>
                <a:endCxn id="2426" idx="6"/>
              </p:cNvCxnSpPr>
              <p:nvPr/>
            </p:nvCxnSpPr>
            <p:spPr>
              <a:xfrm flipH="1"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5" name="直接连接符 2394">
                <a:extLst>
                  <a:ext uri="{FF2B5EF4-FFF2-40B4-BE49-F238E27FC236}">
                    <a16:creationId xmlns:a16="http://schemas.microsoft.com/office/drawing/2014/main" id="{1139F821-047B-24A3-0BDD-41CB30226DE6}"/>
                  </a:ext>
                </a:extLst>
              </p:cNvPr>
              <p:cNvCxnSpPr>
                <a:stCxn id="2426" idx="6"/>
                <a:endCxn id="2419" idx="2"/>
              </p:cNvCxnSpPr>
              <p:nvPr/>
            </p:nvCxnSpPr>
            <p:spPr>
              <a:xfrm>
                <a:off x="8319220" y="480587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6" name="直接连接符 2395">
                <a:extLst>
                  <a:ext uri="{FF2B5EF4-FFF2-40B4-BE49-F238E27FC236}">
                    <a16:creationId xmlns:a16="http://schemas.microsoft.com/office/drawing/2014/main" id="{B394B328-62CB-C129-BE38-C95E70171AC9}"/>
                  </a:ext>
                </a:extLst>
              </p:cNvPr>
              <p:cNvCxnSpPr>
                <a:stCxn id="2419" idx="2"/>
                <a:endCxn id="2423" idx="6"/>
              </p:cNvCxnSpPr>
              <p:nvPr/>
            </p:nvCxnSpPr>
            <p:spPr>
              <a:xfrm flipH="1"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7" name="直接连接符 2396">
                <a:extLst>
                  <a:ext uri="{FF2B5EF4-FFF2-40B4-BE49-F238E27FC236}">
                    <a16:creationId xmlns:a16="http://schemas.microsoft.com/office/drawing/2014/main" id="{25347E3C-2F76-7A23-C8C8-5B32F96CC910}"/>
                  </a:ext>
                </a:extLst>
              </p:cNvPr>
              <p:cNvCxnSpPr>
                <a:stCxn id="2423" idx="6"/>
                <a:endCxn id="2416" idx="2"/>
              </p:cNvCxnSpPr>
              <p:nvPr/>
            </p:nvCxnSpPr>
            <p:spPr>
              <a:xfrm>
                <a:off x="8319220" y="517864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8" name="直接连接符 2397">
                <a:extLst>
                  <a:ext uri="{FF2B5EF4-FFF2-40B4-BE49-F238E27FC236}">
                    <a16:creationId xmlns:a16="http://schemas.microsoft.com/office/drawing/2014/main" id="{4A99C482-023F-58D2-0054-ED5E4D2ACFFD}"/>
                  </a:ext>
                </a:extLst>
              </p:cNvPr>
              <p:cNvCxnSpPr>
                <a:stCxn id="2426" idx="6"/>
                <a:endCxn id="2416" idx="2"/>
              </p:cNvCxnSpPr>
              <p:nvPr/>
            </p:nvCxnSpPr>
            <p:spPr>
              <a:xfrm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99" name="组合 2398">
                <a:extLst>
                  <a:ext uri="{FF2B5EF4-FFF2-40B4-BE49-F238E27FC236}">
                    <a16:creationId xmlns:a16="http://schemas.microsoft.com/office/drawing/2014/main" id="{5C7E46DD-05A2-6C2A-6671-C48D2CFDC33A}"/>
                  </a:ext>
                </a:extLst>
              </p:cNvPr>
              <p:cNvGrpSpPr/>
              <p:nvPr/>
            </p:nvGrpSpPr>
            <p:grpSpPr>
              <a:xfrm>
                <a:off x="8831008" y="4174424"/>
                <a:ext cx="143028" cy="945271"/>
                <a:chOff x="3104749" y="2327346"/>
                <a:chExt cx="136186" cy="717415"/>
              </a:xfrm>
              <a:solidFill>
                <a:srgbClr val="00B0F0"/>
              </a:solidFill>
            </p:grpSpPr>
            <p:sp>
              <p:nvSpPr>
                <p:cNvPr id="2413" name="椭圆 2412">
                  <a:extLst>
                    <a:ext uri="{FF2B5EF4-FFF2-40B4-BE49-F238E27FC236}">
                      <a16:creationId xmlns:a16="http://schemas.microsoft.com/office/drawing/2014/main" id="{46BB0C2D-E710-71CF-F9F7-9347E1FF7BAD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414" name="椭圆 2413">
                  <a:extLst>
                    <a:ext uri="{FF2B5EF4-FFF2-40B4-BE49-F238E27FC236}">
                      <a16:creationId xmlns:a16="http://schemas.microsoft.com/office/drawing/2014/main" id="{F6CA2915-48D1-47A5-373D-BC3FE88AE18D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5" name="椭圆 2414">
                  <a:extLst>
                    <a:ext uri="{FF2B5EF4-FFF2-40B4-BE49-F238E27FC236}">
                      <a16:creationId xmlns:a16="http://schemas.microsoft.com/office/drawing/2014/main" id="{167C58CD-A9B8-436D-E280-292AF5432E0E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400" name="直接连接符 2399">
                <a:extLst>
                  <a:ext uri="{FF2B5EF4-FFF2-40B4-BE49-F238E27FC236}">
                    <a16:creationId xmlns:a16="http://schemas.microsoft.com/office/drawing/2014/main" id="{0306280A-2FC4-965A-CECD-DAF9ED802DA0}"/>
                  </a:ext>
                </a:extLst>
              </p:cNvPr>
              <p:cNvCxnSpPr>
                <a:stCxn id="2422" idx="6"/>
                <a:endCxn id="2423" idx="2"/>
              </p:cNvCxnSpPr>
              <p:nvPr/>
            </p:nvCxnSpPr>
            <p:spPr>
              <a:xfrm>
                <a:off x="7930995" y="5026975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1" name="直接连接符 2400">
                <a:extLst>
                  <a:ext uri="{FF2B5EF4-FFF2-40B4-BE49-F238E27FC236}">
                    <a16:creationId xmlns:a16="http://schemas.microsoft.com/office/drawing/2014/main" id="{A5132BED-C9D6-C045-61BF-6F43E8ECBBEC}"/>
                  </a:ext>
                </a:extLst>
              </p:cNvPr>
              <p:cNvCxnSpPr>
                <a:stCxn id="2417" idx="6"/>
                <a:endCxn id="2413" idx="2"/>
              </p:cNvCxnSpPr>
              <p:nvPr/>
            </p:nvCxnSpPr>
            <p:spPr>
              <a:xfrm>
                <a:off x="8594609" y="4060334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2" name="直接连接符 2401">
                <a:extLst>
                  <a:ext uri="{FF2B5EF4-FFF2-40B4-BE49-F238E27FC236}">
                    <a16:creationId xmlns:a16="http://schemas.microsoft.com/office/drawing/2014/main" id="{B40F73B7-9249-9A8A-8A96-C1E508F5787D}"/>
                  </a:ext>
                </a:extLst>
              </p:cNvPr>
              <p:cNvCxnSpPr>
                <a:stCxn id="2417" idx="6"/>
                <a:endCxn id="2414" idx="2"/>
              </p:cNvCxnSpPr>
              <p:nvPr/>
            </p:nvCxnSpPr>
            <p:spPr>
              <a:xfrm>
                <a:off x="8594609" y="4060334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3" name="直接连接符 2402">
                <a:extLst>
                  <a:ext uri="{FF2B5EF4-FFF2-40B4-BE49-F238E27FC236}">
                    <a16:creationId xmlns:a16="http://schemas.microsoft.com/office/drawing/2014/main" id="{784604CE-8F55-B69A-152B-3F6172ED0F26}"/>
                  </a:ext>
                </a:extLst>
              </p:cNvPr>
              <p:cNvCxnSpPr>
                <a:stCxn id="2418" idx="6"/>
                <a:endCxn id="2414" idx="2"/>
              </p:cNvCxnSpPr>
              <p:nvPr/>
            </p:nvCxnSpPr>
            <p:spPr>
              <a:xfrm>
                <a:off x="8594609" y="4433103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4" name="直接连接符 2403">
                <a:extLst>
                  <a:ext uri="{FF2B5EF4-FFF2-40B4-BE49-F238E27FC236}">
                    <a16:creationId xmlns:a16="http://schemas.microsoft.com/office/drawing/2014/main" id="{BF0CA99F-2892-A5F7-DC7C-28B8262BB380}"/>
                  </a:ext>
                </a:extLst>
              </p:cNvPr>
              <p:cNvCxnSpPr>
                <a:stCxn id="2418" idx="6"/>
                <a:endCxn id="2415" idx="2"/>
              </p:cNvCxnSpPr>
              <p:nvPr/>
            </p:nvCxnSpPr>
            <p:spPr>
              <a:xfrm>
                <a:off x="8594609" y="4433103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5" name="直接连接符 2404">
                <a:extLst>
                  <a:ext uri="{FF2B5EF4-FFF2-40B4-BE49-F238E27FC236}">
                    <a16:creationId xmlns:a16="http://schemas.microsoft.com/office/drawing/2014/main" id="{54F47D26-61CE-8AAF-4208-CFDBDCEFA912}"/>
                  </a:ext>
                </a:extLst>
              </p:cNvPr>
              <p:cNvCxnSpPr>
                <a:stCxn id="2416" idx="6"/>
                <a:endCxn id="2415" idx="2"/>
              </p:cNvCxnSpPr>
              <p:nvPr/>
            </p:nvCxnSpPr>
            <p:spPr>
              <a:xfrm flipV="1">
                <a:off x="8594609" y="5029975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6" name="直接连接符 2405">
                <a:extLst>
                  <a:ext uri="{FF2B5EF4-FFF2-40B4-BE49-F238E27FC236}">
                    <a16:creationId xmlns:a16="http://schemas.microsoft.com/office/drawing/2014/main" id="{63F6C834-A41A-F210-DC9B-C4C8738AA995}"/>
                  </a:ext>
                </a:extLst>
              </p:cNvPr>
              <p:cNvCxnSpPr>
                <a:stCxn id="2419" idx="6"/>
                <a:endCxn id="2415" idx="2"/>
              </p:cNvCxnSpPr>
              <p:nvPr/>
            </p:nvCxnSpPr>
            <p:spPr>
              <a:xfrm>
                <a:off x="8594609" y="4805873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7" name="直接连接符 2406">
                <a:extLst>
                  <a:ext uri="{FF2B5EF4-FFF2-40B4-BE49-F238E27FC236}">
                    <a16:creationId xmlns:a16="http://schemas.microsoft.com/office/drawing/2014/main" id="{6C17CE7C-651E-3197-561E-1FDF406CEEC8}"/>
                  </a:ext>
                </a:extLst>
              </p:cNvPr>
              <p:cNvCxnSpPr>
                <a:stCxn id="2419" idx="6"/>
                <a:endCxn id="2414" idx="2"/>
              </p:cNvCxnSpPr>
              <p:nvPr/>
            </p:nvCxnSpPr>
            <p:spPr>
              <a:xfrm flipV="1">
                <a:off x="8594609" y="4646521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8" name="直接连接符 2407">
                <a:extLst>
                  <a:ext uri="{FF2B5EF4-FFF2-40B4-BE49-F238E27FC236}">
                    <a16:creationId xmlns:a16="http://schemas.microsoft.com/office/drawing/2014/main" id="{832B396B-9A43-57F9-7F6E-19E0652C71B7}"/>
                  </a:ext>
                </a:extLst>
              </p:cNvPr>
              <p:cNvCxnSpPr>
                <a:stCxn id="2416" idx="6"/>
                <a:endCxn id="2414" idx="2"/>
              </p:cNvCxnSpPr>
              <p:nvPr/>
            </p:nvCxnSpPr>
            <p:spPr>
              <a:xfrm flipV="1">
                <a:off x="8594609" y="4646521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9" name="直接连接符 2408">
                <a:extLst>
                  <a:ext uri="{FF2B5EF4-FFF2-40B4-BE49-F238E27FC236}">
                    <a16:creationId xmlns:a16="http://schemas.microsoft.com/office/drawing/2014/main" id="{F2449E43-0BFE-CE3E-8801-F3B699AC7982}"/>
                  </a:ext>
                </a:extLst>
              </p:cNvPr>
              <p:cNvCxnSpPr>
                <a:stCxn id="2418" idx="6"/>
                <a:endCxn id="2413" idx="2"/>
              </p:cNvCxnSpPr>
              <p:nvPr/>
            </p:nvCxnSpPr>
            <p:spPr>
              <a:xfrm flipV="1">
                <a:off x="8594609" y="4264144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0" name="直接箭头连接符 2409">
                <a:extLst>
                  <a:ext uri="{FF2B5EF4-FFF2-40B4-BE49-F238E27FC236}">
                    <a16:creationId xmlns:a16="http://schemas.microsoft.com/office/drawing/2014/main" id="{353A65C0-5805-7F3C-B28D-68A38A3A7F25}"/>
                  </a:ext>
                </a:extLst>
              </p:cNvPr>
              <p:cNvCxnSpPr>
                <a:stCxn id="2413" idx="6"/>
              </p:cNvCxnSpPr>
              <p:nvPr/>
            </p:nvCxnSpPr>
            <p:spPr>
              <a:xfrm flipV="1">
                <a:off x="8974036" y="4261144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1" name="直接箭头连接符 2410">
                <a:extLst>
                  <a:ext uri="{FF2B5EF4-FFF2-40B4-BE49-F238E27FC236}">
                    <a16:creationId xmlns:a16="http://schemas.microsoft.com/office/drawing/2014/main" id="{D5B122BD-1C01-BFA2-572F-3393A4D7EC48}"/>
                  </a:ext>
                </a:extLst>
              </p:cNvPr>
              <p:cNvCxnSpPr/>
              <p:nvPr/>
            </p:nvCxnSpPr>
            <p:spPr>
              <a:xfrm flipV="1">
                <a:off x="8974035" y="4640521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2" name="直接箭头连接符 2411">
                <a:extLst>
                  <a:ext uri="{FF2B5EF4-FFF2-40B4-BE49-F238E27FC236}">
                    <a16:creationId xmlns:a16="http://schemas.microsoft.com/office/drawing/2014/main" id="{0099B6F7-78D8-568B-09B7-0B5EEFB1E8AF}"/>
                  </a:ext>
                </a:extLst>
              </p:cNvPr>
              <p:cNvCxnSpPr/>
              <p:nvPr/>
            </p:nvCxnSpPr>
            <p:spPr>
              <a:xfrm flipV="1">
                <a:off x="8974034" y="503045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235" name="图形 2234">
              <a:extLst>
                <a:ext uri="{FF2B5EF4-FFF2-40B4-BE49-F238E27FC236}">
                  <a16:creationId xmlns:a16="http://schemas.microsoft.com/office/drawing/2014/main" id="{32ED271C-DC4C-DCE5-77B3-CA4A87146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2929861" y="254095"/>
              <a:ext cx="785022" cy="785022"/>
            </a:xfrm>
            <a:prstGeom prst="rect">
              <a:avLst/>
            </a:prstGeom>
          </p:spPr>
        </p:pic>
        <p:grpSp>
          <p:nvGrpSpPr>
            <p:cNvPr id="2236" name="组合 2235">
              <a:extLst>
                <a:ext uri="{FF2B5EF4-FFF2-40B4-BE49-F238E27FC236}">
                  <a16:creationId xmlns:a16="http://schemas.microsoft.com/office/drawing/2014/main" id="{7C1B41CF-2FAD-B9C1-7100-A77CBC1AD184}"/>
                </a:ext>
              </a:extLst>
            </p:cNvPr>
            <p:cNvGrpSpPr/>
            <p:nvPr/>
          </p:nvGrpSpPr>
          <p:grpSpPr>
            <a:xfrm>
              <a:off x="-3553343" y="514313"/>
              <a:ext cx="499919" cy="264585"/>
              <a:chOff x="8804907" y="5669287"/>
              <a:chExt cx="1108613" cy="586740"/>
            </a:xfrm>
          </p:grpSpPr>
          <p:sp>
            <p:nvSpPr>
              <p:cNvPr id="2374" name="任意多边形: 形状 2373">
                <a:extLst>
                  <a:ext uri="{FF2B5EF4-FFF2-40B4-BE49-F238E27FC236}">
                    <a16:creationId xmlns:a16="http://schemas.microsoft.com/office/drawing/2014/main" id="{181A30A0-E88E-FCDC-B5EC-414BDAC7FBC8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5" name="任意多边形: 形状 2374">
                <a:extLst>
                  <a:ext uri="{FF2B5EF4-FFF2-40B4-BE49-F238E27FC236}">
                    <a16:creationId xmlns:a16="http://schemas.microsoft.com/office/drawing/2014/main" id="{0A20653F-D43E-F8B3-DE79-67DCA030D215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6" name="任意多边形: 形状 2375">
                <a:extLst>
                  <a:ext uri="{FF2B5EF4-FFF2-40B4-BE49-F238E27FC236}">
                    <a16:creationId xmlns:a16="http://schemas.microsoft.com/office/drawing/2014/main" id="{1E1A36CD-124A-7ADF-1391-A996BC154A9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37" name="组合 2236">
              <a:extLst>
                <a:ext uri="{FF2B5EF4-FFF2-40B4-BE49-F238E27FC236}">
                  <a16:creationId xmlns:a16="http://schemas.microsoft.com/office/drawing/2014/main" id="{D3D0BC9E-61B1-C7E5-E099-A1521AAF36D0}"/>
                </a:ext>
              </a:extLst>
            </p:cNvPr>
            <p:cNvGrpSpPr/>
            <p:nvPr/>
          </p:nvGrpSpPr>
          <p:grpSpPr>
            <a:xfrm>
              <a:off x="-3553343" y="2009475"/>
              <a:ext cx="499919" cy="264585"/>
              <a:chOff x="8804907" y="5669287"/>
              <a:chExt cx="1108613" cy="586740"/>
            </a:xfrm>
          </p:grpSpPr>
          <p:sp>
            <p:nvSpPr>
              <p:cNvPr id="2371" name="任意多边形: 形状 2370">
                <a:extLst>
                  <a:ext uri="{FF2B5EF4-FFF2-40B4-BE49-F238E27FC236}">
                    <a16:creationId xmlns:a16="http://schemas.microsoft.com/office/drawing/2014/main" id="{CF650C7E-8E34-20F2-CEEA-7CBAA57D79F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2" name="任意多边形: 形状 2371">
                <a:extLst>
                  <a:ext uri="{FF2B5EF4-FFF2-40B4-BE49-F238E27FC236}">
                    <a16:creationId xmlns:a16="http://schemas.microsoft.com/office/drawing/2014/main" id="{3F19F642-D505-6C0D-7522-50EAE81A820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3" name="任意多边形: 形状 2372">
                <a:extLst>
                  <a:ext uri="{FF2B5EF4-FFF2-40B4-BE49-F238E27FC236}">
                    <a16:creationId xmlns:a16="http://schemas.microsoft.com/office/drawing/2014/main" id="{52BD4E6F-CC2E-C905-14D8-588DD93CDE40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38" name="组合 2237">
              <a:extLst>
                <a:ext uri="{FF2B5EF4-FFF2-40B4-BE49-F238E27FC236}">
                  <a16:creationId xmlns:a16="http://schemas.microsoft.com/office/drawing/2014/main" id="{9E54C079-82DC-21B6-3995-60A7294609A6}"/>
                </a:ext>
              </a:extLst>
            </p:cNvPr>
            <p:cNvGrpSpPr/>
            <p:nvPr/>
          </p:nvGrpSpPr>
          <p:grpSpPr>
            <a:xfrm>
              <a:off x="-3553343" y="3338576"/>
              <a:ext cx="499919" cy="264585"/>
              <a:chOff x="8804907" y="5669287"/>
              <a:chExt cx="1108613" cy="586740"/>
            </a:xfrm>
          </p:grpSpPr>
          <p:sp>
            <p:nvSpPr>
              <p:cNvPr id="2368" name="任意多边形: 形状 2367">
                <a:extLst>
                  <a:ext uri="{FF2B5EF4-FFF2-40B4-BE49-F238E27FC236}">
                    <a16:creationId xmlns:a16="http://schemas.microsoft.com/office/drawing/2014/main" id="{7DFBAF10-6FBC-2E94-E794-89BED28A6B05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9" name="任意多边形: 形状 2368">
                <a:extLst>
                  <a:ext uri="{FF2B5EF4-FFF2-40B4-BE49-F238E27FC236}">
                    <a16:creationId xmlns:a16="http://schemas.microsoft.com/office/drawing/2014/main" id="{9850F249-8649-3908-7731-DF328F2E4B24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0" name="任意多边形: 形状 2369">
                <a:extLst>
                  <a:ext uri="{FF2B5EF4-FFF2-40B4-BE49-F238E27FC236}">
                    <a16:creationId xmlns:a16="http://schemas.microsoft.com/office/drawing/2014/main" id="{750A5545-9D58-58C3-7E75-D796C762052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39" name="组合 2238">
              <a:extLst>
                <a:ext uri="{FF2B5EF4-FFF2-40B4-BE49-F238E27FC236}">
                  <a16:creationId xmlns:a16="http://schemas.microsoft.com/office/drawing/2014/main" id="{371DFF09-D84D-AC74-1797-4B562580D2D9}"/>
                </a:ext>
              </a:extLst>
            </p:cNvPr>
            <p:cNvGrpSpPr/>
            <p:nvPr/>
          </p:nvGrpSpPr>
          <p:grpSpPr>
            <a:xfrm>
              <a:off x="-1769674" y="533769"/>
              <a:ext cx="499919" cy="264585"/>
              <a:chOff x="8804907" y="5669287"/>
              <a:chExt cx="1108613" cy="586740"/>
            </a:xfrm>
          </p:grpSpPr>
          <p:sp>
            <p:nvSpPr>
              <p:cNvPr id="2365" name="任意多边形: 形状 2364">
                <a:extLst>
                  <a:ext uri="{FF2B5EF4-FFF2-40B4-BE49-F238E27FC236}">
                    <a16:creationId xmlns:a16="http://schemas.microsoft.com/office/drawing/2014/main" id="{08D5E945-3825-D2C9-1A23-DF3149953FF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6" name="任意多边形: 形状 2365">
                <a:extLst>
                  <a:ext uri="{FF2B5EF4-FFF2-40B4-BE49-F238E27FC236}">
                    <a16:creationId xmlns:a16="http://schemas.microsoft.com/office/drawing/2014/main" id="{E1437A63-D8E2-D00A-31D8-87F5AE2B96B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7" name="任意多边形: 形状 2366">
                <a:extLst>
                  <a:ext uri="{FF2B5EF4-FFF2-40B4-BE49-F238E27FC236}">
                    <a16:creationId xmlns:a16="http://schemas.microsoft.com/office/drawing/2014/main" id="{07FDEDEC-42C3-B624-39CB-0CCFED23515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0" name="组合 2239">
              <a:extLst>
                <a:ext uri="{FF2B5EF4-FFF2-40B4-BE49-F238E27FC236}">
                  <a16:creationId xmlns:a16="http://schemas.microsoft.com/office/drawing/2014/main" id="{71FA2F10-C2E2-1C09-DF7B-F3A5A4846E69}"/>
                </a:ext>
              </a:extLst>
            </p:cNvPr>
            <p:cNvGrpSpPr/>
            <p:nvPr/>
          </p:nvGrpSpPr>
          <p:grpSpPr>
            <a:xfrm>
              <a:off x="-1750219" y="2009475"/>
              <a:ext cx="499919" cy="264585"/>
              <a:chOff x="8804907" y="5669287"/>
              <a:chExt cx="1108613" cy="586740"/>
            </a:xfrm>
          </p:grpSpPr>
          <p:sp>
            <p:nvSpPr>
              <p:cNvPr id="2362" name="任意多边形: 形状 2361">
                <a:extLst>
                  <a:ext uri="{FF2B5EF4-FFF2-40B4-BE49-F238E27FC236}">
                    <a16:creationId xmlns:a16="http://schemas.microsoft.com/office/drawing/2014/main" id="{EB548304-87D5-6F70-468B-B2BAD1324EE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3" name="任意多边形: 形状 2362">
                <a:extLst>
                  <a:ext uri="{FF2B5EF4-FFF2-40B4-BE49-F238E27FC236}">
                    <a16:creationId xmlns:a16="http://schemas.microsoft.com/office/drawing/2014/main" id="{DA402137-9BAA-55DD-6057-1F6B70169ADE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4" name="任意多边形: 形状 2363">
                <a:extLst>
                  <a:ext uri="{FF2B5EF4-FFF2-40B4-BE49-F238E27FC236}">
                    <a16:creationId xmlns:a16="http://schemas.microsoft.com/office/drawing/2014/main" id="{3764BDD3-D158-1F90-30E1-52ADDBC5BFF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1" name="组合 2240">
              <a:extLst>
                <a:ext uri="{FF2B5EF4-FFF2-40B4-BE49-F238E27FC236}">
                  <a16:creationId xmlns:a16="http://schemas.microsoft.com/office/drawing/2014/main" id="{FFD4C249-664E-072A-ECC3-82766237E7CB}"/>
                </a:ext>
              </a:extLst>
            </p:cNvPr>
            <p:cNvGrpSpPr/>
            <p:nvPr/>
          </p:nvGrpSpPr>
          <p:grpSpPr>
            <a:xfrm>
              <a:off x="-1769674" y="3374245"/>
              <a:ext cx="499919" cy="264585"/>
              <a:chOff x="8804907" y="5669287"/>
              <a:chExt cx="1108613" cy="586740"/>
            </a:xfrm>
          </p:grpSpPr>
          <p:sp>
            <p:nvSpPr>
              <p:cNvPr id="2359" name="任意多边形: 形状 2358">
                <a:extLst>
                  <a:ext uri="{FF2B5EF4-FFF2-40B4-BE49-F238E27FC236}">
                    <a16:creationId xmlns:a16="http://schemas.microsoft.com/office/drawing/2014/main" id="{B0D2A6FE-FFB9-1D40-4E91-F7BA80A69AF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0" name="任意多边形: 形状 2359">
                <a:extLst>
                  <a:ext uri="{FF2B5EF4-FFF2-40B4-BE49-F238E27FC236}">
                    <a16:creationId xmlns:a16="http://schemas.microsoft.com/office/drawing/2014/main" id="{DFB4C8C1-6309-0AAB-19B3-6F51517E4F7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1" name="任意多边形: 形状 2360">
                <a:extLst>
                  <a:ext uri="{FF2B5EF4-FFF2-40B4-BE49-F238E27FC236}">
                    <a16:creationId xmlns:a16="http://schemas.microsoft.com/office/drawing/2014/main" id="{13A9192C-89F9-C430-EF89-D8BE8186975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2" name="组合 2241">
              <a:extLst>
                <a:ext uri="{FF2B5EF4-FFF2-40B4-BE49-F238E27FC236}">
                  <a16:creationId xmlns:a16="http://schemas.microsoft.com/office/drawing/2014/main" id="{FFE33440-8640-3C92-26A6-6F748CBACC8D}"/>
                </a:ext>
              </a:extLst>
            </p:cNvPr>
            <p:cNvGrpSpPr/>
            <p:nvPr/>
          </p:nvGrpSpPr>
          <p:grpSpPr>
            <a:xfrm rot="2445721">
              <a:off x="47571" y="673205"/>
              <a:ext cx="541021" cy="293370"/>
              <a:chOff x="5570219" y="2552700"/>
              <a:chExt cx="1082041" cy="586740"/>
            </a:xfrm>
          </p:grpSpPr>
          <p:sp>
            <p:nvSpPr>
              <p:cNvPr id="2356" name="箭头: 右 2355">
                <a:extLst>
                  <a:ext uri="{FF2B5EF4-FFF2-40B4-BE49-F238E27FC236}">
                    <a16:creationId xmlns:a16="http://schemas.microsoft.com/office/drawing/2014/main" id="{C1E46051-9F78-7C2D-76BA-C888F63FFC09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7" name="矩形 2356">
                <a:extLst>
                  <a:ext uri="{FF2B5EF4-FFF2-40B4-BE49-F238E27FC236}">
                    <a16:creationId xmlns:a16="http://schemas.microsoft.com/office/drawing/2014/main" id="{1B081E54-0533-3587-9762-F560F3530934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8" name="矩形 2357">
                <a:extLst>
                  <a:ext uri="{FF2B5EF4-FFF2-40B4-BE49-F238E27FC236}">
                    <a16:creationId xmlns:a16="http://schemas.microsoft.com/office/drawing/2014/main" id="{5A35EDC9-6A7F-477A-2088-4E5210464DE3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3" name="组合 2242">
              <a:extLst>
                <a:ext uri="{FF2B5EF4-FFF2-40B4-BE49-F238E27FC236}">
                  <a16:creationId xmlns:a16="http://schemas.microsoft.com/office/drawing/2014/main" id="{A93B9041-51AE-9495-1052-7D553019F928}"/>
                </a:ext>
              </a:extLst>
            </p:cNvPr>
            <p:cNvGrpSpPr/>
            <p:nvPr/>
          </p:nvGrpSpPr>
          <p:grpSpPr>
            <a:xfrm rot="19140000">
              <a:off x="64329" y="3375064"/>
              <a:ext cx="541021" cy="293370"/>
              <a:chOff x="5570219" y="2552700"/>
              <a:chExt cx="1082041" cy="586740"/>
            </a:xfrm>
          </p:grpSpPr>
          <p:sp>
            <p:nvSpPr>
              <p:cNvPr id="2353" name="箭头: 右 2352">
                <a:extLst>
                  <a:ext uri="{FF2B5EF4-FFF2-40B4-BE49-F238E27FC236}">
                    <a16:creationId xmlns:a16="http://schemas.microsoft.com/office/drawing/2014/main" id="{AFB843D1-62E3-DBFB-39DB-A82C9788D3A7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4" name="矩形 2353">
                <a:extLst>
                  <a:ext uri="{FF2B5EF4-FFF2-40B4-BE49-F238E27FC236}">
                    <a16:creationId xmlns:a16="http://schemas.microsoft.com/office/drawing/2014/main" id="{F952257E-BD7E-D2AF-4A4A-B9B420BDBE20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5" name="矩形 2354">
                <a:extLst>
                  <a:ext uri="{FF2B5EF4-FFF2-40B4-BE49-F238E27FC236}">
                    <a16:creationId xmlns:a16="http://schemas.microsoft.com/office/drawing/2014/main" id="{E66D455F-C38B-3D40-314F-46FD3B89A90E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244" name="任意多边形: 形状 2243">
              <a:extLst>
                <a:ext uri="{FF2B5EF4-FFF2-40B4-BE49-F238E27FC236}">
                  <a16:creationId xmlns:a16="http://schemas.microsoft.com/office/drawing/2014/main" id="{FC7C9D4E-26B5-B921-F2EC-933D43009790}"/>
                </a:ext>
              </a:extLst>
            </p:cNvPr>
            <p:cNvSpPr/>
            <p:nvPr/>
          </p:nvSpPr>
          <p:spPr>
            <a:xfrm>
              <a:off x="122269" y="198113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245" name="任意多边形: 形状 2244">
              <a:extLst>
                <a:ext uri="{FF2B5EF4-FFF2-40B4-BE49-F238E27FC236}">
                  <a16:creationId xmlns:a16="http://schemas.microsoft.com/office/drawing/2014/main" id="{61762986-91DD-AD10-6138-D4ADD9D4489C}"/>
                </a:ext>
              </a:extLst>
            </p:cNvPr>
            <p:cNvSpPr/>
            <p:nvPr/>
          </p:nvSpPr>
          <p:spPr>
            <a:xfrm>
              <a:off x="3501608" y="198113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246" name="组合 2245">
              <a:extLst>
                <a:ext uri="{FF2B5EF4-FFF2-40B4-BE49-F238E27FC236}">
                  <a16:creationId xmlns:a16="http://schemas.microsoft.com/office/drawing/2014/main" id="{3CBC2091-FE80-A6C0-68B7-8578CD4F2AAE}"/>
                </a:ext>
              </a:extLst>
            </p:cNvPr>
            <p:cNvGrpSpPr/>
            <p:nvPr/>
          </p:nvGrpSpPr>
          <p:grpSpPr>
            <a:xfrm>
              <a:off x="-914928" y="1704201"/>
              <a:ext cx="798348" cy="847757"/>
              <a:chOff x="503136" y="4508808"/>
              <a:chExt cx="798348" cy="847757"/>
            </a:xfrm>
          </p:grpSpPr>
          <p:grpSp>
            <p:nvGrpSpPr>
              <p:cNvPr id="2330" name="组合 2329">
                <a:extLst>
                  <a:ext uri="{FF2B5EF4-FFF2-40B4-BE49-F238E27FC236}">
                    <a16:creationId xmlns:a16="http://schemas.microsoft.com/office/drawing/2014/main" id="{155E312D-8218-56A0-CFFD-F35AE2E37EF3}"/>
                  </a:ext>
                </a:extLst>
              </p:cNvPr>
              <p:cNvGrpSpPr/>
              <p:nvPr/>
            </p:nvGrpSpPr>
            <p:grpSpPr>
              <a:xfrm rot="5400000" flipV="1">
                <a:off x="817649" y="4871683"/>
                <a:ext cx="846710" cy="120960"/>
                <a:chOff x="1051128" y="2206091"/>
                <a:chExt cx="2451365" cy="350198"/>
              </a:xfrm>
            </p:grpSpPr>
            <p:sp>
              <p:nvSpPr>
                <p:cNvPr id="2346" name="矩形 2345">
                  <a:extLst>
                    <a:ext uri="{FF2B5EF4-FFF2-40B4-BE49-F238E27FC236}">
                      <a16:creationId xmlns:a16="http://schemas.microsoft.com/office/drawing/2014/main" id="{6CD7A7B4-524A-22A5-E640-68BCBB47A0A8}"/>
                    </a:ext>
                  </a:extLst>
                </p:cNvPr>
                <p:cNvSpPr/>
                <p:nvPr/>
              </p:nvSpPr>
              <p:spPr>
                <a:xfrm>
                  <a:off x="1051128" y="2206094"/>
                  <a:ext cx="350195" cy="350195"/>
                </a:xfrm>
                <a:prstGeom prst="rect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47" name="矩形 2346">
                  <a:extLst>
                    <a:ext uri="{FF2B5EF4-FFF2-40B4-BE49-F238E27FC236}">
                      <a16:creationId xmlns:a16="http://schemas.microsoft.com/office/drawing/2014/main" id="{486A243F-5CEF-4056-7BD9-62C7ADEFD992}"/>
                    </a:ext>
                  </a:extLst>
                </p:cNvPr>
                <p:cNvSpPr/>
                <p:nvPr/>
              </p:nvSpPr>
              <p:spPr>
                <a:xfrm>
                  <a:off x="1401323" y="2206094"/>
                  <a:ext cx="350195" cy="350195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48" name="矩形 2347">
                  <a:extLst>
                    <a:ext uri="{FF2B5EF4-FFF2-40B4-BE49-F238E27FC236}">
                      <a16:creationId xmlns:a16="http://schemas.microsoft.com/office/drawing/2014/main" id="{CF284F51-A2A5-D9FE-9F55-5732099B3244}"/>
                    </a:ext>
                  </a:extLst>
                </p:cNvPr>
                <p:cNvSpPr/>
                <p:nvPr/>
              </p:nvSpPr>
              <p:spPr>
                <a:xfrm>
                  <a:off x="1751518" y="2206094"/>
                  <a:ext cx="350195" cy="350195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49" name="矩形 2348">
                  <a:extLst>
                    <a:ext uri="{FF2B5EF4-FFF2-40B4-BE49-F238E27FC236}">
                      <a16:creationId xmlns:a16="http://schemas.microsoft.com/office/drawing/2014/main" id="{0A31A824-2E5E-3DFB-7E3B-631FB977FF48}"/>
                    </a:ext>
                  </a:extLst>
                </p:cNvPr>
                <p:cNvSpPr/>
                <p:nvPr/>
              </p:nvSpPr>
              <p:spPr>
                <a:xfrm>
                  <a:off x="2101713" y="2206094"/>
                  <a:ext cx="350195" cy="350195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50" name="矩形 2349">
                  <a:extLst>
                    <a:ext uri="{FF2B5EF4-FFF2-40B4-BE49-F238E27FC236}">
                      <a16:creationId xmlns:a16="http://schemas.microsoft.com/office/drawing/2014/main" id="{4EC257DD-C4D3-670B-9E4C-DFA5F1DD4A70}"/>
                    </a:ext>
                  </a:extLst>
                </p:cNvPr>
                <p:cNvSpPr/>
                <p:nvPr/>
              </p:nvSpPr>
              <p:spPr>
                <a:xfrm>
                  <a:off x="2451908" y="2206093"/>
                  <a:ext cx="350195" cy="350195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51" name="矩形 2350">
                  <a:extLst>
                    <a:ext uri="{FF2B5EF4-FFF2-40B4-BE49-F238E27FC236}">
                      <a16:creationId xmlns:a16="http://schemas.microsoft.com/office/drawing/2014/main" id="{E3ADEFD2-9061-64E1-BAEB-8E142FCE383E}"/>
                    </a:ext>
                  </a:extLst>
                </p:cNvPr>
                <p:cNvSpPr/>
                <p:nvPr/>
              </p:nvSpPr>
              <p:spPr>
                <a:xfrm>
                  <a:off x="2802103" y="2206092"/>
                  <a:ext cx="350195" cy="350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52" name="矩形 2351">
                  <a:extLst>
                    <a:ext uri="{FF2B5EF4-FFF2-40B4-BE49-F238E27FC236}">
                      <a16:creationId xmlns:a16="http://schemas.microsoft.com/office/drawing/2014/main" id="{4893D761-7816-85ED-8B5F-A9810FD0BAB0}"/>
                    </a:ext>
                  </a:extLst>
                </p:cNvPr>
                <p:cNvSpPr/>
                <p:nvPr/>
              </p:nvSpPr>
              <p:spPr>
                <a:xfrm>
                  <a:off x="3152298" y="2206091"/>
                  <a:ext cx="350195" cy="350195"/>
                </a:xfrm>
                <a:prstGeom prst="rect">
                  <a:avLst/>
                </a:prstGeom>
                <a:solidFill>
                  <a:srgbClr val="163D82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2331" name="矩形 2330">
                <a:extLst>
                  <a:ext uri="{FF2B5EF4-FFF2-40B4-BE49-F238E27FC236}">
                    <a16:creationId xmlns:a16="http://schemas.microsoft.com/office/drawing/2014/main" id="{317BB071-C204-1C0B-96B0-0A871E8D1510}"/>
                  </a:ext>
                </a:extLst>
              </p:cNvPr>
              <p:cNvSpPr/>
              <p:nvPr/>
            </p:nvSpPr>
            <p:spPr>
              <a:xfrm rot="5400000" flipV="1">
                <a:off x="947394" y="4509855"/>
                <a:ext cx="120959" cy="120959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2" name="矩形 2331">
                <a:extLst>
                  <a:ext uri="{FF2B5EF4-FFF2-40B4-BE49-F238E27FC236}">
                    <a16:creationId xmlns:a16="http://schemas.microsoft.com/office/drawing/2014/main" id="{662847C7-D835-18F9-6E3B-B79015779690}"/>
                  </a:ext>
                </a:extLst>
              </p:cNvPr>
              <p:cNvSpPr/>
              <p:nvPr/>
            </p:nvSpPr>
            <p:spPr>
              <a:xfrm rot="5400000" flipV="1">
                <a:off x="947394" y="4630813"/>
                <a:ext cx="120959" cy="120959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3" name="矩形 2332">
                <a:extLst>
                  <a:ext uri="{FF2B5EF4-FFF2-40B4-BE49-F238E27FC236}">
                    <a16:creationId xmlns:a16="http://schemas.microsoft.com/office/drawing/2014/main" id="{EBB985B0-FE79-6292-4F7B-F7D1567E2799}"/>
                  </a:ext>
                </a:extLst>
              </p:cNvPr>
              <p:cNvSpPr/>
              <p:nvPr/>
            </p:nvSpPr>
            <p:spPr>
              <a:xfrm rot="5400000" flipV="1">
                <a:off x="947394" y="4751772"/>
                <a:ext cx="120959" cy="120959"/>
              </a:xfrm>
              <a:prstGeom prst="rect">
                <a:avLst/>
              </a:prstGeom>
              <a:solidFill>
                <a:srgbClr val="163D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4" name="矩形 2333">
                <a:extLst>
                  <a:ext uri="{FF2B5EF4-FFF2-40B4-BE49-F238E27FC236}">
                    <a16:creationId xmlns:a16="http://schemas.microsoft.com/office/drawing/2014/main" id="{2E392569-5019-5CF9-DB24-95C0354C3167}"/>
                  </a:ext>
                </a:extLst>
              </p:cNvPr>
              <p:cNvSpPr/>
              <p:nvPr/>
            </p:nvSpPr>
            <p:spPr>
              <a:xfrm rot="5400000" flipV="1">
                <a:off x="947394" y="4872731"/>
                <a:ext cx="120959" cy="120959"/>
              </a:xfrm>
              <a:prstGeom prst="rect">
                <a:avLst/>
              </a:prstGeom>
              <a:solidFill>
                <a:srgbClr val="24657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2335" name="矩形 2334">
                <a:extLst>
                  <a:ext uri="{FF2B5EF4-FFF2-40B4-BE49-F238E27FC236}">
                    <a16:creationId xmlns:a16="http://schemas.microsoft.com/office/drawing/2014/main" id="{A8A2553C-7EC6-9808-04AD-8654F632BAF1}"/>
                  </a:ext>
                </a:extLst>
              </p:cNvPr>
              <p:cNvSpPr/>
              <p:nvPr/>
            </p:nvSpPr>
            <p:spPr>
              <a:xfrm rot="5400000" flipV="1">
                <a:off x="947394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6" name="矩形 2335">
                <a:extLst>
                  <a:ext uri="{FF2B5EF4-FFF2-40B4-BE49-F238E27FC236}">
                    <a16:creationId xmlns:a16="http://schemas.microsoft.com/office/drawing/2014/main" id="{09326521-AD2D-7758-54E9-D905754F9DD5}"/>
                  </a:ext>
                </a:extLst>
              </p:cNvPr>
              <p:cNvSpPr/>
              <p:nvPr/>
            </p:nvSpPr>
            <p:spPr>
              <a:xfrm rot="5400000" flipV="1">
                <a:off x="947394" y="5114648"/>
                <a:ext cx="120959" cy="120959"/>
              </a:xfrm>
              <a:prstGeom prst="rect">
                <a:avLst/>
              </a:prstGeom>
              <a:solidFill>
                <a:srgbClr val="1E4E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7" name="矩形 2336">
                <a:extLst>
                  <a:ext uri="{FF2B5EF4-FFF2-40B4-BE49-F238E27FC236}">
                    <a16:creationId xmlns:a16="http://schemas.microsoft.com/office/drawing/2014/main" id="{F435EDF1-7228-D3EB-2FD5-9BE1454490A7}"/>
                  </a:ext>
                </a:extLst>
              </p:cNvPr>
              <p:cNvSpPr/>
              <p:nvPr/>
            </p:nvSpPr>
            <p:spPr>
              <a:xfrm rot="5400000" flipV="1">
                <a:off x="947393" y="5235606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8" name="矩形 2337">
                <a:extLst>
                  <a:ext uri="{FF2B5EF4-FFF2-40B4-BE49-F238E27FC236}">
                    <a16:creationId xmlns:a16="http://schemas.microsoft.com/office/drawing/2014/main" id="{8B192F68-1088-9484-E82C-2397774767F3}"/>
                  </a:ext>
                </a:extLst>
              </p:cNvPr>
              <p:cNvSpPr/>
              <p:nvPr/>
            </p:nvSpPr>
            <p:spPr>
              <a:xfrm rot="5400000" flipV="1">
                <a:off x="503137" y="4509855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9" name="矩形 2338">
                <a:extLst>
                  <a:ext uri="{FF2B5EF4-FFF2-40B4-BE49-F238E27FC236}">
                    <a16:creationId xmlns:a16="http://schemas.microsoft.com/office/drawing/2014/main" id="{EF9FFC0E-8EA8-1A5C-4924-754E00DA2C70}"/>
                  </a:ext>
                </a:extLst>
              </p:cNvPr>
              <p:cNvSpPr/>
              <p:nvPr/>
            </p:nvSpPr>
            <p:spPr>
              <a:xfrm rot="5400000" flipV="1">
                <a:off x="503137" y="4630813"/>
                <a:ext cx="120959" cy="120959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0" name="矩形 2339">
                <a:extLst>
                  <a:ext uri="{FF2B5EF4-FFF2-40B4-BE49-F238E27FC236}">
                    <a16:creationId xmlns:a16="http://schemas.microsoft.com/office/drawing/2014/main" id="{51EED38D-26A7-205C-C85C-A646AC094985}"/>
                  </a:ext>
                </a:extLst>
              </p:cNvPr>
              <p:cNvSpPr/>
              <p:nvPr/>
            </p:nvSpPr>
            <p:spPr>
              <a:xfrm rot="5400000" flipV="1">
                <a:off x="503137" y="4751772"/>
                <a:ext cx="120959" cy="120959"/>
              </a:xfrm>
              <a:prstGeom prst="rect">
                <a:avLst/>
              </a:prstGeom>
              <a:solidFill>
                <a:srgbClr val="6796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1" name="矩形 2340">
                <a:extLst>
                  <a:ext uri="{FF2B5EF4-FFF2-40B4-BE49-F238E27FC236}">
                    <a16:creationId xmlns:a16="http://schemas.microsoft.com/office/drawing/2014/main" id="{E31D413B-98A1-04BA-753B-58016809E9AD}"/>
                  </a:ext>
                </a:extLst>
              </p:cNvPr>
              <p:cNvSpPr/>
              <p:nvPr/>
            </p:nvSpPr>
            <p:spPr>
              <a:xfrm rot="5400000" flipV="1">
                <a:off x="503137" y="4872731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2" name="矩形 2341">
                <a:extLst>
                  <a:ext uri="{FF2B5EF4-FFF2-40B4-BE49-F238E27FC236}">
                    <a16:creationId xmlns:a16="http://schemas.microsoft.com/office/drawing/2014/main" id="{047F2770-5DAC-D67B-6F7E-ADD34557BA1C}"/>
                  </a:ext>
                </a:extLst>
              </p:cNvPr>
              <p:cNvSpPr/>
              <p:nvPr/>
            </p:nvSpPr>
            <p:spPr>
              <a:xfrm rot="5400000" flipV="1">
                <a:off x="503137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3" name="矩形 2342">
                <a:extLst>
                  <a:ext uri="{FF2B5EF4-FFF2-40B4-BE49-F238E27FC236}">
                    <a16:creationId xmlns:a16="http://schemas.microsoft.com/office/drawing/2014/main" id="{995DF0D3-189D-F927-5DDC-3F80F6A95E25}"/>
                  </a:ext>
                </a:extLst>
              </p:cNvPr>
              <p:cNvSpPr/>
              <p:nvPr/>
            </p:nvSpPr>
            <p:spPr>
              <a:xfrm rot="5400000" flipV="1">
                <a:off x="503137" y="5114648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  <a:ln>
                <a:solidFill>
                  <a:srgbClr val="163D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4" name="矩形 2343">
                <a:extLst>
                  <a:ext uri="{FF2B5EF4-FFF2-40B4-BE49-F238E27FC236}">
                    <a16:creationId xmlns:a16="http://schemas.microsoft.com/office/drawing/2014/main" id="{8BC8138C-9222-4DDC-70AC-0793E634BEF8}"/>
                  </a:ext>
                </a:extLst>
              </p:cNvPr>
              <p:cNvSpPr/>
              <p:nvPr/>
            </p:nvSpPr>
            <p:spPr>
              <a:xfrm rot="5400000" flipV="1">
                <a:off x="503136" y="5235606"/>
                <a:ext cx="120959" cy="120959"/>
              </a:xfrm>
              <a:prstGeom prst="rect">
                <a:avLst/>
              </a:prstGeom>
              <a:solidFill>
                <a:srgbClr val="2B386D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2345" name="图形 2344">
                <a:extLst>
                  <a:ext uri="{FF2B5EF4-FFF2-40B4-BE49-F238E27FC236}">
                    <a16:creationId xmlns:a16="http://schemas.microsoft.com/office/drawing/2014/main" id="{855F62FE-0999-E115-B545-CF556E67A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76216" y="4819810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247" name="组合 2246">
              <a:extLst>
                <a:ext uri="{FF2B5EF4-FFF2-40B4-BE49-F238E27FC236}">
                  <a16:creationId xmlns:a16="http://schemas.microsoft.com/office/drawing/2014/main" id="{28395B4B-25CB-F5B9-E10E-579BE9441534}"/>
                </a:ext>
              </a:extLst>
            </p:cNvPr>
            <p:cNvGrpSpPr/>
            <p:nvPr/>
          </p:nvGrpSpPr>
          <p:grpSpPr>
            <a:xfrm>
              <a:off x="-914928" y="3102701"/>
              <a:ext cx="798349" cy="846712"/>
              <a:chOff x="503136" y="5600840"/>
              <a:chExt cx="798349" cy="846712"/>
            </a:xfrm>
          </p:grpSpPr>
          <p:grpSp>
            <p:nvGrpSpPr>
              <p:cNvPr id="2305" name="组合 2304">
                <a:extLst>
                  <a:ext uri="{FF2B5EF4-FFF2-40B4-BE49-F238E27FC236}">
                    <a16:creationId xmlns:a16="http://schemas.microsoft.com/office/drawing/2014/main" id="{6373DE15-2B8A-47EF-7552-6A817F299356}"/>
                  </a:ext>
                </a:extLst>
              </p:cNvPr>
              <p:cNvGrpSpPr/>
              <p:nvPr/>
            </p:nvGrpSpPr>
            <p:grpSpPr>
              <a:xfrm rot="5400000">
                <a:off x="584518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2323" name="矩形 2322">
                  <a:extLst>
                    <a:ext uri="{FF2B5EF4-FFF2-40B4-BE49-F238E27FC236}">
                      <a16:creationId xmlns:a16="http://schemas.microsoft.com/office/drawing/2014/main" id="{6F99C912-4340-E3B8-5155-7AF815135B0C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4" name="矩形 2323">
                  <a:extLst>
                    <a:ext uri="{FF2B5EF4-FFF2-40B4-BE49-F238E27FC236}">
                      <a16:creationId xmlns:a16="http://schemas.microsoft.com/office/drawing/2014/main" id="{2011F4EE-5096-02B6-E6C3-15054005D317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5" name="矩形 2324">
                  <a:extLst>
                    <a:ext uri="{FF2B5EF4-FFF2-40B4-BE49-F238E27FC236}">
                      <a16:creationId xmlns:a16="http://schemas.microsoft.com/office/drawing/2014/main" id="{E5611C29-038D-1F4A-B9FF-15A70505C4BC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6" name="矩形 2325">
                  <a:extLst>
                    <a:ext uri="{FF2B5EF4-FFF2-40B4-BE49-F238E27FC236}">
                      <a16:creationId xmlns:a16="http://schemas.microsoft.com/office/drawing/2014/main" id="{A09530A9-F042-6F27-1BE8-AACC0486E7A8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7" name="矩形 2326">
                  <a:extLst>
                    <a:ext uri="{FF2B5EF4-FFF2-40B4-BE49-F238E27FC236}">
                      <a16:creationId xmlns:a16="http://schemas.microsoft.com/office/drawing/2014/main" id="{0B954000-DA6B-A004-5B68-620F31B5A4EC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  <a:ln>
                  <a:solidFill>
                    <a:srgbClr val="4347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8" name="矩形 2327">
                  <a:extLst>
                    <a:ext uri="{FF2B5EF4-FFF2-40B4-BE49-F238E27FC236}">
                      <a16:creationId xmlns:a16="http://schemas.microsoft.com/office/drawing/2014/main" id="{26C9064D-4B28-1954-EA21-D2487BFDBF38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877F77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9" name="矩形 2328">
                  <a:extLst>
                    <a:ext uri="{FF2B5EF4-FFF2-40B4-BE49-F238E27FC236}">
                      <a16:creationId xmlns:a16="http://schemas.microsoft.com/office/drawing/2014/main" id="{D84F1E89-273E-9FAE-38D7-81B35C178BF7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306" name="组合 2305">
                <a:extLst>
                  <a:ext uri="{FF2B5EF4-FFF2-40B4-BE49-F238E27FC236}">
                    <a16:creationId xmlns:a16="http://schemas.microsoft.com/office/drawing/2014/main" id="{C7563A6C-5528-4842-F4FD-96E760A4728E}"/>
                  </a:ext>
                </a:extLst>
              </p:cNvPr>
              <p:cNvGrpSpPr/>
              <p:nvPr/>
            </p:nvGrpSpPr>
            <p:grpSpPr>
              <a:xfrm rot="5400000">
                <a:off x="817649" y="5963716"/>
                <a:ext cx="846711" cy="120960"/>
                <a:chOff x="6410528" y="2453738"/>
                <a:chExt cx="2451365" cy="350198"/>
              </a:xfrm>
            </p:grpSpPr>
            <p:sp>
              <p:nvSpPr>
                <p:cNvPr id="2316" name="矩形 2315">
                  <a:extLst>
                    <a:ext uri="{FF2B5EF4-FFF2-40B4-BE49-F238E27FC236}">
                      <a16:creationId xmlns:a16="http://schemas.microsoft.com/office/drawing/2014/main" id="{214E0F21-5181-DB93-81C3-4F7B2B2EB486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7" name="矩形 2316">
                  <a:extLst>
                    <a:ext uri="{FF2B5EF4-FFF2-40B4-BE49-F238E27FC236}">
                      <a16:creationId xmlns:a16="http://schemas.microsoft.com/office/drawing/2014/main" id="{54FD8128-EE11-A51A-9522-596024FD6359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8" name="矩形 2317">
                  <a:extLst>
                    <a:ext uri="{FF2B5EF4-FFF2-40B4-BE49-F238E27FC236}">
                      <a16:creationId xmlns:a16="http://schemas.microsoft.com/office/drawing/2014/main" id="{87D59195-74EF-755B-73C4-6A371740F39E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9" name="矩形 2318">
                  <a:extLst>
                    <a:ext uri="{FF2B5EF4-FFF2-40B4-BE49-F238E27FC236}">
                      <a16:creationId xmlns:a16="http://schemas.microsoft.com/office/drawing/2014/main" id="{A12983E7-51CB-39DE-B4E2-2195F07C23C0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0" name="矩形 2319">
                  <a:extLst>
                    <a:ext uri="{FF2B5EF4-FFF2-40B4-BE49-F238E27FC236}">
                      <a16:creationId xmlns:a16="http://schemas.microsoft.com/office/drawing/2014/main" id="{AA65B536-F302-D832-5299-B3E94F870AD2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1" name="矩形 2320">
                  <a:extLst>
                    <a:ext uri="{FF2B5EF4-FFF2-40B4-BE49-F238E27FC236}">
                      <a16:creationId xmlns:a16="http://schemas.microsoft.com/office/drawing/2014/main" id="{88F2EC3B-C3AF-85FC-2577-DBE280B1AE46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2" name="矩形 2321">
                  <a:extLst>
                    <a:ext uri="{FF2B5EF4-FFF2-40B4-BE49-F238E27FC236}">
                      <a16:creationId xmlns:a16="http://schemas.microsoft.com/office/drawing/2014/main" id="{B7B902D4-235F-B57D-45D6-8F6F39947349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307" name="组合 2306">
                <a:extLst>
                  <a:ext uri="{FF2B5EF4-FFF2-40B4-BE49-F238E27FC236}">
                    <a16:creationId xmlns:a16="http://schemas.microsoft.com/office/drawing/2014/main" id="{1470DD29-5D31-1456-ED9E-65526709A4D1}"/>
                  </a:ext>
                </a:extLst>
              </p:cNvPr>
              <p:cNvGrpSpPr/>
              <p:nvPr/>
            </p:nvGrpSpPr>
            <p:grpSpPr>
              <a:xfrm rot="5400000">
                <a:off x="140260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2309" name="矩形 2308">
                  <a:extLst>
                    <a:ext uri="{FF2B5EF4-FFF2-40B4-BE49-F238E27FC236}">
                      <a16:creationId xmlns:a16="http://schemas.microsoft.com/office/drawing/2014/main" id="{95D9387F-F81D-2CFD-73FD-F03F6917D8F5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0" name="矩形 2309">
                  <a:extLst>
                    <a:ext uri="{FF2B5EF4-FFF2-40B4-BE49-F238E27FC236}">
                      <a16:creationId xmlns:a16="http://schemas.microsoft.com/office/drawing/2014/main" id="{34F12D63-04EF-370A-E67F-30EE4E29B145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1" name="矩形 2310">
                  <a:extLst>
                    <a:ext uri="{FF2B5EF4-FFF2-40B4-BE49-F238E27FC236}">
                      <a16:creationId xmlns:a16="http://schemas.microsoft.com/office/drawing/2014/main" id="{8DF7939E-FF7D-5DEA-B257-C7CC206B321D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2" name="矩形 2311">
                  <a:extLst>
                    <a:ext uri="{FF2B5EF4-FFF2-40B4-BE49-F238E27FC236}">
                      <a16:creationId xmlns:a16="http://schemas.microsoft.com/office/drawing/2014/main" id="{E1365295-1FBC-BD59-67F3-211E3E27F95B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3" name="矩形 2312">
                  <a:extLst>
                    <a:ext uri="{FF2B5EF4-FFF2-40B4-BE49-F238E27FC236}">
                      <a16:creationId xmlns:a16="http://schemas.microsoft.com/office/drawing/2014/main" id="{BE1590AE-2AA4-87A0-C9D7-C6C9FB414323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4" name="矩形 2313">
                  <a:extLst>
                    <a:ext uri="{FF2B5EF4-FFF2-40B4-BE49-F238E27FC236}">
                      <a16:creationId xmlns:a16="http://schemas.microsoft.com/office/drawing/2014/main" id="{42E9ED80-4102-73DB-9FC1-7C626F47CE22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4C56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5" name="矩形 2314">
                  <a:extLst>
                    <a:ext uri="{FF2B5EF4-FFF2-40B4-BE49-F238E27FC236}">
                      <a16:creationId xmlns:a16="http://schemas.microsoft.com/office/drawing/2014/main" id="{4C62C0D0-3B8C-7E66-8FA5-BE0A5BF5C3B2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308" name="图形 2307">
                <a:extLst>
                  <a:ext uri="{FF2B5EF4-FFF2-40B4-BE49-F238E27FC236}">
                    <a16:creationId xmlns:a16="http://schemas.microsoft.com/office/drawing/2014/main" id="{5552D995-F9D8-AA8B-D3B6-B6430B7A1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76216" y="5918353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248" name="组合 2247">
              <a:extLst>
                <a:ext uri="{FF2B5EF4-FFF2-40B4-BE49-F238E27FC236}">
                  <a16:creationId xmlns:a16="http://schemas.microsoft.com/office/drawing/2014/main" id="{0A577B08-0026-A68D-FD6A-C3691934DBAE}"/>
                </a:ext>
              </a:extLst>
            </p:cNvPr>
            <p:cNvGrpSpPr/>
            <p:nvPr/>
          </p:nvGrpSpPr>
          <p:grpSpPr>
            <a:xfrm>
              <a:off x="-911513" y="260912"/>
              <a:ext cx="791518" cy="846704"/>
              <a:chOff x="4816208" y="4509856"/>
              <a:chExt cx="791518" cy="846704"/>
            </a:xfrm>
          </p:grpSpPr>
          <p:grpSp>
            <p:nvGrpSpPr>
              <p:cNvPr id="2280" name="组合 2279">
                <a:extLst>
                  <a:ext uri="{FF2B5EF4-FFF2-40B4-BE49-F238E27FC236}">
                    <a16:creationId xmlns:a16="http://schemas.microsoft.com/office/drawing/2014/main" id="{4B70987E-EC25-5836-3730-2F3186BD8648}"/>
                  </a:ext>
                </a:extLst>
              </p:cNvPr>
              <p:cNvGrpSpPr/>
              <p:nvPr/>
            </p:nvGrpSpPr>
            <p:grpSpPr>
              <a:xfrm rot="5400000">
                <a:off x="445333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298" name="矩形 2297">
                  <a:extLst>
                    <a:ext uri="{FF2B5EF4-FFF2-40B4-BE49-F238E27FC236}">
                      <a16:creationId xmlns:a16="http://schemas.microsoft.com/office/drawing/2014/main" id="{1FF9CC44-6831-01D4-32D5-01D92BE1B655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9" name="矩形 2298">
                  <a:extLst>
                    <a:ext uri="{FF2B5EF4-FFF2-40B4-BE49-F238E27FC236}">
                      <a16:creationId xmlns:a16="http://schemas.microsoft.com/office/drawing/2014/main" id="{9D1184F9-0543-3E14-102E-4A952EE86946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0" name="矩形 2299">
                  <a:extLst>
                    <a:ext uri="{FF2B5EF4-FFF2-40B4-BE49-F238E27FC236}">
                      <a16:creationId xmlns:a16="http://schemas.microsoft.com/office/drawing/2014/main" id="{25FAB133-F19D-FE5A-01CF-B77E425DF1C9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1" name="矩形 2300">
                  <a:extLst>
                    <a:ext uri="{FF2B5EF4-FFF2-40B4-BE49-F238E27FC236}">
                      <a16:creationId xmlns:a16="http://schemas.microsoft.com/office/drawing/2014/main" id="{EC3C8188-7E6F-23AF-C210-EDECB001EC20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2" name="矩形 2301">
                  <a:extLst>
                    <a:ext uri="{FF2B5EF4-FFF2-40B4-BE49-F238E27FC236}">
                      <a16:creationId xmlns:a16="http://schemas.microsoft.com/office/drawing/2014/main" id="{3E48B6E7-2C04-1F13-FB58-B0A48C94F288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3" name="矩形 2302">
                  <a:extLst>
                    <a:ext uri="{FF2B5EF4-FFF2-40B4-BE49-F238E27FC236}">
                      <a16:creationId xmlns:a16="http://schemas.microsoft.com/office/drawing/2014/main" id="{5B7EF881-D3EE-ACAC-0BDF-DE6CC919B155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4" name="矩形 2303">
                  <a:extLst>
                    <a:ext uri="{FF2B5EF4-FFF2-40B4-BE49-F238E27FC236}">
                      <a16:creationId xmlns:a16="http://schemas.microsoft.com/office/drawing/2014/main" id="{80DD3E4B-F98F-E90E-8895-FBF90C65FD25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81" name="组合 2280">
                <a:extLst>
                  <a:ext uri="{FF2B5EF4-FFF2-40B4-BE49-F238E27FC236}">
                    <a16:creationId xmlns:a16="http://schemas.microsoft.com/office/drawing/2014/main" id="{E2F359D4-E0BB-DC54-F68A-C8DACE836D33}"/>
                  </a:ext>
                </a:extLst>
              </p:cNvPr>
              <p:cNvGrpSpPr/>
              <p:nvPr/>
            </p:nvGrpSpPr>
            <p:grpSpPr>
              <a:xfrm rot="5400000">
                <a:off x="488767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291" name="矩形 2290">
                  <a:extLst>
                    <a:ext uri="{FF2B5EF4-FFF2-40B4-BE49-F238E27FC236}">
                      <a16:creationId xmlns:a16="http://schemas.microsoft.com/office/drawing/2014/main" id="{3FBB0E5D-1C06-501D-C806-BD8E1ABF52D0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2" name="矩形 2291">
                  <a:extLst>
                    <a:ext uri="{FF2B5EF4-FFF2-40B4-BE49-F238E27FC236}">
                      <a16:creationId xmlns:a16="http://schemas.microsoft.com/office/drawing/2014/main" id="{51077E35-079F-9AAB-C10C-23D6B3364E09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CB3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3" name="矩形 2292">
                  <a:extLst>
                    <a:ext uri="{FF2B5EF4-FFF2-40B4-BE49-F238E27FC236}">
                      <a16:creationId xmlns:a16="http://schemas.microsoft.com/office/drawing/2014/main" id="{012E02AA-80A1-BC75-F6FC-D567C80F13C9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4" name="矩形 2293">
                  <a:extLst>
                    <a:ext uri="{FF2B5EF4-FFF2-40B4-BE49-F238E27FC236}">
                      <a16:creationId xmlns:a16="http://schemas.microsoft.com/office/drawing/2014/main" id="{817785DA-3959-06AC-E5E0-A7399DB83EEB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5" name="矩形 2294">
                  <a:extLst>
                    <a:ext uri="{FF2B5EF4-FFF2-40B4-BE49-F238E27FC236}">
                      <a16:creationId xmlns:a16="http://schemas.microsoft.com/office/drawing/2014/main" id="{24EF97E6-9594-E4BE-714A-A3BF0E0E1088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6" name="矩形 2295">
                  <a:extLst>
                    <a:ext uri="{FF2B5EF4-FFF2-40B4-BE49-F238E27FC236}">
                      <a16:creationId xmlns:a16="http://schemas.microsoft.com/office/drawing/2014/main" id="{5B819D93-C072-2E77-528C-E41F319CE873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7" name="矩形 2296">
                  <a:extLst>
                    <a:ext uri="{FF2B5EF4-FFF2-40B4-BE49-F238E27FC236}">
                      <a16:creationId xmlns:a16="http://schemas.microsoft.com/office/drawing/2014/main" id="{D9796037-FC28-1F72-1A28-4483CC7FAA66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82" name="组合 2281">
                <a:extLst>
                  <a:ext uri="{FF2B5EF4-FFF2-40B4-BE49-F238E27FC236}">
                    <a16:creationId xmlns:a16="http://schemas.microsoft.com/office/drawing/2014/main" id="{A42273F4-07F7-2342-B408-37611C91E4F5}"/>
                  </a:ext>
                </a:extLst>
              </p:cNvPr>
              <p:cNvGrpSpPr/>
              <p:nvPr/>
            </p:nvGrpSpPr>
            <p:grpSpPr>
              <a:xfrm rot="5400000">
                <a:off x="512389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284" name="矩形 2283">
                  <a:extLst>
                    <a:ext uri="{FF2B5EF4-FFF2-40B4-BE49-F238E27FC236}">
                      <a16:creationId xmlns:a16="http://schemas.microsoft.com/office/drawing/2014/main" id="{9E9F211E-CA83-03F2-84ED-75FFF5F057E6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5" name="矩形 2284">
                  <a:extLst>
                    <a:ext uri="{FF2B5EF4-FFF2-40B4-BE49-F238E27FC236}">
                      <a16:creationId xmlns:a16="http://schemas.microsoft.com/office/drawing/2014/main" id="{C02CC266-3FF8-7A04-7BA8-6FFB699BC0E0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6" name="矩形 2285">
                  <a:extLst>
                    <a:ext uri="{FF2B5EF4-FFF2-40B4-BE49-F238E27FC236}">
                      <a16:creationId xmlns:a16="http://schemas.microsoft.com/office/drawing/2014/main" id="{3C1D6324-1BB5-6AD3-1F8E-6CE906EF9CF8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EBA74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7" name="矩形 2286">
                  <a:extLst>
                    <a:ext uri="{FF2B5EF4-FFF2-40B4-BE49-F238E27FC236}">
                      <a16:creationId xmlns:a16="http://schemas.microsoft.com/office/drawing/2014/main" id="{0892444B-2C28-753E-9A64-B8ED388C9495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8" name="矩形 2287">
                  <a:extLst>
                    <a:ext uri="{FF2B5EF4-FFF2-40B4-BE49-F238E27FC236}">
                      <a16:creationId xmlns:a16="http://schemas.microsoft.com/office/drawing/2014/main" id="{96571E00-1F7D-7FA6-D7DF-F44372236BAA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9" name="矩形 2288">
                  <a:extLst>
                    <a:ext uri="{FF2B5EF4-FFF2-40B4-BE49-F238E27FC236}">
                      <a16:creationId xmlns:a16="http://schemas.microsoft.com/office/drawing/2014/main" id="{32D0BBC8-2FF3-6526-AF46-5A7D66BEB5B2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0" name="矩形 2289">
                  <a:extLst>
                    <a:ext uri="{FF2B5EF4-FFF2-40B4-BE49-F238E27FC236}">
                      <a16:creationId xmlns:a16="http://schemas.microsoft.com/office/drawing/2014/main" id="{9C8016BD-B18F-FA4D-8C51-A10EAD8CB6B5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283" name="图形 2282">
                <a:extLst>
                  <a:ext uri="{FF2B5EF4-FFF2-40B4-BE49-F238E27FC236}">
                    <a16:creationId xmlns:a16="http://schemas.microsoft.com/office/drawing/2014/main" id="{E4DBE28B-1717-AEF7-BE56-750A5D79B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990916" y="4819808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249" name="组合 2248">
              <a:extLst>
                <a:ext uri="{FF2B5EF4-FFF2-40B4-BE49-F238E27FC236}">
                  <a16:creationId xmlns:a16="http://schemas.microsoft.com/office/drawing/2014/main" id="{78F2A96E-508B-0E6F-D5AC-8EE6CA648701}"/>
                </a:ext>
              </a:extLst>
            </p:cNvPr>
            <p:cNvGrpSpPr/>
            <p:nvPr/>
          </p:nvGrpSpPr>
          <p:grpSpPr>
            <a:xfrm>
              <a:off x="4041050" y="1820457"/>
              <a:ext cx="1212166" cy="722259"/>
              <a:chOff x="5848350" y="1047750"/>
              <a:chExt cx="2451154" cy="1460500"/>
            </a:xfrm>
          </p:grpSpPr>
          <p:grpSp>
            <p:nvGrpSpPr>
              <p:cNvPr id="2264" name="组合 2263">
                <a:extLst>
                  <a:ext uri="{FF2B5EF4-FFF2-40B4-BE49-F238E27FC236}">
                    <a16:creationId xmlns:a16="http://schemas.microsoft.com/office/drawing/2014/main" id="{AEE3D29C-9780-060A-69B7-CBC9848E3597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2276" name="矩形: 圆角 2275">
                  <a:extLst>
                    <a:ext uri="{FF2B5EF4-FFF2-40B4-BE49-F238E27FC236}">
                      <a16:creationId xmlns:a16="http://schemas.microsoft.com/office/drawing/2014/main" id="{F26F0CC6-2921-D956-98E2-4D8040DF665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7" name="椭圆 2276">
                  <a:extLst>
                    <a:ext uri="{FF2B5EF4-FFF2-40B4-BE49-F238E27FC236}">
                      <a16:creationId xmlns:a16="http://schemas.microsoft.com/office/drawing/2014/main" id="{67A4EC61-0CCA-1091-9164-4E41A5958175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8" name="椭圆 2277">
                  <a:extLst>
                    <a:ext uri="{FF2B5EF4-FFF2-40B4-BE49-F238E27FC236}">
                      <a16:creationId xmlns:a16="http://schemas.microsoft.com/office/drawing/2014/main" id="{84F471C8-318B-988B-FFD8-0F3A1966FF02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9" name="椭圆 2278">
                  <a:extLst>
                    <a:ext uri="{FF2B5EF4-FFF2-40B4-BE49-F238E27FC236}">
                      <a16:creationId xmlns:a16="http://schemas.microsoft.com/office/drawing/2014/main" id="{6E5C88C8-3078-9D73-D7B5-AC5A2C2D3B3A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65" name="组合 2264">
                <a:extLst>
                  <a:ext uri="{FF2B5EF4-FFF2-40B4-BE49-F238E27FC236}">
                    <a16:creationId xmlns:a16="http://schemas.microsoft.com/office/drawing/2014/main" id="{D04F2401-2881-B35F-5628-363857E204DB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2272" name="矩形: 圆角 2271">
                  <a:extLst>
                    <a:ext uri="{FF2B5EF4-FFF2-40B4-BE49-F238E27FC236}">
                      <a16:creationId xmlns:a16="http://schemas.microsoft.com/office/drawing/2014/main" id="{646935DE-7FC1-D61D-31DA-4314A162C57A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273" name="椭圆 2272">
                  <a:extLst>
                    <a:ext uri="{FF2B5EF4-FFF2-40B4-BE49-F238E27FC236}">
                      <a16:creationId xmlns:a16="http://schemas.microsoft.com/office/drawing/2014/main" id="{35868FD4-4832-ABB9-BFC5-C031242251B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4" name="椭圆 2273">
                  <a:extLst>
                    <a:ext uri="{FF2B5EF4-FFF2-40B4-BE49-F238E27FC236}">
                      <a16:creationId xmlns:a16="http://schemas.microsoft.com/office/drawing/2014/main" id="{973F85C2-BEF2-4F6C-5103-3E2006F49F75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5" name="椭圆 2274">
                  <a:extLst>
                    <a:ext uri="{FF2B5EF4-FFF2-40B4-BE49-F238E27FC236}">
                      <a16:creationId xmlns:a16="http://schemas.microsoft.com/office/drawing/2014/main" id="{297C9750-7669-38D1-931E-47F176E7AA68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66" name="组合 2265">
                <a:extLst>
                  <a:ext uri="{FF2B5EF4-FFF2-40B4-BE49-F238E27FC236}">
                    <a16:creationId xmlns:a16="http://schemas.microsoft.com/office/drawing/2014/main" id="{1F77A6C3-1568-5B4B-8B3B-E690A2C7C8D8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2268" name="矩形: 圆角 2267">
                  <a:extLst>
                    <a:ext uri="{FF2B5EF4-FFF2-40B4-BE49-F238E27FC236}">
                      <a16:creationId xmlns:a16="http://schemas.microsoft.com/office/drawing/2014/main" id="{392958F1-7D6C-FA3A-F0DA-27DACC67BE80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69" name="椭圆 2268">
                  <a:extLst>
                    <a:ext uri="{FF2B5EF4-FFF2-40B4-BE49-F238E27FC236}">
                      <a16:creationId xmlns:a16="http://schemas.microsoft.com/office/drawing/2014/main" id="{F3CD5F5D-FEA5-EBE9-9C46-2D692098EAE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0" name="椭圆 2269">
                  <a:extLst>
                    <a:ext uri="{FF2B5EF4-FFF2-40B4-BE49-F238E27FC236}">
                      <a16:creationId xmlns:a16="http://schemas.microsoft.com/office/drawing/2014/main" id="{4FDBCE5D-56DD-5E4A-7F44-1602B958926B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1" name="椭圆 2270">
                  <a:extLst>
                    <a:ext uri="{FF2B5EF4-FFF2-40B4-BE49-F238E27FC236}">
                      <a16:creationId xmlns:a16="http://schemas.microsoft.com/office/drawing/2014/main" id="{6BE2EC08-C53C-37B4-EA04-A4E3479E77F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267" name="图形 2266">
                <a:extLst>
                  <a:ext uri="{FF2B5EF4-FFF2-40B4-BE49-F238E27FC236}">
                    <a16:creationId xmlns:a16="http://schemas.microsoft.com/office/drawing/2014/main" id="{3EB56306-3862-D3A5-E4A7-A807EC673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</p:grpSp>
      <p:pic>
        <p:nvPicPr>
          <p:cNvPr id="2874" name="图片 2873">
            <a:extLst>
              <a:ext uri="{FF2B5EF4-FFF2-40B4-BE49-F238E27FC236}">
                <a16:creationId xmlns:a16="http://schemas.microsoft.com/office/drawing/2014/main" id="{18952069-388B-C294-6BE5-AC7E8D7FDA7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6" y="160382"/>
            <a:ext cx="2810500" cy="4035902"/>
          </a:xfrm>
          <a:prstGeom prst="rect">
            <a:avLst/>
          </a:prstGeom>
        </p:spPr>
      </p:pic>
      <p:grpSp>
        <p:nvGrpSpPr>
          <p:cNvPr id="2923" name="组合 2922">
            <a:extLst>
              <a:ext uri="{FF2B5EF4-FFF2-40B4-BE49-F238E27FC236}">
                <a16:creationId xmlns:a16="http://schemas.microsoft.com/office/drawing/2014/main" id="{6B1DB037-3DC9-7D46-7518-6BF63662D6AE}"/>
              </a:ext>
            </a:extLst>
          </p:cNvPr>
          <p:cNvGrpSpPr/>
          <p:nvPr/>
        </p:nvGrpSpPr>
        <p:grpSpPr>
          <a:xfrm>
            <a:off x="5812239" y="-978638"/>
            <a:ext cx="10760720" cy="7199836"/>
            <a:chOff x="5812239" y="-978638"/>
            <a:chExt cx="10760720" cy="7199836"/>
          </a:xfrm>
        </p:grpSpPr>
        <p:sp>
          <p:nvSpPr>
            <p:cNvPr id="2516" name="任意多边形: 形状 2515">
              <a:extLst>
                <a:ext uri="{FF2B5EF4-FFF2-40B4-BE49-F238E27FC236}">
                  <a16:creationId xmlns:a16="http://schemas.microsoft.com/office/drawing/2014/main" id="{329E45B8-C255-42DA-20C1-B5B456E06DC0}"/>
                </a:ext>
              </a:extLst>
            </p:cNvPr>
            <p:cNvSpPr/>
            <p:nvPr/>
          </p:nvSpPr>
          <p:spPr>
            <a:xfrm>
              <a:off x="5812239" y="-978638"/>
              <a:ext cx="10760720" cy="7199836"/>
            </a:xfrm>
            <a:custGeom>
              <a:avLst/>
              <a:gdLst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0720"/>
                <a:gd name="connsiteY0" fmla="*/ 0 h 7199836"/>
                <a:gd name="connsiteX1" fmla="*/ 10675623 w 10760720"/>
                <a:gd name="connsiteY1" fmla="*/ 0 h 7199836"/>
                <a:gd name="connsiteX2" fmla="*/ 10760720 w 10760720"/>
                <a:gd name="connsiteY2" fmla="*/ 85098 h 7199836"/>
                <a:gd name="connsiteX3" fmla="*/ 10760720 w 10760720"/>
                <a:gd name="connsiteY3" fmla="*/ 4897043 h 7199836"/>
                <a:gd name="connsiteX4" fmla="*/ 10760720 w 10760720"/>
                <a:gd name="connsiteY4" fmla="*/ 5905077 h 7199836"/>
                <a:gd name="connsiteX5" fmla="*/ 10760720 w 10760720"/>
                <a:gd name="connsiteY5" fmla="*/ 6381363 h 7199836"/>
                <a:gd name="connsiteX6" fmla="*/ 10675623 w 10760720"/>
                <a:gd name="connsiteY6" fmla="*/ 6466461 h 7199836"/>
                <a:gd name="connsiteX7" fmla="*/ 9975260 w 10760720"/>
                <a:gd name="connsiteY7" fmla="*/ 6466461 h 7199836"/>
                <a:gd name="connsiteX8" fmla="*/ 9386052 w 10760720"/>
                <a:gd name="connsiteY8" fmla="*/ 7199836 h 7199836"/>
                <a:gd name="connsiteX9" fmla="*/ 8796844 w 10760720"/>
                <a:gd name="connsiteY9" fmla="*/ 6466461 h 7199836"/>
                <a:gd name="connsiteX10" fmla="*/ 1985611 w 10760720"/>
                <a:gd name="connsiteY10" fmla="*/ 6466461 h 7199836"/>
                <a:gd name="connsiteX11" fmla="*/ 1442121 w 10760720"/>
                <a:gd name="connsiteY11" fmla="*/ 6468316 h 7199836"/>
                <a:gd name="connsiteX12" fmla="*/ 807195 w 10760720"/>
                <a:gd name="connsiteY12" fmla="*/ 6466461 h 7199836"/>
                <a:gd name="connsiteX13" fmla="*/ 85097 w 10760720"/>
                <a:gd name="connsiteY13" fmla="*/ 6466461 h 7199836"/>
                <a:gd name="connsiteX14" fmla="*/ 0 w 10760720"/>
                <a:gd name="connsiteY14" fmla="*/ 6381363 h 7199836"/>
                <a:gd name="connsiteX15" fmla="*/ 0 w 10760720"/>
                <a:gd name="connsiteY15" fmla="*/ 5893861 h 7199836"/>
                <a:gd name="connsiteX16" fmla="*/ 613379 w 10760720"/>
                <a:gd name="connsiteY16" fmla="*/ 5401060 h 7199836"/>
                <a:gd name="connsiteX17" fmla="*/ 0 w 10760720"/>
                <a:gd name="connsiteY17" fmla="*/ 4908258 h 7199836"/>
                <a:gd name="connsiteX18" fmla="*/ 0 w 10760720"/>
                <a:gd name="connsiteY18" fmla="*/ 85098 h 7199836"/>
                <a:gd name="connsiteX19" fmla="*/ 85097 w 10760720"/>
                <a:gd name="connsiteY19" fmla="*/ 0 h 719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760720" h="7199836">
                  <a:moveTo>
                    <a:pt x="85097" y="0"/>
                  </a:moveTo>
                  <a:lnTo>
                    <a:pt x="10675623" y="0"/>
                  </a:lnTo>
                  <a:cubicBezTo>
                    <a:pt x="10722620" y="0"/>
                    <a:pt x="10760720" y="38101"/>
                    <a:pt x="10760720" y="85098"/>
                  </a:cubicBezTo>
                  <a:lnTo>
                    <a:pt x="10760720" y="4897043"/>
                  </a:lnTo>
                  <a:lnTo>
                    <a:pt x="10760720" y="5905077"/>
                  </a:lnTo>
                  <a:lnTo>
                    <a:pt x="10760720" y="6381363"/>
                  </a:lnTo>
                  <a:cubicBezTo>
                    <a:pt x="10760720" y="6428361"/>
                    <a:pt x="10722620" y="6466461"/>
                    <a:pt x="10675623" y="6466461"/>
                  </a:cubicBezTo>
                  <a:lnTo>
                    <a:pt x="9975260" y="6466461"/>
                  </a:lnTo>
                  <a:lnTo>
                    <a:pt x="9386052" y="7199836"/>
                  </a:lnTo>
                  <a:lnTo>
                    <a:pt x="8796844" y="6466461"/>
                  </a:lnTo>
                  <a:lnTo>
                    <a:pt x="1985611" y="6466461"/>
                  </a:lnTo>
                  <a:lnTo>
                    <a:pt x="1442121" y="6468316"/>
                  </a:lnTo>
                  <a:lnTo>
                    <a:pt x="807195" y="6466461"/>
                  </a:lnTo>
                  <a:lnTo>
                    <a:pt x="85097" y="6466461"/>
                  </a:lnTo>
                  <a:cubicBezTo>
                    <a:pt x="38100" y="6466461"/>
                    <a:pt x="0" y="6428361"/>
                    <a:pt x="0" y="6381363"/>
                  </a:cubicBezTo>
                  <a:lnTo>
                    <a:pt x="0" y="5893861"/>
                  </a:lnTo>
                  <a:lnTo>
                    <a:pt x="613379" y="5401060"/>
                  </a:lnTo>
                  <a:lnTo>
                    <a:pt x="0" y="4908258"/>
                  </a:lnTo>
                  <a:lnTo>
                    <a:pt x="0" y="85098"/>
                  </a:lnTo>
                  <a:cubicBezTo>
                    <a:pt x="0" y="38101"/>
                    <a:pt x="38100" y="0"/>
                    <a:pt x="85097" y="0"/>
                  </a:cubicBezTo>
                  <a:close/>
                </a:path>
              </a:pathLst>
            </a:custGeom>
            <a:solidFill>
              <a:srgbClr val="EAF0F7">
                <a:alpha val="75000"/>
              </a:srgbClr>
            </a:solidFill>
            <a:ln w="19050">
              <a:solidFill>
                <a:srgbClr val="5195BF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079" name="组合 2078">
              <a:extLst>
                <a:ext uri="{FF2B5EF4-FFF2-40B4-BE49-F238E27FC236}">
                  <a16:creationId xmlns:a16="http://schemas.microsoft.com/office/drawing/2014/main" id="{22D5961C-D648-9A0D-CDAA-F5806D3FE8F7}"/>
                </a:ext>
              </a:extLst>
            </p:cNvPr>
            <p:cNvGrpSpPr/>
            <p:nvPr/>
          </p:nvGrpSpPr>
          <p:grpSpPr>
            <a:xfrm>
              <a:off x="7765187" y="1202992"/>
              <a:ext cx="270254" cy="723600"/>
              <a:chOff x="1600200" y="1193800"/>
              <a:chExt cx="495300" cy="1460500"/>
            </a:xfrm>
          </p:grpSpPr>
          <p:sp>
            <p:nvSpPr>
              <p:cNvPr id="2224" name="矩形: 圆角 2223">
                <a:extLst>
                  <a:ext uri="{FF2B5EF4-FFF2-40B4-BE49-F238E27FC236}">
                    <a16:creationId xmlns:a16="http://schemas.microsoft.com/office/drawing/2014/main" id="{EF59C90A-920A-B4A9-4809-183A162AA67B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5" name="椭圆 2224">
                <a:extLst>
                  <a:ext uri="{FF2B5EF4-FFF2-40B4-BE49-F238E27FC236}">
                    <a16:creationId xmlns:a16="http://schemas.microsoft.com/office/drawing/2014/main" id="{D12F1953-00F9-F52C-D4E6-891E57E04574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6" name="椭圆 2225">
                <a:extLst>
                  <a:ext uri="{FF2B5EF4-FFF2-40B4-BE49-F238E27FC236}">
                    <a16:creationId xmlns:a16="http://schemas.microsoft.com/office/drawing/2014/main" id="{DCE74486-32B1-4E3F-7CD4-84B668D4D4F4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7" name="椭圆 2226">
                <a:extLst>
                  <a:ext uri="{FF2B5EF4-FFF2-40B4-BE49-F238E27FC236}">
                    <a16:creationId xmlns:a16="http://schemas.microsoft.com/office/drawing/2014/main" id="{5BDAC5D0-CEF7-C0D8-6692-8207FDE67592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D89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0" name="组合 2079">
              <a:extLst>
                <a:ext uri="{FF2B5EF4-FFF2-40B4-BE49-F238E27FC236}">
                  <a16:creationId xmlns:a16="http://schemas.microsoft.com/office/drawing/2014/main" id="{A0E1E445-BC04-141F-6E5E-1772BC442690}"/>
                </a:ext>
              </a:extLst>
            </p:cNvPr>
            <p:cNvGrpSpPr/>
            <p:nvPr/>
          </p:nvGrpSpPr>
          <p:grpSpPr>
            <a:xfrm>
              <a:off x="7765187" y="185610"/>
              <a:ext cx="270254" cy="723600"/>
              <a:chOff x="1600200" y="1193800"/>
              <a:chExt cx="495300" cy="1460500"/>
            </a:xfrm>
          </p:grpSpPr>
          <p:sp>
            <p:nvSpPr>
              <p:cNvPr id="2220" name="矩形: 圆角 2219">
                <a:extLst>
                  <a:ext uri="{FF2B5EF4-FFF2-40B4-BE49-F238E27FC236}">
                    <a16:creationId xmlns:a16="http://schemas.microsoft.com/office/drawing/2014/main" id="{EAF7DEE4-B4E3-558C-44CC-AD3CAE3CB560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1" name="椭圆 2220">
                <a:extLst>
                  <a:ext uri="{FF2B5EF4-FFF2-40B4-BE49-F238E27FC236}">
                    <a16:creationId xmlns:a16="http://schemas.microsoft.com/office/drawing/2014/main" id="{3D00F5C1-0DDE-BAAD-8F7B-8B1E6DEC02A2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2" name="椭圆 2221">
                <a:extLst>
                  <a:ext uri="{FF2B5EF4-FFF2-40B4-BE49-F238E27FC236}">
                    <a16:creationId xmlns:a16="http://schemas.microsoft.com/office/drawing/2014/main" id="{54161951-D5BC-2E12-2E2D-0AB435926C7D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3" name="椭圆 2222">
                <a:extLst>
                  <a:ext uri="{FF2B5EF4-FFF2-40B4-BE49-F238E27FC236}">
                    <a16:creationId xmlns:a16="http://schemas.microsoft.com/office/drawing/2014/main" id="{A06379DC-94FE-F2A2-C312-D5BF152E66C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1" name="组合 2080">
              <a:extLst>
                <a:ext uri="{FF2B5EF4-FFF2-40B4-BE49-F238E27FC236}">
                  <a16:creationId xmlns:a16="http://schemas.microsoft.com/office/drawing/2014/main" id="{AB53178C-BDEF-54AA-C314-936B2228A66C}"/>
                </a:ext>
              </a:extLst>
            </p:cNvPr>
            <p:cNvGrpSpPr/>
            <p:nvPr/>
          </p:nvGrpSpPr>
          <p:grpSpPr>
            <a:xfrm>
              <a:off x="8472981" y="425044"/>
              <a:ext cx="551900" cy="264585"/>
              <a:chOff x="8804907" y="5669287"/>
              <a:chExt cx="1108613" cy="586740"/>
            </a:xfrm>
          </p:grpSpPr>
          <p:sp>
            <p:nvSpPr>
              <p:cNvPr id="2217" name="任意多边形: 形状 2216">
                <a:extLst>
                  <a:ext uri="{FF2B5EF4-FFF2-40B4-BE49-F238E27FC236}">
                    <a16:creationId xmlns:a16="http://schemas.microsoft.com/office/drawing/2014/main" id="{4B920F5F-9BDF-A5B9-F280-0C98700AEEBE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8" name="任意多边形: 形状 2217">
                <a:extLst>
                  <a:ext uri="{FF2B5EF4-FFF2-40B4-BE49-F238E27FC236}">
                    <a16:creationId xmlns:a16="http://schemas.microsoft.com/office/drawing/2014/main" id="{AF09AE55-B2CB-7BF3-D4FF-149C978855EE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9" name="任意多边形: 形状 2218">
                <a:extLst>
                  <a:ext uri="{FF2B5EF4-FFF2-40B4-BE49-F238E27FC236}">
                    <a16:creationId xmlns:a16="http://schemas.microsoft.com/office/drawing/2014/main" id="{B4477EC8-3345-BBF8-F7FA-536931F0DF2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2" name="组合 2081">
              <a:extLst>
                <a:ext uri="{FF2B5EF4-FFF2-40B4-BE49-F238E27FC236}">
                  <a16:creationId xmlns:a16="http://schemas.microsoft.com/office/drawing/2014/main" id="{299C0350-0E87-1CE5-A30F-D77320AA7A04}"/>
                </a:ext>
              </a:extLst>
            </p:cNvPr>
            <p:cNvGrpSpPr/>
            <p:nvPr/>
          </p:nvGrpSpPr>
          <p:grpSpPr>
            <a:xfrm>
              <a:off x="8472981" y="1440379"/>
              <a:ext cx="551900" cy="264585"/>
              <a:chOff x="8804907" y="5669287"/>
              <a:chExt cx="1108613" cy="586740"/>
            </a:xfrm>
          </p:grpSpPr>
          <p:sp>
            <p:nvSpPr>
              <p:cNvPr id="2214" name="任意多边形: 形状 2213">
                <a:extLst>
                  <a:ext uri="{FF2B5EF4-FFF2-40B4-BE49-F238E27FC236}">
                    <a16:creationId xmlns:a16="http://schemas.microsoft.com/office/drawing/2014/main" id="{25589B7A-8286-5307-D4F6-BF6B4282A1AF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5" name="任意多边形: 形状 2214">
                <a:extLst>
                  <a:ext uri="{FF2B5EF4-FFF2-40B4-BE49-F238E27FC236}">
                    <a16:creationId xmlns:a16="http://schemas.microsoft.com/office/drawing/2014/main" id="{1980F52B-4236-B042-552C-9CAF2067892D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6" name="任意多边形: 形状 2215">
                <a:extLst>
                  <a:ext uri="{FF2B5EF4-FFF2-40B4-BE49-F238E27FC236}">
                    <a16:creationId xmlns:a16="http://schemas.microsoft.com/office/drawing/2014/main" id="{96467575-C9E0-C855-C0B0-F0F4254C867E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083" name="任意多边形: 形状 2082">
              <a:extLst>
                <a:ext uri="{FF2B5EF4-FFF2-40B4-BE49-F238E27FC236}">
                  <a16:creationId xmlns:a16="http://schemas.microsoft.com/office/drawing/2014/main" id="{480A4899-ABF5-8557-EC28-C84CA1DA7C62}"/>
                </a:ext>
              </a:extLst>
            </p:cNvPr>
            <p:cNvSpPr/>
            <p:nvPr/>
          </p:nvSpPr>
          <p:spPr>
            <a:xfrm rot="16200000">
              <a:off x="7687742" y="2301195"/>
              <a:ext cx="425142" cy="354677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084" name="组合 2083">
              <a:extLst>
                <a:ext uri="{FF2B5EF4-FFF2-40B4-BE49-F238E27FC236}">
                  <a16:creationId xmlns:a16="http://schemas.microsoft.com/office/drawing/2014/main" id="{218A03F7-0F2A-E45F-2E65-9552181A570D}"/>
                </a:ext>
              </a:extLst>
            </p:cNvPr>
            <p:cNvGrpSpPr/>
            <p:nvPr/>
          </p:nvGrpSpPr>
          <p:grpSpPr>
            <a:xfrm>
              <a:off x="12758393" y="1577280"/>
              <a:ext cx="270254" cy="723600"/>
              <a:chOff x="1600200" y="4902202"/>
              <a:chExt cx="495300" cy="1460500"/>
            </a:xfrm>
          </p:grpSpPr>
          <p:sp>
            <p:nvSpPr>
              <p:cNvPr id="2210" name="矩形: 圆角 2209">
                <a:extLst>
                  <a:ext uri="{FF2B5EF4-FFF2-40B4-BE49-F238E27FC236}">
                    <a16:creationId xmlns:a16="http://schemas.microsoft.com/office/drawing/2014/main" id="{CB19E07B-AF25-A64B-0DA7-133BB31EBA82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1" name="椭圆 2210">
                <a:extLst>
                  <a:ext uri="{FF2B5EF4-FFF2-40B4-BE49-F238E27FC236}">
                    <a16:creationId xmlns:a16="http://schemas.microsoft.com/office/drawing/2014/main" id="{C04C741F-51AF-B458-005F-EEEF2D6F8BC4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8B4588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2" name="椭圆 2211">
                <a:extLst>
                  <a:ext uri="{FF2B5EF4-FFF2-40B4-BE49-F238E27FC236}">
                    <a16:creationId xmlns:a16="http://schemas.microsoft.com/office/drawing/2014/main" id="{E80A9BDF-A254-F5BB-B808-C9459670FC49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9C2BA5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2213" name="椭圆 2212">
                <a:extLst>
                  <a:ext uri="{FF2B5EF4-FFF2-40B4-BE49-F238E27FC236}">
                    <a16:creationId xmlns:a16="http://schemas.microsoft.com/office/drawing/2014/main" id="{37E12738-DB2E-0ECF-03BA-4DE1316ABAA7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5C438D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5" name="组合 2084">
              <a:extLst>
                <a:ext uri="{FF2B5EF4-FFF2-40B4-BE49-F238E27FC236}">
                  <a16:creationId xmlns:a16="http://schemas.microsoft.com/office/drawing/2014/main" id="{6CBDF20A-4343-344A-A8D6-0F9B7B9D9B28}"/>
                </a:ext>
              </a:extLst>
            </p:cNvPr>
            <p:cNvGrpSpPr/>
            <p:nvPr/>
          </p:nvGrpSpPr>
          <p:grpSpPr>
            <a:xfrm>
              <a:off x="14309519" y="84391"/>
              <a:ext cx="1339348" cy="723600"/>
              <a:chOff x="5848350" y="1047750"/>
              <a:chExt cx="2440496" cy="1454150"/>
            </a:xfrm>
          </p:grpSpPr>
          <p:grpSp>
            <p:nvGrpSpPr>
              <p:cNvPr id="2194" name="组合 2193">
                <a:extLst>
                  <a:ext uri="{FF2B5EF4-FFF2-40B4-BE49-F238E27FC236}">
                    <a16:creationId xmlns:a16="http://schemas.microsoft.com/office/drawing/2014/main" id="{AB9E47F5-C073-7141-A652-7E25FDDA4668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2206" name="矩形: 圆角 2205">
                  <a:extLst>
                    <a:ext uri="{FF2B5EF4-FFF2-40B4-BE49-F238E27FC236}">
                      <a16:creationId xmlns:a16="http://schemas.microsoft.com/office/drawing/2014/main" id="{4BAE82EB-3E66-13AC-8355-7191CEF5E29F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7" name="椭圆 2206">
                  <a:extLst>
                    <a:ext uri="{FF2B5EF4-FFF2-40B4-BE49-F238E27FC236}">
                      <a16:creationId xmlns:a16="http://schemas.microsoft.com/office/drawing/2014/main" id="{6B518320-89AF-BCAA-14D1-943C21860A99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8" name="椭圆 2207">
                  <a:extLst>
                    <a:ext uri="{FF2B5EF4-FFF2-40B4-BE49-F238E27FC236}">
                      <a16:creationId xmlns:a16="http://schemas.microsoft.com/office/drawing/2014/main" id="{DD06B612-EE29-A0FD-334C-DC5B2BD4BCB4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9" name="椭圆 2208">
                  <a:extLst>
                    <a:ext uri="{FF2B5EF4-FFF2-40B4-BE49-F238E27FC236}">
                      <a16:creationId xmlns:a16="http://schemas.microsoft.com/office/drawing/2014/main" id="{DAD45345-4401-4495-BC8D-643F06968FF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195" name="组合 2194">
                <a:extLst>
                  <a:ext uri="{FF2B5EF4-FFF2-40B4-BE49-F238E27FC236}">
                    <a16:creationId xmlns:a16="http://schemas.microsoft.com/office/drawing/2014/main" id="{7C731372-4745-4668-932F-94281A851EF2}"/>
                  </a:ext>
                </a:extLst>
              </p:cNvPr>
              <p:cNvGrpSpPr/>
              <p:nvPr/>
            </p:nvGrpSpPr>
            <p:grpSpPr>
              <a:xfrm>
                <a:off x="7068598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2202" name="矩形: 圆角 2201">
                  <a:extLst>
                    <a:ext uri="{FF2B5EF4-FFF2-40B4-BE49-F238E27FC236}">
                      <a16:creationId xmlns:a16="http://schemas.microsoft.com/office/drawing/2014/main" id="{3682C7BA-D11F-5D1C-1954-622FE5AA58CF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3" name="椭圆 2202">
                  <a:extLst>
                    <a:ext uri="{FF2B5EF4-FFF2-40B4-BE49-F238E27FC236}">
                      <a16:creationId xmlns:a16="http://schemas.microsoft.com/office/drawing/2014/main" id="{5B216A76-EEDB-E13B-F670-648EFB5A393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4" name="椭圆 2203">
                  <a:extLst>
                    <a:ext uri="{FF2B5EF4-FFF2-40B4-BE49-F238E27FC236}">
                      <a16:creationId xmlns:a16="http://schemas.microsoft.com/office/drawing/2014/main" id="{C4B68E25-8829-7511-1AB1-4B54C1509C96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5" name="椭圆 2204">
                  <a:extLst>
                    <a:ext uri="{FF2B5EF4-FFF2-40B4-BE49-F238E27FC236}">
                      <a16:creationId xmlns:a16="http://schemas.microsoft.com/office/drawing/2014/main" id="{F6105BD2-E0D7-A9AC-2FEC-F7140632F57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196" name="组合 2195">
                <a:extLst>
                  <a:ext uri="{FF2B5EF4-FFF2-40B4-BE49-F238E27FC236}">
                    <a16:creationId xmlns:a16="http://schemas.microsoft.com/office/drawing/2014/main" id="{5E269534-E42F-AC8F-6E2A-9710FD811B7B}"/>
                  </a:ext>
                </a:extLst>
              </p:cNvPr>
              <p:cNvGrpSpPr/>
              <p:nvPr/>
            </p:nvGrpSpPr>
            <p:grpSpPr>
              <a:xfrm>
                <a:off x="779570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2198" name="矩形: 圆角 2197">
                  <a:extLst>
                    <a:ext uri="{FF2B5EF4-FFF2-40B4-BE49-F238E27FC236}">
                      <a16:creationId xmlns:a16="http://schemas.microsoft.com/office/drawing/2014/main" id="{994383FA-6D61-FBAB-B459-91C4011F840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199" name="椭圆 2198">
                  <a:extLst>
                    <a:ext uri="{FF2B5EF4-FFF2-40B4-BE49-F238E27FC236}">
                      <a16:creationId xmlns:a16="http://schemas.microsoft.com/office/drawing/2014/main" id="{1896778F-B64A-9658-3727-87118E1D3B75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0" name="椭圆 2199">
                  <a:extLst>
                    <a:ext uri="{FF2B5EF4-FFF2-40B4-BE49-F238E27FC236}">
                      <a16:creationId xmlns:a16="http://schemas.microsoft.com/office/drawing/2014/main" id="{EED0354F-7329-EEA2-1586-960805B6F4D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1" name="椭圆 2200">
                  <a:extLst>
                    <a:ext uri="{FF2B5EF4-FFF2-40B4-BE49-F238E27FC236}">
                      <a16:creationId xmlns:a16="http://schemas.microsoft.com/office/drawing/2014/main" id="{A15F2113-A7E2-64AD-BA0F-BE1E9F33F6F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197" name="图形 2196">
                <a:extLst>
                  <a:ext uri="{FF2B5EF4-FFF2-40B4-BE49-F238E27FC236}">
                    <a16:creationId xmlns:a16="http://schemas.microsoft.com/office/drawing/2014/main" id="{4D802568-9ABA-2630-C48C-F52F33992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87936" y="1541344"/>
                <a:ext cx="504896" cy="504896"/>
              </a:xfrm>
              <a:prstGeom prst="rect">
                <a:avLst/>
              </a:prstGeom>
            </p:spPr>
          </p:pic>
        </p:grpSp>
        <p:grpSp>
          <p:nvGrpSpPr>
            <p:cNvPr id="2086" name="组合 2085">
              <a:extLst>
                <a:ext uri="{FF2B5EF4-FFF2-40B4-BE49-F238E27FC236}">
                  <a16:creationId xmlns:a16="http://schemas.microsoft.com/office/drawing/2014/main" id="{CA94EFFA-0A41-8990-9ABA-858B60C4DCE9}"/>
                </a:ext>
              </a:extLst>
            </p:cNvPr>
            <p:cNvGrpSpPr/>
            <p:nvPr/>
          </p:nvGrpSpPr>
          <p:grpSpPr>
            <a:xfrm>
              <a:off x="13140295" y="1819133"/>
              <a:ext cx="551900" cy="264585"/>
              <a:chOff x="8804907" y="5669287"/>
              <a:chExt cx="1108613" cy="586740"/>
            </a:xfrm>
          </p:grpSpPr>
          <p:sp>
            <p:nvSpPr>
              <p:cNvPr id="2191" name="任意多边形: 形状 2190">
                <a:extLst>
                  <a:ext uri="{FF2B5EF4-FFF2-40B4-BE49-F238E27FC236}">
                    <a16:creationId xmlns:a16="http://schemas.microsoft.com/office/drawing/2014/main" id="{3DDE8565-4C0D-C33F-8458-82FAF948983D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92" name="任意多边形: 形状 2191">
                <a:extLst>
                  <a:ext uri="{FF2B5EF4-FFF2-40B4-BE49-F238E27FC236}">
                    <a16:creationId xmlns:a16="http://schemas.microsoft.com/office/drawing/2014/main" id="{93034813-D0D3-89C3-E0D9-D8A709DD34C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93" name="任意多边形: 形状 2192">
                <a:extLst>
                  <a:ext uri="{FF2B5EF4-FFF2-40B4-BE49-F238E27FC236}">
                    <a16:creationId xmlns:a16="http://schemas.microsoft.com/office/drawing/2014/main" id="{7768A01C-6AD4-9F95-4242-2D94D1EA5247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087" name="任意多边形: 形状 2086">
              <a:extLst>
                <a:ext uri="{FF2B5EF4-FFF2-40B4-BE49-F238E27FC236}">
                  <a16:creationId xmlns:a16="http://schemas.microsoft.com/office/drawing/2014/main" id="{11A0DB4B-61D8-A886-B292-02C3268A4FF6}"/>
                </a:ext>
              </a:extLst>
            </p:cNvPr>
            <p:cNvSpPr/>
            <p:nvPr/>
          </p:nvSpPr>
          <p:spPr>
            <a:xfrm>
              <a:off x="12098658" y="1778444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088" name="组合 2087">
              <a:extLst>
                <a:ext uri="{FF2B5EF4-FFF2-40B4-BE49-F238E27FC236}">
                  <a16:creationId xmlns:a16="http://schemas.microsoft.com/office/drawing/2014/main" id="{187BDDF7-17EE-2447-1D38-9134C11E114D}"/>
                </a:ext>
              </a:extLst>
            </p:cNvPr>
            <p:cNvGrpSpPr/>
            <p:nvPr/>
          </p:nvGrpSpPr>
          <p:grpSpPr>
            <a:xfrm rot="5400000">
              <a:off x="14679913" y="1052614"/>
              <a:ext cx="499919" cy="292096"/>
              <a:chOff x="8804907" y="5669287"/>
              <a:chExt cx="1108613" cy="586740"/>
            </a:xfrm>
          </p:grpSpPr>
          <p:sp>
            <p:nvSpPr>
              <p:cNvPr id="2188" name="任意多边形: 形状 2187">
                <a:extLst>
                  <a:ext uri="{FF2B5EF4-FFF2-40B4-BE49-F238E27FC236}">
                    <a16:creationId xmlns:a16="http://schemas.microsoft.com/office/drawing/2014/main" id="{2631E844-9B5F-E869-166A-B027A294674F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9" name="任意多边形: 形状 2188">
                <a:extLst>
                  <a:ext uri="{FF2B5EF4-FFF2-40B4-BE49-F238E27FC236}">
                    <a16:creationId xmlns:a16="http://schemas.microsoft.com/office/drawing/2014/main" id="{34DFF768-1D74-00CC-7D0A-48BF902984A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90" name="任意多边形: 形状 2189">
                <a:extLst>
                  <a:ext uri="{FF2B5EF4-FFF2-40B4-BE49-F238E27FC236}">
                    <a16:creationId xmlns:a16="http://schemas.microsoft.com/office/drawing/2014/main" id="{1B0407E7-74DD-CA0F-BF7B-F76735452E6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9" name="组合 2088">
              <a:extLst>
                <a:ext uri="{FF2B5EF4-FFF2-40B4-BE49-F238E27FC236}">
                  <a16:creationId xmlns:a16="http://schemas.microsoft.com/office/drawing/2014/main" id="{FBCB187E-6983-906F-2AE3-09F9B76A3530}"/>
                </a:ext>
              </a:extLst>
            </p:cNvPr>
            <p:cNvGrpSpPr/>
            <p:nvPr/>
          </p:nvGrpSpPr>
          <p:grpSpPr>
            <a:xfrm rot="5400000">
              <a:off x="14142513" y="2621478"/>
              <a:ext cx="499919" cy="292096"/>
              <a:chOff x="8804907" y="5669287"/>
              <a:chExt cx="1108613" cy="586740"/>
            </a:xfrm>
          </p:grpSpPr>
          <p:sp>
            <p:nvSpPr>
              <p:cNvPr id="2185" name="任意多边形: 形状 2184">
                <a:extLst>
                  <a:ext uri="{FF2B5EF4-FFF2-40B4-BE49-F238E27FC236}">
                    <a16:creationId xmlns:a16="http://schemas.microsoft.com/office/drawing/2014/main" id="{D5B062E4-1E5F-C865-AC19-F9CE9AEAB6E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6" name="任意多边形: 形状 2185">
                <a:extLst>
                  <a:ext uri="{FF2B5EF4-FFF2-40B4-BE49-F238E27FC236}">
                    <a16:creationId xmlns:a16="http://schemas.microsoft.com/office/drawing/2014/main" id="{6B3841F6-3740-6C1C-B60F-7CF1DF6778A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7" name="任意多边形: 形状 2186">
                <a:extLst>
                  <a:ext uri="{FF2B5EF4-FFF2-40B4-BE49-F238E27FC236}">
                    <a16:creationId xmlns:a16="http://schemas.microsoft.com/office/drawing/2014/main" id="{72E6945E-83D8-082D-DEE6-CD587AFBC6E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90" name="组合 2089">
              <a:extLst>
                <a:ext uri="{FF2B5EF4-FFF2-40B4-BE49-F238E27FC236}">
                  <a16:creationId xmlns:a16="http://schemas.microsoft.com/office/drawing/2014/main" id="{83B116C0-1DEA-7EEB-1719-5E9CD994FCA6}"/>
                </a:ext>
              </a:extLst>
            </p:cNvPr>
            <p:cNvGrpSpPr/>
            <p:nvPr/>
          </p:nvGrpSpPr>
          <p:grpSpPr>
            <a:xfrm rot="5400000">
              <a:off x="15195740" y="2984914"/>
              <a:ext cx="720000" cy="292096"/>
              <a:chOff x="8804907" y="5669287"/>
              <a:chExt cx="1108613" cy="586740"/>
            </a:xfrm>
          </p:grpSpPr>
          <p:sp>
            <p:nvSpPr>
              <p:cNvPr id="2182" name="任意多边形: 形状 2181">
                <a:extLst>
                  <a:ext uri="{FF2B5EF4-FFF2-40B4-BE49-F238E27FC236}">
                    <a16:creationId xmlns:a16="http://schemas.microsoft.com/office/drawing/2014/main" id="{76435BBA-6FC0-E23C-B111-D2D97602AA37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3" name="任意多边形: 形状 2182">
                <a:extLst>
                  <a:ext uri="{FF2B5EF4-FFF2-40B4-BE49-F238E27FC236}">
                    <a16:creationId xmlns:a16="http://schemas.microsoft.com/office/drawing/2014/main" id="{CE14E4D8-55AA-D085-7400-0F943ADDED1F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4" name="任意多边形: 形状 2183">
                <a:extLst>
                  <a:ext uri="{FF2B5EF4-FFF2-40B4-BE49-F238E27FC236}">
                    <a16:creationId xmlns:a16="http://schemas.microsoft.com/office/drawing/2014/main" id="{684BE99F-FFB6-B1AD-857E-D2F1B6A4438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2875" name="图片 2874">
              <a:extLst>
                <a:ext uri="{FF2B5EF4-FFF2-40B4-BE49-F238E27FC236}">
                  <a16:creationId xmlns:a16="http://schemas.microsoft.com/office/drawing/2014/main" id="{09954DF3-EDF9-E344-E0D6-DAC745405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053" y="154719"/>
              <a:ext cx="2950720" cy="4035902"/>
            </a:xfrm>
            <a:prstGeom prst="rect">
              <a:avLst/>
            </a:prstGeom>
          </p:spPr>
        </p:pic>
        <p:pic>
          <p:nvPicPr>
            <p:cNvPr id="2877" name="图片 2876">
              <a:extLst>
                <a:ext uri="{FF2B5EF4-FFF2-40B4-BE49-F238E27FC236}">
                  <a16:creationId xmlns:a16="http://schemas.microsoft.com/office/drawing/2014/main" id="{433BFFB8-8444-F055-ECA1-B638A7DF2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5044" y="3088246"/>
              <a:ext cx="871804" cy="646232"/>
            </a:xfrm>
            <a:prstGeom prst="rect">
              <a:avLst/>
            </a:prstGeom>
          </p:spPr>
        </p:pic>
        <p:pic>
          <p:nvPicPr>
            <p:cNvPr id="2879" name="图片 2878">
              <a:extLst>
                <a:ext uri="{FF2B5EF4-FFF2-40B4-BE49-F238E27FC236}">
                  <a16:creationId xmlns:a16="http://schemas.microsoft.com/office/drawing/2014/main" id="{78929000-096A-BC11-1070-C01B71874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3141" y="3841948"/>
              <a:ext cx="3389670" cy="1170533"/>
            </a:xfrm>
            <a:prstGeom prst="rect">
              <a:avLst/>
            </a:prstGeom>
          </p:spPr>
        </p:pic>
        <p:pic>
          <p:nvPicPr>
            <p:cNvPr id="2880" name="图片 2879">
              <a:extLst>
                <a:ext uri="{FF2B5EF4-FFF2-40B4-BE49-F238E27FC236}">
                  <a16:creationId xmlns:a16="http://schemas.microsoft.com/office/drawing/2014/main" id="{0EF50A33-FE09-C0DB-63EF-5AAEAC6DC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7190" y="1465783"/>
              <a:ext cx="2583708" cy="900000"/>
            </a:xfrm>
            <a:prstGeom prst="rect">
              <a:avLst/>
            </a:prstGeom>
          </p:spPr>
        </p:pic>
        <p:grpSp>
          <p:nvGrpSpPr>
            <p:cNvPr id="2881" name="组合 2880">
              <a:extLst>
                <a:ext uri="{FF2B5EF4-FFF2-40B4-BE49-F238E27FC236}">
                  <a16:creationId xmlns:a16="http://schemas.microsoft.com/office/drawing/2014/main" id="{9E908BB0-EA0F-89B1-3FFC-0031878F4A0B}"/>
                </a:ext>
              </a:extLst>
            </p:cNvPr>
            <p:cNvGrpSpPr/>
            <p:nvPr/>
          </p:nvGrpSpPr>
          <p:grpSpPr>
            <a:xfrm>
              <a:off x="6533978" y="2975749"/>
              <a:ext cx="2651897" cy="1846366"/>
              <a:chOff x="837631" y="4135306"/>
              <a:chExt cx="3260435" cy="2158826"/>
            </a:xfrm>
          </p:grpSpPr>
          <p:grpSp>
            <p:nvGrpSpPr>
              <p:cNvPr id="2882" name="组合 2881">
                <a:extLst>
                  <a:ext uri="{FF2B5EF4-FFF2-40B4-BE49-F238E27FC236}">
                    <a16:creationId xmlns:a16="http://schemas.microsoft.com/office/drawing/2014/main" id="{ED663005-0742-A975-48E0-85AF47D50E70}"/>
                  </a:ext>
                </a:extLst>
              </p:cNvPr>
              <p:cNvGrpSpPr/>
              <p:nvPr/>
            </p:nvGrpSpPr>
            <p:grpSpPr>
              <a:xfrm>
                <a:off x="948700" y="4135306"/>
                <a:ext cx="3038297" cy="1415254"/>
                <a:chOff x="5804362" y="759850"/>
                <a:chExt cx="2576720" cy="1200249"/>
              </a:xfrm>
            </p:grpSpPr>
            <p:grpSp>
              <p:nvGrpSpPr>
                <p:cNvPr id="2884" name="组合 2883">
                  <a:extLst>
                    <a:ext uri="{FF2B5EF4-FFF2-40B4-BE49-F238E27FC236}">
                      <a16:creationId xmlns:a16="http://schemas.microsoft.com/office/drawing/2014/main" id="{3B1575D9-6886-01E3-DE43-51B16033C3FD}"/>
                    </a:ext>
                  </a:extLst>
                </p:cNvPr>
                <p:cNvGrpSpPr/>
                <p:nvPr/>
              </p:nvGrpSpPr>
              <p:grpSpPr>
                <a:xfrm>
                  <a:off x="580436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2907" name="组合 2906">
                    <a:extLst>
                      <a:ext uri="{FF2B5EF4-FFF2-40B4-BE49-F238E27FC236}">
                        <a16:creationId xmlns:a16="http://schemas.microsoft.com/office/drawing/2014/main" id="{271273C1-31D4-F63E-4714-6E81FD1809B2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19" name="矩形: 圆角 2918">
                      <a:extLst>
                        <a:ext uri="{FF2B5EF4-FFF2-40B4-BE49-F238E27FC236}">
                          <a16:creationId xmlns:a16="http://schemas.microsoft.com/office/drawing/2014/main" id="{F1F790C4-2A07-F2AD-AB20-51B9929A7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20" name="椭圆 2919">
                      <a:extLst>
                        <a:ext uri="{FF2B5EF4-FFF2-40B4-BE49-F238E27FC236}">
                          <a16:creationId xmlns:a16="http://schemas.microsoft.com/office/drawing/2014/main" id="{EED9F6A5-2A10-047F-6BE7-2286D59AF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21" name="椭圆 2920">
                      <a:extLst>
                        <a:ext uri="{FF2B5EF4-FFF2-40B4-BE49-F238E27FC236}">
                          <a16:creationId xmlns:a16="http://schemas.microsoft.com/office/drawing/2014/main" id="{B1EFBB32-00E6-48C8-3F4F-4C6FF4602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0CAA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22" name="椭圆 2921">
                      <a:extLst>
                        <a:ext uri="{FF2B5EF4-FFF2-40B4-BE49-F238E27FC236}">
                          <a16:creationId xmlns:a16="http://schemas.microsoft.com/office/drawing/2014/main" id="{CC27B304-1218-C1EB-AE8F-C0ABE8155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BAC1A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908" name="组合 2907">
                    <a:extLst>
                      <a:ext uri="{FF2B5EF4-FFF2-40B4-BE49-F238E27FC236}">
                        <a16:creationId xmlns:a16="http://schemas.microsoft.com/office/drawing/2014/main" id="{949E7503-D8FE-EBA7-C2A7-1BED8540B123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15" name="矩形: 圆角 2914">
                      <a:extLst>
                        <a:ext uri="{FF2B5EF4-FFF2-40B4-BE49-F238E27FC236}">
                          <a16:creationId xmlns:a16="http://schemas.microsoft.com/office/drawing/2014/main" id="{EFCD2321-8E1B-2741-119F-2967504F8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6" name="椭圆 2915">
                      <a:extLst>
                        <a:ext uri="{FF2B5EF4-FFF2-40B4-BE49-F238E27FC236}">
                          <a16:creationId xmlns:a16="http://schemas.microsoft.com/office/drawing/2014/main" id="{1B23E37E-A2C0-63EC-973C-D3E5606502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46BE7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7" name="椭圆 2916">
                      <a:extLst>
                        <a:ext uri="{FF2B5EF4-FFF2-40B4-BE49-F238E27FC236}">
                          <a16:creationId xmlns:a16="http://schemas.microsoft.com/office/drawing/2014/main" id="{79860292-F9BD-518B-C15B-924B80FDA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8FA55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8" name="椭圆 2917">
                      <a:extLst>
                        <a:ext uri="{FF2B5EF4-FFF2-40B4-BE49-F238E27FC236}">
                          <a16:creationId xmlns:a16="http://schemas.microsoft.com/office/drawing/2014/main" id="{9AAEF0C0-B68F-4634-BCD9-155D870A95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909" name="组合 2908">
                    <a:extLst>
                      <a:ext uri="{FF2B5EF4-FFF2-40B4-BE49-F238E27FC236}">
                        <a16:creationId xmlns:a16="http://schemas.microsoft.com/office/drawing/2014/main" id="{626E64B4-9F9D-3166-4982-6721CD5E3A2A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11" name="矩形: 圆角 2910">
                      <a:extLst>
                        <a:ext uri="{FF2B5EF4-FFF2-40B4-BE49-F238E27FC236}">
                          <a16:creationId xmlns:a16="http://schemas.microsoft.com/office/drawing/2014/main" id="{4D43131B-A1DD-75FA-4710-BAC1D532A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2" name="椭圆 2911">
                      <a:extLst>
                        <a:ext uri="{FF2B5EF4-FFF2-40B4-BE49-F238E27FC236}">
                          <a16:creationId xmlns:a16="http://schemas.microsoft.com/office/drawing/2014/main" id="{9C3FAACA-6EAA-A23E-1B7A-DA4E07339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3" name="椭圆 2912">
                      <a:extLst>
                        <a:ext uri="{FF2B5EF4-FFF2-40B4-BE49-F238E27FC236}">
                          <a16:creationId xmlns:a16="http://schemas.microsoft.com/office/drawing/2014/main" id="{953DD88D-F370-9B9B-A9D5-9DB2040F6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AC277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4" name="椭圆 2913">
                      <a:extLst>
                        <a:ext uri="{FF2B5EF4-FFF2-40B4-BE49-F238E27FC236}">
                          <a16:creationId xmlns:a16="http://schemas.microsoft.com/office/drawing/2014/main" id="{E2C06FAB-A61D-2444-25A9-F71F4B4FF2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2910" name="图形 2909">
                    <a:extLst>
                      <a:ext uri="{FF2B5EF4-FFF2-40B4-BE49-F238E27FC236}">
                        <a16:creationId xmlns:a16="http://schemas.microsoft.com/office/drawing/2014/main" id="{B7865492-9C3B-9EC1-E8FC-0FF28FB91A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885" name="图形 2884">
                  <a:extLst>
                    <a:ext uri="{FF2B5EF4-FFF2-40B4-BE49-F238E27FC236}">
                      <a16:creationId xmlns:a16="http://schemas.microsoft.com/office/drawing/2014/main" id="{B80222EF-73F5-47FA-F998-DF4C152CFD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4787" y="1580708"/>
                  <a:ext cx="379391" cy="379391"/>
                </a:xfrm>
                <a:prstGeom prst="rect">
                  <a:avLst/>
                </a:prstGeom>
              </p:spPr>
            </p:pic>
            <p:grpSp>
              <p:nvGrpSpPr>
                <p:cNvPr id="2886" name="组合 2885">
                  <a:extLst>
                    <a:ext uri="{FF2B5EF4-FFF2-40B4-BE49-F238E27FC236}">
                      <a16:creationId xmlns:a16="http://schemas.microsoft.com/office/drawing/2014/main" id="{A1A5F68D-DFB7-BE2C-B229-7357DC39DC80}"/>
                    </a:ext>
                  </a:extLst>
                </p:cNvPr>
                <p:cNvGrpSpPr/>
                <p:nvPr/>
              </p:nvGrpSpPr>
              <p:grpSpPr>
                <a:xfrm>
                  <a:off x="716788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2891" name="组合 2890">
                    <a:extLst>
                      <a:ext uri="{FF2B5EF4-FFF2-40B4-BE49-F238E27FC236}">
                        <a16:creationId xmlns:a16="http://schemas.microsoft.com/office/drawing/2014/main" id="{7C0BD50B-BC8A-D419-725F-2A940A788CB8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03" name="矩形: 圆角 2902">
                      <a:extLst>
                        <a:ext uri="{FF2B5EF4-FFF2-40B4-BE49-F238E27FC236}">
                          <a16:creationId xmlns:a16="http://schemas.microsoft.com/office/drawing/2014/main" id="{E593A8A7-ECA3-7B16-EE47-8EC7F53D2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4" name="椭圆 2903">
                      <a:extLst>
                        <a:ext uri="{FF2B5EF4-FFF2-40B4-BE49-F238E27FC236}">
                          <a16:creationId xmlns:a16="http://schemas.microsoft.com/office/drawing/2014/main" id="{A36856D1-336C-DAD8-B023-0ED01BFBF6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2905" name="椭圆 2904">
                      <a:extLst>
                        <a:ext uri="{FF2B5EF4-FFF2-40B4-BE49-F238E27FC236}">
                          <a16:creationId xmlns:a16="http://schemas.microsoft.com/office/drawing/2014/main" id="{4E0AE335-BDD4-5611-80A8-26C07265A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DE9D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6" name="椭圆 2905">
                      <a:extLst>
                        <a:ext uri="{FF2B5EF4-FFF2-40B4-BE49-F238E27FC236}">
                          <a16:creationId xmlns:a16="http://schemas.microsoft.com/office/drawing/2014/main" id="{F64DA046-9427-324A-E09C-56E8ECE4C5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3EED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892" name="组合 2891">
                    <a:extLst>
                      <a:ext uri="{FF2B5EF4-FFF2-40B4-BE49-F238E27FC236}">
                        <a16:creationId xmlns:a16="http://schemas.microsoft.com/office/drawing/2014/main" id="{DF849849-C187-31F0-4259-F213102C14DC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899" name="矩形: 圆角 2898">
                      <a:extLst>
                        <a:ext uri="{FF2B5EF4-FFF2-40B4-BE49-F238E27FC236}">
                          <a16:creationId xmlns:a16="http://schemas.microsoft.com/office/drawing/2014/main" id="{FA6A21A1-CF52-A739-BD2A-2F98F40F2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0" name="椭圆 2899">
                      <a:extLst>
                        <a:ext uri="{FF2B5EF4-FFF2-40B4-BE49-F238E27FC236}">
                          <a16:creationId xmlns:a16="http://schemas.microsoft.com/office/drawing/2014/main" id="{C95C8339-31A1-D1C6-9DD6-D9E9E0C4D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A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2901" name="椭圆 2900">
                      <a:extLst>
                        <a:ext uri="{FF2B5EF4-FFF2-40B4-BE49-F238E27FC236}">
                          <a16:creationId xmlns:a16="http://schemas.microsoft.com/office/drawing/2014/main" id="{CC0DBEA6-1C6A-7CC6-351E-6AA3E1AC5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2" name="椭圆 2901">
                      <a:extLst>
                        <a:ext uri="{FF2B5EF4-FFF2-40B4-BE49-F238E27FC236}">
                          <a16:creationId xmlns:a16="http://schemas.microsoft.com/office/drawing/2014/main" id="{0D53666F-CCED-6DBD-37D3-C2DA3C62E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9D1C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893" name="组合 2892">
                    <a:extLst>
                      <a:ext uri="{FF2B5EF4-FFF2-40B4-BE49-F238E27FC236}">
                        <a16:creationId xmlns:a16="http://schemas.microsoft.com/office/drawing/2014/main" id="{03726969-F414-93FF-0D9C-3C6A9B228B4B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895" name="矩形: 圆角 2894">
                      <a:extLst>
                        <a:ext uri="{FF2B5EF4-FFF2-40B4-BE49-F238E27FC236}">
                          <a16:creationId xmlns:a16="http://schemas.microsoft.com/office/drawing/2014/main" id="{E2CFC692-8365-E4C0-860B-F2D62DA29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896" name="椭圆 2895">
                      <a:extLst>
                        <a:ext uri="{FF2B5EF4-FFF2-40B4-BE49-F238E27FC236}">
                          <a16:creationId xmlns:a16="http://schemas.microsoft.com/office/drawing/2014/main" id="{DBC979A4-9E9A-39D0-763A-2DE5E9048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897" name="椭圆 2896">
                      <a:extLst>
                        <a:ext uri="{FF2B5EF4-FFF2-40B4-BE49-F238E27FC236}">
                          <a16:creationId xmlns:a16="http://schemas.microsoft.com/office/drawing/2014/main" id="{B58B61A0-5326-F63E-9E94-540CD6BA3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EA3A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898" name="椭圆 2897">
                      <a:extLst>
                        <a:ext uri="{FF2B5EF4-FFF2-40B4-BE49-F238E27FC236}">
                          <a16:creationId xmlns:a16="http://schemas.microsoft.com/office/drawing/2014/main" id="{520CC56D-1AB6-F66C-8C64-00BF4D6682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DD898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2894" name="图形 2893">
                    <a:extLst>
                      <a:ext uri="{FF2B5EF4-FFF2-40B4-BE49-F238E27FC236}">
                        <a16:creationId xmlns:a16="http://schemas.microsoft.com/office/drawing/2014/main" id="{5018EBA5-8F4A-0C63-EB67-F7340238E9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87" name="组合 2886">
                  <a:extLst>
                    <a:ext uri="{FF2B5EF4-FFF2-40B4-BE49-F238E27FC236}">
                      <a16:creationId xmlns:a16="http://schemas.microsoft.com/office/drawing/2014/main" id="{F51D2C46-EA57-CCC9-5B9A-3DC4FC75F02D}"/>
                    </a:ext>
                  </a:extLst>
                </p:cNvPr>
                <p:cNvGrpSpPr/>
                <p:nvPr/>
              </p:nvGrpSpPr>
              <p:grpSpPr>
                <a:xfrm rot="10800000">
                  <a:off x="6161003" y="1638111"/>
                  <a:ext cx="499919" cy="264585"/>
                  <a:chOff x="8804907" y="5669287"/>
                  <a:chExt cx="1108613" cy="586740"/>
                </a:xfrm>
              </p:grpSpPr>
              <p:sp>
                <p:nvSpPr>
                  <p:cNvPr id="2888" name="任意多边形: 形状 2887">
                    <a:extLst>
                      <a:ext uri="{FF2B5EF4-FFF2-40B4-BE49-F238E27FC236}">
                        <a16:creationId xmlns:a16="http://schemas.microsoft.com/office/drawing/2014/main" id="{F3E97AB6-91DD-5B2A-A2DB-A200DBF4FB21}"/>
                      </a:ext>
                    </a:extLst>
                  </p:cNvPr>
                  <p:cNvSpPr/>
                  <p:nvPr/>
                </p:nvSpPr>
                <p:spPr>
                  <a:xfrm>
                    <a:off x="8980165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889" name="任意多边形: 形状 2888">
                    <a:extLst>
                      <a:ext uri="{FF2B5EF4-FFF2-40B4-BE49-F238E27FC236}">
                        <a16:creationId xmlns:a16="http://schemas.microsoft.com/office/drawing/2014/main" id="{FB24E00A-7BE4-D2DA-77D3-23AF01393ABF}"/>
                      </a:ext>
                    </a:extLst>
                  </p:cNvPr>
                  <p:cNvSpPr/>
                  <p:nvPr/>
                </p:nvSpPr>
                <p:spPr>
                  <a:xfrm>
                    <a:off x="9137082" y="5669287"/>
                    <a:ext cx="776438" cy="586740"/>
                  </a:xfrm>
                  <a:custGeom>
                    <a:avLst/>
                    <a:gdLst>
                      <a:gd name="connsiteX0" fmla="*/ 483068 w 776438"/>
                      <a:gd name="connsiteY0" fmla="*/ 0 h 586740"/>
                      <a:gd name="connsiteX1" fmla="*/ 776438 w 776438"/>
                      <a:gd name="connsiteY1" fmla="*/ 293370 h 586740"/>
                      <a:gd name="connsiteX2" fmla="*/ 483068 w 776438"/>
                      <a:gd name="connsiteY2" fmla="*/ 586740 h 586740"/>
                      <a:gd name="connsiteX3" fmla="*/ 483068 w 776438"/>
                      <a:gd name="connsiteY3" fmla="*/ 440055 h 586740"/>
                      <a:gd name="connsiteX4" fmla="*/ 1 w 776438"/>
                      <a:gd name="connsiteY4" fmla="*/ 440055 h 586740"/>
                      <a:gd name="connsiteX5" fmla="*/ 147789 w 776438"/>
                      <a:gd name="connsiteY5" fmla="*/ 293371 h 586740"/>
                      <a:gd name="connsiteX6" fmla="*/ 0 w 776438"/>
                      <a:gd name="connsiteY6" fmla="*/ 146685 h 586740"/>
                      <a:gd name="connsiteX7" fmla="*/ 483068 w 776438"/>
                      <a:gd name="connsiteY7" fmla="*/ 146685 h 58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76438" h="586740">
                        <a:moveTo>
                          <a:pt x="483068" y="0"/>
                        </a:moveTo>
                        <a:lnTo>
                          <a:pt x="776438" y="293370"/>
                        </a:lnTo>
                        <a:lnTo>
                          <a:pt x="483068" y="586740"/>
                        </a:lnTo>
                        <a:lnTo>
                          <a:pt x="483068" y="440055"/>
                        </a:lnTo>
                        <a:lnTo>
                          <a:pt x="1" y="440055"/>
                        </a:lnTo>
                        <a:lnTo>
                          <a:pt x="147789" y="293371"/>
                        </a:lnTo>
                        <a:lnTo>
                          <a:pt x="0" y="146685"/>
                        </a:lnTo>
                        <a:lnTo>
                          <a:pt x="483068" y="1466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890" name="任意多边形: 形状 2889">
                    <a:extLst>
                      <a:ext uri="{FF2B5EF4-FFF2-40B4-BE49-F238E27FC236}">
                        <a16:creationId xmlns:a16="http://schemas.microsoft.com/office/drawing/2014/main" id="{54AEA5C3-64B5-0208-B752-DF8E62512707}"/>
                      </a:ext>
                    </a:extLst>
                  </p:cNvPr>
                  <p:cNvSpPr/>
                  <p:nvPr/>
                </p:nvSpPr>
                <p:spPr>
                  <a:xfrm>
                    <a:off x="8804907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pic>
            <p:nvPicPr>
              <p:cNvPr id="2883" name="图片 2882">
                <a:extLst>
                  <a:ext uri="{FF2B5EF4-FFF2-40B4-BE49-F238E27FC236}">
                    <a16:creationId xmlns:a16="http://schemas.microsoft.com/office/drawing/2014/main" id="{5BE5F619-98DC-AB51-1F28-93CC2D8B0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631" y="5622253"/>
                <a:ext cx="3260435" cy="6718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206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3D6A06-3DFB-4E8B-63D2-801953F3B557}"/>
              </a:ext>
            </a:extLst>
          </p:cNvPr>
          <p:cNvGrpSpPr/>
          <p:nvPr/>
        </p:nvGrpSpPr>
        <p:grpSpPr>
          <a:xfrm>
            <a:off x="2329406" y="1038137"/>
            <a:ext cx="244940" cy="722259"/>
            <a:chOff x="1600200" y="1193800"/>
            <a:chExt cx="495300" cy="1460500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9D53B17-8400-DF7A-E08E-9765286EEAA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49EED21-37F8-A159-1D5D-1979419E4060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753CB0-A7D2-5BDA-C9BC-0D518E8ED962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FB88CFB-9522-BB79-2CD6-039386E02FC8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4C923E-B647-1CEB-44BE-4681EAB142C5}"/>
              </a:ext>
            </a:extLst>
          </p:cNvPr>
          <p:cNvGrpSpPr/>
          <p:nvPr/>
        </p:nvGrpSpPr>
        <p:grpSpPr>
          <a:xfrm>
            <a:off x="2935489" y="1038137"/>
            <a:ext cx="244940" cy="722259"/>
            <a:chOff x="1600200" y="1193800"/>
            <a:chExt cx="495300" cy="1460500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E7E6436-31D5-BCC2-BB13-819A86BC987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7BB323F-6884-2B4E-70A1-4F09C7345CD0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821ED5C-CC3C-8F32-FB36-7AC90FBCFF5B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6AC1FFA-E30B-5456-51B0-BF11D97BBDB6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8C149B0-0A3F-67E8-F369-B33BD1855D3E}"/>
              </a:ext>
            </a:extLst>
          </p:cNvPr>
          <p:cNvGrpSpPr/>
          <p:nvPr/>
        </p:nvGrpSpPr>
        <p:grpSpPr>
          <a:xfrm>
            <a:off x="3296632" y="1038137"/>
            <a:ext cx="244940" cy="722259"/>
            <a:chOff x="1600200" y="1193800"/>
            <a:chExt cx="495300" cy="146050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51AE244-ED61-BBB0-FF41-AE6CB157443C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D008FF5-80BC-F00B-5E45-EB56B3F6FD5B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5F031EB-271D-697A-1157-BFF8E5C67DF0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BFBA178-D069-5E25-33AD-F0F953B45BC7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9" name="图形 8">
            <a:extLst>
              <a:ext uri="{FF2B5EF4-FFF2-40B4-BE49-F238E27FC236}">
                <a16:creationId xmlns:a16="http://schemas.microsoft.com/office/drawing/2014/main" id="{04B82EA4-275C-8F3D-50DE-91C23D3AC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7081" y="1283299"/>
            <a:ext cx="250776" cy="250776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E815D215-F7A6-D3C1-95F1-CEAACF79BFB3}"/>
              </a:ext>
            </a:extLst>
          </p:cNvPr>
          <p:cNvGrpSpPr/>
          <p:nvPr/>
        </p:nvGrpSpPr>
        <p:grpSpPr>
          <a:xfrm>
            <a:off x="6442382" y="1468353"/>
            <a:ext cx="244940" cy="722259"/>
            <a:chOff x="1600200" y="1193800"/>
            <a:chExt cx="495300" cy="1460500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6BB4035-0A91-778E-6C55-A2CE8261C5F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390E1DB-F26C-FC51-6DDC-A6FAE3FE9C2B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6CFDF52-4329-2922-2AC9-3BAD203DA5AF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77C05E1-6F35-4CBC-99A4-38FCDC61D7E0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A0A49C5-2B0E-EFE4-018C-9C538DFB9F5A}"/>
              </a:ext>
            </a:extLst>
          </p:cNvPr>
          <p:cNvGrpSpPr/>
          <p:nvPr/>
        </p:nvGrpSpPr>
        <p:grpSpPr>
          <a:xfrm>
            <a:off x="7004318" y="1067689"/>
            <a:ext cx="244940" cy="722259"/>
            <a:chOff x="1600200" y="1193800"/>
            <a:chExt cx="495300" cy="1460500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5D59B21-C708-83B5-F689-C0878B69E66E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B09754C-0421-0176-E572-0F3AE9946B83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334D667-A80F-ADF4-BB89-58DB129B3096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AE13978-9E5B-334A-A595-ABCD74313DD2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5195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0" name="图形 49">
            <a:extLst>
              <a:ext uri="{FF2B5EF4-FFF2-40B4-BE49-F238E27FC236}">
                <a16:creationId xmlns:a16="http://schemas.microsoft.com/office/drawing/2014/main" id="{0C405C54-48FA-DB09-2856-7F238C30D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95319">
            <a:off x="6588560" y="1379328"/>
            <a:ext cx="507101" cy="507101"/>
          </a:xfrm>
          <a:prstGeom prst="rect">
            <a:avLst/>
          </a:prstGeom>
        </p:spPr>
      </p:pic>
      <p:grpSp>
        <p:nvGrpSpPr>
          <p:cNvPr id="63" name="组合 62">
            <a:extLst>
              <a:ext uri="{FF2B5EF4-FFF2-40B4-BE49-F238E27FC236}">
                <a16:creationId xmlns:a16="http://schemas.microsoft.com/office/drawing/2014/main" id="{6378BD31-C8A8-4F94-D4D0-9095FCD1C649}"/>
              </a:ext>
            </a:extLst>
          </p:cNvPr>
          <p:cNvGrpSpPr/>
          <p:nvPr/>
        </p:nvGrpSpPr>
        <p:grpSpPr>
          <a:xfrm>
            <a:off x="1660358" y="4070912"/>
            <a:ext cx="791518" cy="846704"/>
            <a:chOff x="4816208" y="4509856"/>
            <a:chExt cx="791518" cy="846704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0FD9B90-CC32-6BAE-977A-786CD61C450A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19FD38D-B30D-A53F-79A4-359AC0DCE6E4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73E2F68-6AFF-0349-3DCA-6AE76404A6DC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B7B765A-2AC5-61BD-56D0-DD677E9EDE0E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6210D6A-2A2D-3F07-C7D6-0ABE1F9E6195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11B77C4-DF86-228E-7872-E52B62306087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44D205E-2BF0-1B33-2459-8DBD2C2940E9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E87126F-C964-FD83-0A79-57DAB30D8773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56BA1500-64C9-969D-CA07-2F503302F3CF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441B5EE-3F53-AF29-5972-D86F0A19BFE1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B4E56D8-1772-CCA9-C47B-6A7D2966F492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F6CF71F-A504-8EED-1BED-FF2BD56CDCC1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DBDDB074-2065-29FC-0502-0692E9DC04DA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6A92228B-4E87-E906-30BC-7C1BFBFD7E9C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0392B95-14C2-49F3-BC4E-8285742D791D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FC57656C-D0AB-BA12-C71C-3490F3C3082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7E062BD0-A19D-49D5-E194-2A6920DF8902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CB38FAB-F9DC-D3D6-F80A-E4FD1EF16167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AA5C935-F751-CD6E-320B-70F50C5ECE83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01697D21-3F23-DC9F-DAFE-11FF17E7F38E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B78F3BB-823B-8A97-A64A-E61DC956AFE7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AEBB885-2420-38E8-5C37-B9FBDEA64320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B21BA7F-13B2-D858-62F5-8B5DB70A40E6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43E4BC7-F78F-C558-57A2-A8FB8A3483F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260393D1-C465-031A-98A2-A04CE6053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E92D19B-A2CA-E42E-3027-AA9AC1F4104F}"/>
              </a:ext>
            </a:extLst>
          </p:cNvPr>
          <p:cNvGrpSpPr/>
          <p:nvPr/>
        </p:nvGrpSpPr>
        <p:grpSpPr>
          <a:xfrm>
            <a:off x="4719108" y="4260941"/>
            <a:ext cx="798349" cy="846712"/>
            <a:chOff x="503136" y="5600840"/>
            <a:chExt cx="798349" cy="846712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CD986A5F-288A-18E0-027A-FC9FE808EF6D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4E4E25F-E80F-47B3-77E0-23613CC55F3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5EADE439-DFC5-B700-632A-041690C3F071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374B0A1C-F323-B687-BB1B-53633138148A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2413005-8F12-FE68-F16D-F0061BBCADA0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40B2BC1B-40CE-DF7B-EA17-BE5F751908C7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CB5945A-649C-059A-A898-29A50FC853B8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455DEA20-2480-DDED-EA0A-D9E5C37E7338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2769AA3B-DA0A-1B77-2AF0-A11DAD63A565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C45A5D4D-C428-1A75-B965-136C2D39BB9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C87B2B02-D75E-765E-022B-A77C925A2832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693D67F-E58A-29D1-8763-E5173323AD12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F84E201-8E26-AAAC-32D0-A504AB943581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1F49411-B276-1CBE-48D9-11E7102E545C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E38FFF5D-E777-236D-624D-02A971F4133C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323D9D73-AAEB-7D31-21A4-A8988DFB73A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CA81FBE-408D-CC70-918B-724FF0E02526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8C00207-0C36-A3A7-6930-D728FE80A0AF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4383440-E585-F8FE-0E9A-3B529396487C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38B1ADF-CED2-853F-44FA-352AAD864CB3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69FAE7C-C0C6-57BC-3D37-A7F765918ABF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35D02B03-AA87-1C64-246D-8A913845E097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D9A70DA-0773-E45D-2A29-98645AA1CFE5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0E15175-6655-772B-0D17-CD8536D4366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BB8AD296-39BF-EEB8-8C96-FB3DCACD8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7221894-CDCF-534E-1405-559092642E22}"/>
              </a:ext>
            </a:extLst>
          </p:cNvPr>
          <p:cNvGrpSpPr/>
          <p:nvPr/>
        </p:nvGrpSpPr>
        <p:grpSpPr>
          <a:xfrm>
            <a:off x="7215388" y="2156069"/>
            <a:ext cx="806876" cy="1122923"/>
            <a:chOff x="6594782" y="1220089"/>
            <a:chExt cx="806876" cy="1122923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BD1BAEA1-E2F8-3504-DBFF-22D1E62C199D}"/>
                </a:ext>
              </a:extLst>
            </p:cNvPr>
            <p:cNvGrpSpPr/>
            <p:nvPr/>
          </p:nvGrpSpPr>
          <p:grpSpPr>
            <a:xfrm>
              <a:off x="6594782" y="1620753"/>
              <a:ext cx="244940" cy="722259"/>
              <a:chOff x="1600200" y="1193800"/>
              <a:chExt cx="495300" cy="1460500"/>
            </a:xfrm>
          </p:grpSpPr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A087972C-C954-F314-0390-81F4F3E54279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1E60A361-94A0-9A74-4535-43611CFEE6E6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F800EAE5-9109-68CE-8D8F-5252E6235C8C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79E6E7EF-85B8-3ABC-6F63-947A659D68D7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57C3F8B8-A289-AB57-19EF-7308FFFCB948}"/>
                </a:ext>
              </a:extLst>
            </p:cNvPr>
            <p:cNvGrpSpPr/>
            <p:nvPr/>
          </p:nvGrpSpPr>
          <p:grpSpPr>
            <a:xfrm>
              <a:off x="7156718" y="1220089"/>
              <a:ext cx="244940" cy="722259"/>
              <a:chOff x="1600200" y="1193800"/>
              <a:chExt cx="495300" cy="1460500"/>
            </a:xfrm>
          </p:grpSpPr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11424F43-D93A-4B45-5E66-78A807E34223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47E322D2-CACE-7475-BA86-DA75DFDD56FD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6484B4-D004-06AB-7564-5F463B6C58C0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AB2251D7-821E-3DE9-6900-85939B9D50A7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6" name="图形 125">
              <a:extLst>
                <a:ext uri="{FF2B5EF4-FFF2-40B4-BE49-F238E27FC236}">
                  <a16:creationId xmlns:a16="http://schemas.microsoft.com/office/drawing/2014/main" id="{43AF85AB-B3F6-907E-3ABB-9C6420892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95319">
              <a:off x="6740960" y="1531728"/>
              <a:ext cx="507101" cy="507101"/>
            </a:xfrm>
            <a:prstGeom prst="rect">
              <a:avLst/>
            </a:prstGeom>
          </p:spPr>
        </p:pic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BDE12178-1E3A-247C-E345-C41E8267594F}"/>
              </a:ext>
            </a:extLst>
          </p:cNvPr>
          <p:cNvGrpSpPr/>
          <p:nvPr/>
        </p:nvGrpSpPr>
        <p:grpSpPr>
          <a:xfrm>
            <a:off x="10655000" y="3617213"/>
            <a:ext cx="244940" cy="722259"/>
            <a:chOff x="1600200" y="1193800"/>
            <a:chExt cx="495300" cy="1460500"/>
          </a:xfrm>
        </p:grpSpPr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13F812AD-81BE-2950-7871-E2AB93E7BCF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18B52201-7959-CCEB-E373-A7F63DED934D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48D66EE3-90CA-397D-E806-AB4AC8332986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0C1ED928-12DC-E2C4-0495-7F07E0D388F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5195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5D3BB31F-8F00-7C55-824E-37194D54F6F7}"/>
              </a:ext>
            </a:extLst>
          </p:cNvPr>
          <p:cNvGrpSpPr/>
          <p:nvPr/>
        </p:nvGrpSpPr>
        <p:grpSpPr>
          <a:xfrm>
            <a:off x="10655000" y="2898834"/>
            <a:ext cx="244940" cy="722259"/>
            <a:chOff x="1600200" y="1193800"/>
            <a:chExt cx="495300" cy="1460500"/>
          </a:xfrm>
        </p:grpSpPr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7C5B2F78-979A-0203-EE8A-D2FA594EB132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61EB3A32-D66B-1194-F993-7B8CFB395348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1240BCF-4C73-B1DF-28E0-67A6DDBFF5C3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805B2A0D-F2D9-F5BA-7CA5-08FA0515DC27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F5FE7057-365B-6EEF-B8E5-729BBBDF7BEA}"/>
              </a:ext>
            </a:extLst>
          </p:cNvPr>
          <p:cNvGrpSpPr/>
          <p:nvPr/>
        </p:nvGrpSpPr>
        <p:grpSpPr>
          <a:xfrm>
            <a:off x="10655070" y="4339472"/>
            <a:ext cx="244800" cy="723600"/>
            <a:chOff x="1600200" y="4902202"/>
            <a:chExt cx="495300" cy="1460500"/>
          </a:xfrm>
        </p:grpSpPr>
        <p:sp>
          <p:nvSpPr>
            <p:cNvPr id="145" name="矩形: 圆角 144">
              <a:extLst>
                <a:ext uri="{FF2B5EF4-FFF2-40B4-BE49-F238E27FC236}">
                  <a16:creationId xmlns:a16="http://schemas.microsoft.com/office/drawing/2014/main" id="{5DA95C48-A586-5BAA-4022-FC9126AAF83E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6B825A33-48A8-B705-EE89-6C6EB52FD9D2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282C9A3D-4F96-A928-9BF8-534ABE73EDF8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1A569C7A-6595-67EB-B997-2A80F7EA0F6B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2C754EE-C710-B5A4-5716-3A4B5DD3E4DF}"/>
              </a:ext>
            </a:extLst>
          </p:cNvPr>
          <p:cNvGrpSpPr/>
          <p:nvPr/>
        </p:nvGrpSpPr>
        <p:grpSpPr>
          <a:xfrm>
            <a:off x="11234120" y="2896223"/>
            <a:ext cx="244940" cy="2164238"/>
            <a:chOff x="10807400" y="3051234"/>
            <a:chExt cx="244940" cy="2164238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0103E87A-D734-BC74-A286-AE30EC2BEACF}"/>
                </a:ext>
              </a:extLst>
            </p:cNvPr>
            <p:cNvGrpSpPr/>
            <p:nvPr/>
          </p:nvGrpSpPr>
          <p:grpSpPr>
            <a:xfrm>
              <a:off x="10807400" y="3769613"/>
              <a:ext cx="244940" cy="722259"/>
              <a:chOff x="1600200" y="1193800"/>
              <a:chExt cx="495300" cy="1460500"/>
            </a:xfrm>
          </p:grpSpPr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842C98FA-6697-E1DA-9D96-A175A3E51B4D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D530D619-047A-DE9D-C533-7F6EA541BD44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3C8B408A-9F3B-5F4C-4822-A5D4F8CC17E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8C59BDB4-D668-91CB-AB0B-1E46CB23119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053AE4E8-6F42-39BA-B9C0-DF906B4A57D7}"/>
                </a:ext>
              </a:extLst>
            </p:cNvPr>
            <p:cNvGrpSpPr/>
            <p:nvPr/>
          </p:nvGrpSpPr>
          <p:grpSpPr>
            <a:xfrm>
              <a:off x="10807400" y="3051234"/>
              <a:ext cx="244940" cy="722259"/>
              <a:chOff x="1600200" y="1193800"/>
              <a:chExt cx="495300" cy="1460500"/>
            </a:xfrm>
          </p:grpSpPr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6C01A1A6-713B-B1FD-0DEF-55CA8F162132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8E95B63A-AD92-9DA1-56ED-3E9F3AA9CF9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88D505AD-352C-D897-B6EF-93227F4FEE21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B5EF35AE-E8EE-5303-C7B3-4530660171A0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09665047-B276-438F-1023-C8EAC1CCB4C7}"/>
                </a:ext>
              </a:extLst>
            </p:cNvPr>
            <p:cNvGrpSpPr/>
            <p:nvPr/>
          </p:nvGrpSpPr>
          <p:grpSpPr>
            <a:xfrm>
              <a:off x="10807470" y="4491872"/>
              <a:ext cx="244800" cy="723600"/>
              <a:chOff x="1600200" y="4902202"/>
              <a:chExt cx="495300" cy="1460500"/>
            </a:xfrm>
          </p:grpSpPr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C612AFC5-ABAF-1A6A-6766-A9716D6FA6D7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E2BD9F5E-3FAC-39FF-AD66-80EB84BBE3A3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9E00342D-6FF9-5663-BF9B-9CB5D79101E0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303E087E-67AD-3D0D-E983-7D654BA42D62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78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C8D18D87-09BB-DB16-BAD4-D35E7C9E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803E6375-CB22-9B9A-AFFB-CA5EE6D463E2}"/>
              </a:ext>
            </a:extLst>
          </p:cNvPr>
          <p:cNvSpPr/>
          <p:nvPr/>
        </p:nvSpPr>
        <p:spPr>
          <a:xfrm flipH="1">
            <a:off x="944418" y="468644"/>
            <a:ext cx="499554" cy="2518396"/>
          </a:xfrm>
          <a:prstGeom prst="roundRect">
            <a:avLst>
              <a:gd name="adj" fmla="val 7381"/>
            </a:avLst>
          </a:prstGeom>
          <a:solidFill>
            <a:srgbClr val="F6EFD7"/>
          </a:solidFill>
          <a:ln>
            <a:solidFill>
              <a:srgbClr val="C9B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56480A8-36E6-3591-973C-EB7ADDA60BA1}"/>
              </a:ext>
            </a:extLst>
          </p:cNvPr>
          <p:cNvSpPr/>
          <p:nvPr/>
        </p:nvSpPr>
        <p:spPr>
          <a:xfrm flipH="1">
            <a:off x="2479167" y="2576933"/>
            <a:ext cx="1412765" cy="2031494"/>
          </a:xfrm>
          <a:prstGeom prst="roundRect">
            <a:avLst>
              <a:gd name="adj" fmla="val 7381"/>
            </a:avLst>
          </a:prstGeom>
          <a:solidFill>
            <a:srgbClr val="F6EFD7"/>
          </a:solidFill>
          <a:ln>
            <a:solidFill>
              <a:srgbClr val="C9B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35AEE6-AAE2-46C7-9432-921EAE783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14" y="3091982"/>
            <a:ext cx="1169471" cy="4545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6E692E-73E0-AC20-5F2B-18909410ECFE}"/>
              </a:ext>
            </a:extLst>
          </p:cNvPr>
          <p:cNvSpPr txBox="1"/>
          <p:nvPr/>
        </p:nvSpPr>
        <p:spPr>
          <a:xfrm>
            <a:off x="2479167" y="3631294"/>
            <a:ext cx="141276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Twice Fusion</a:t>
            </a: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8DA7E7-8F41-DDA6-6604-D39D5B579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983" y="2339519"/>
            <a:ext cx="1487553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3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10E3091F-2EE4-8E37-0166-86EA9AEA6BEE}"/>
              </a:ext>
            </a:extLst>
          </p:cNvPr>
          <p:cNvSpPr/>
          <p:nvPr/>
        </p:nvSpPr>
        <p:spPr>
          <a:xfrm>
            <a:off x="3863340" y="251460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E31396-1E3C-83E4-43E8-E00317334498}"/>
              </a:ext>
            </a:extLst>
          </p:cNvPr>
          <p:cNvSpPr/>
          <p:nvPr/>
        </p:nvSpPr>
        <p:spPr>
          <a:xfrm flipH="1">
            <a:off x="366521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03AD21-2AD3-1D7E-C7A2-4E0ABA10C34C}"/>
              </a:ext>
            </a:extLst>
          </p:cNvPr>
          <p:cNvSpPr/>
          <p:nvPr/>
        </p:nvSpPr>
        <p:spPr>
          <a:xfrm flipH="1">
            <a:off x="376427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67D4F1E-1287-E0CB-2AF9-F2A31AEC3028}"/>
              </a:ext>
            </a:extLst>
          </p:cNvPr>
          <p:cNvGrpSpPr/>
          <p:nvPr/>
        </p:nvGrpSpPr>
        <p:grpSpPr>
          <a:xfrm>
            <a:off x="5570220" y="2552700"/>
            <a:ext cx="1082041" cy="586740"/>
            <a:chOff x="5570219" y="2552700"/>
            <a:chExt cx="1082041" cy="586740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BD4DC51-4936-1C74-64F8-F424CBC70088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FFFB70-ECAA-279E-3266-636659E825EA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B0E1668-823C-ED76-DA74-7A5191FA8B9D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9BF92E2-AB4B-FD10-B9B0-C7B6957577CC}"/>
              </a:ext>
            </a:extLst>
          </p:cNvPr>
          <p:cNvSpPr/>
          <p:nvPr/>
        </p:nvSpPr>
        <p:spPr>
          <a:xfrm>
            <a:off x="3863340" y="387858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47F576F-3CDC-9F96-0BBB-BC15BB2C5C31}"/>
              </a:ext>
            </a:extLst>
          </p:cNvPr>
          <p:cNvSpPr/>
          <p:nvPr/>
        </p:nvSpPr>
        <p:spPr>
          <a:xfrm rot="5400000">
            <a:off x="5341619" y="3825242"/>
            <a:ext cx="1013459" cy="5105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ECD1351-B820-E703-19D0-BAA12B741E2A}"/>
              </a:ext>
            </a:extLst>
          </p:cNvPr>
          <p:cNvSpPr/>
          <p:nvPr/>
        </p:nvSpPr>
        <p:spPr>
          <a:xfrm>
            <a:off x="5848347" y="3787142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B3D3386-0158-735B-2DAD-052098E12003}"/>
              </a:ext>
            </a:extLst>
          </p:cNvPr>
          <p:cNvSpPr/>
          <p:nvPr/>
        </p:nvSpPr>
        <p:spPr>
          <a:xfrm>
            <a:off x="7456969" y="3787141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0967AEF-921B-427C-6889-4F3ADB65C8B3}"/>
              </a:ext>
            </a:extLst>
          </p:cNvPr>
          <p:cNvSpPr/>
          <p:nvPr/>
        </p:nvSpPr>
        <p:spPr>
          <a:xfrm>
            <a:off x="4785360" y="516826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5AD2F1D-A3DB-C19E-3927-AB1BF649AF75}"/>
              </a:ext>
            </a:extLst>
          </p:cNvPr>
          <p:cNvSpPr/>
          <p:nvPr/>
        </p:nvSpPr>
        <p:spPr>
          <a:xfrm>
            <a:off x="7122089" y="4874899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05CB78C-0E93-61B7-269D-21B6ED8F1235}"/>
              </a:ext>
            </a:extLst>
          </p:cNvPr>
          <p:cNvSpPr/>
          <p:nvPr/>
        </p:nvSpPr>
        <p:spPr>
          <a:xfrm>
            <a:off x="6964680" y="5021584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36F94DD-9535-04C3-2391-E3CD940EB4AC}"/>
              </a:ext>
            </a:extLst>
          </p:cNvPr>
          <p:cNvSpPr/>
          <p:nvPr/>
        </p:nvSpPr>
        <p:spPr>
          <a:xfrm>
            <a:off x="3931921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FB20407-9A4F-2E8B-C4AD-53835E89C346}"/>
              </a:ext>
            </a:extLst>
          </p:cNvPr>
          <p:cNvSpPr/>
          <p:nvPr/>
        </p:nvSpPr>
        <p:spPr>
          <a:xfrm>
            <a:off x="4059555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9563571-246D-629F-E2AF-AEC0D2F6456A}"/>
              </a:ext>
            </a:extLst>
          </p:cNvPr>
          <p:cNvSpPr/>
          <p:nvPr/>
        </p:nvSpPr>
        <p:spPr>
          <a:xfrm>
            <a:off x="7382673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3DF7590C-994A-1A3F-CFAE-6780157DCBB1}"/>
              </a:ext>
            </a:extLst>
          </p:cNvPr>
          <p:cNvSpPr/>
          <p:nvPr/>
        </p:nvSpPr>
        <p:spPr>
          <a:xfrm>
            <a:off x="7539590" y="5669287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240A3898-0B04-0D2D-3835-699F36A2E748}"/>
              </a:ext>
            </a:extLst>
          </p:cNvPr>
          <p:cNvSpPr/>
          <p:nvPr/>
        </p:nvSpPr>
        <p:spPr>
          <a:xfrm>
            <a:off x="7207415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A807D7D-DD55-0E6F-7777-02DE1BC15A25}"/>
              </a:ext>
            </a:extLst>
          </p:cNvPr>
          <p:cNvGrpSpPr/>
          <p:nvPr/>
        </p:nvGrpSpPr>
        <p:grpSpPr>
          <a:xfrm>
            <a:off x="8804908" y="5669287"/>
            <a:ext cx="1108613" cy="586740"/>
            <a:chOff x="8804907" y="5669287"/>
            <a:chExt cx="1108613" cy="5867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2C3B900-08D6-1953-BD3D-C8DDAF58E293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8E1D811-B8A7-BDA2-9466-87E4F1AA465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1ACF5F4-26F9-07B5-11C7-CDE379B0C120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A0BFC8-BF04-34B1-8248-00EAC2EA05A8}"/>
              </a:ext>
            </a:extLst>
          </p:cNvPr>
          <p:cNvGrpSpPr/>
          <p:nvPr/>
        </p:nvGrpSpPr>
        <p:grpSpPr>
          <a:xfrm>
            <a:off x="8591455" y="4862520"/>
            <a:ext cx="933847" cy="586740"/>
            <a:chOff x="8591454" y="4862520"/>
            <a:chExt cx="933847" cy="58674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935C50F3-7DA3-F080-FD14-69AC6262DEEE}"/>
                </a:ext>
              </a:extLst>
            </p:cNvPr>
            <p:cNvSpPr/>
            <p:nvPr/>
          </p:nvSpPr>
          <p:spPr>
            <a:xfrm>
              <a:off x="8748863" y="4862520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900F26C9-E641-C231-9C20-1F279E6DD98E}"/>
                </a:ext>
              </a:extLst>
            </p:cNvPr>
            <p:cNvSpPr/>
            <p:nvPr/>
          </p:nvSpPr>
          <p:spPr>
            <a:xfrm>
              <a:off x="8591454" y="5009205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</p:spTree>
    <p:extLst>
      <p:ext uri="{BB962C8B-B14F-4D97-AF65-F5344CB8AC3E}">
        <p14:creationId xmlns:p14="http://schemas.microsoft.com/office/powerpoint/2010/main" val="399936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595CA495-1BA4-38D9-826B-E12190FD67E0}"/>
              </a:ext>
            </a:extLst>
          </p:cNvPr>
          <p:cNvSpPr/>
          <p:nvPr/>
        </p:nvSpPr>
        <p:spPr>
          <a:xfrm rot="20861996">
            <a:off x="4786862" y="499215"/>
            <a:ext cx="2618275" cy="592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1B6B07F-3897-7A92-A122-52AA87B02C7F}"/>
              </a:ext>
            </a:extLst>
          </p:cNvPr>
          <p:cNvSpPr/>
          <p:nvPr/>
        </p:nvSpPr>
        <p:spPr>
          <a:xfrm>
            <a:off x="5549103" y="1067716"/>
            <a:ext cx="2296160" cy="1048055"/>
          </a:xfrm>
          <a:custGeom>
            <a:avLst/>
            <a:gdLst>
              <a:gd name="connsiteX0" fmla="*/ 2296160 w 2296160"/>
              <a:gd name="connsiteY0" fmla="*/ 0 h 1048055"/>
              <a:gd name="connsiteX1" fmla="*/ 772160 w 2296160"/>
              <a:gd name="connsiteY1" fmla="*/ 1036320 h 1048055"/>
              <a:gd name="connsiteX2" fmla="*/ 647581 w 2296160"/>
              <a:gd name="connsiteY2" fmla="*/ 1047502 h 1048055"/>
              <a:gd name="connsiteX3" fmla="*/ 598260 w 2296160"/>
              <a:gd name="connsiteY3" fmla="*/ 1041210 h 1048055"/>
              <a:gd name="connsiteX4" fmla="*/ 629920 w 2296160"/>
              <a:gd name="connsiteY4" fmla="*/ 1036320 h 1048055"/>
              <a:gd name="connsiteX5" fmla="*/ 2044040 w 2296160"/>
              <a:gd name="connsiteY5" fmla="*/ 88962 h 1048055"/>
              <a:gd name="connsiteX6" fmla="*/ 2102238 w 2296160"/>
              <a:gd name="connsiteY6" fmla="*/ 42078 h 1048055"/>
              <a:gd name="connsiteX7" fmla="*/ 2153920 w 2296160"/>
              <a:gd name="connsiteY7" fmla="*/ 0 h 1048055"/>
              <a:gd name="connsiteX8" fmla="*/ 2103160 w 2296160"/>
              <a:gd name="connsiteY8" fmla="*/ 41335 h 1048055"/>
              <a:gd name="connsiteX9" fmla="*/ 2102238 w 2296160"/>
              <a:gd name="connsiteY9" fmla="*/ 42078 h 1048055"/>
              <a:gd name="connsiteX10" fmla="*/ 142240 w 2296160"/>
              <a:gd name="connsiteY10" fmla="*/ 467360 h 1048055"/>
              <a:gd name="connsiteX11" fmla="*/ 592331 w 2296160"/>
              <a:gd name="connsiteY11" fmla="*/ 1040454 h 1048055"/>
              <a:gd name="connsiteX12" fmla="*/ 598260 w 2296160"/>
              <a:gd name="connsiteY12" fmla="*/ 1041210 h 1048055"/>
              <a:gd name="connsiteX13" fmla="*/ 565175 w 2296160"/>
              <a:gd name="connsiteY13" fmla="*/ 1046320 h 1048055"/>
              <a:gd name="connsiteX14" fmla="*/ 0 w 2296160"/>
              <a:gd name="connsiteY14" fmla="*/ 467360 h 104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96160" h="1048055">
                <a:moveTo>
                  <a:pt x="2296160" y="0"/>
                </a:moveTo>
                <a:cubicBezTo>
                  <a:pt x="2296160" y="0"/>
                  <a:pt x="1131147" y="958427"/>
                  <a:pt x="772160" y="1036320"/>
                </a:cubicBezTo>
                <a:cubicBezTo>
                  <a:pt x="727287" y="1046057"/>
                  <a:pt x="685906" y="1049523"/>
                  <a:pt x="647581" y="1047502"/>
                </a:cubicBezTo>
                <a:lnTo>
                  <a:pt x="598260" y="1041210"/>
                </a:lnTo>
                <a:lnTo>
                  <a:pt x="629920" y="1036320"/>
                </a:lnTo>
                <a:cubicBezTo>
                  <a:pt x="921597" y="973032"/>
                  <a:pt x="1745377" y="328454"/>
                  <a:pt x="2044040" y="88962"/>
                </a:cubicBezTo>
                <a:lnTo>
                  <a:pt x="2102238" y="42078"/>
                </a:lnTo>
                <a:close/>
                <a:moveTo>
                  <a:pt x="2153920" y="0"/>
                </a:moveTo>
                <a:cubicBezTo>
                  <a:pt x="2153920" y="0"/>
                  <a:pt x="2135717" y="14976"/>
                  <a:pt x="2103160" y="41335"/>
                </a:cubicBezTo>
                <a:lnTo>
                  <a:pt x="2102238" y="42078"/>
                </a:lnTo>
                <a:lnTo>
                  <a:pt x="142240" y="467360"/>
                </a:lnTo>
                <a:cubicBezTo>
                  <a:pt x="252306" y="730144"/>
                  <a:pt x="362373" y="992928"/>
                  <a:pt x="592331" y="1040454"/>
                </a:cubicBezTo>
                <a:lnTo>
                  <a:pt x="598260" y="1041210"/>
                </a:lnTo>
                <a:lnTo>
                  <a:pt x="565175" y="1046320"/>
                </a:lnTo>
                <a:cubicBezTo>
                  <a:pt x="254000" y="1073785"/>
                  <a:pt x="126999" y="770572"/>
                  <a:pt x="0" y="467360"/>
                </a:cubicBezTo>
                <a:close/>
              </a:path>
            </a:pathLst>
          </a:custGeom>
          <a:solidFill>
            <a:srgbClr val="E97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DA05FA5F-45A9-5E0F-4624-53DEBD332CC7}"/>
              </a:ext>
            </a:extLst>
          </p:cNvPr>
          <p:cNvSpPr/>
          <p:nvPr/>
        </p:nvSpPr>
        <p:spPr>
          <a:xfrm>
            <a:off x="1808060" y="1363558"/>
            <a:ext cx="2044639" cy="939908"/>
          </a:xfrm>
          <a:custGeom>
            <a:avLst/>
            <a:gdLst>
              <a:gd name="connsiteX0" fmla="*/ 130601 w 2044639"/>
              <a:gd name="connsiteY0" fmla="*/ 398570 h 939908"/>
              <a:gd name="connsiteX1" fmla="*/ 197873 w 2044639"/>
              <a:gd name="connsiteY1" fmla="*/ 552938 h 939908"/>
              <a:gd name="connsiteX2" fmla="*/ 563541 w 2044639"/>
              <a:gd name="connsiteY2" fmla="*/ 932307 h 939908"/>
              <a:gd name="connsiteX3" fmla="*/ 569470 w 2044639"/>
              <a:gd name="connsiteY3" fmla="*/ 933063 h 939908"/>
              <a:gd name="connsiteX4" fmla="*/ 536385 w 2044639"/>
              <a:gd name="connsiteY4" fmla="*/ 938173 h 939908"/>
              <a:gd name="connsiteX5" fmla="*/ 19195 w 2044639"/>
              <a:gd name="connsiteY5" fmla="*/ 472272 h 939908"/>
              <a:gd name="connsiteX6" fmla="*/ 0 w 2044639"/>
              <a:gd name="connsiteY6" fmla="*/ 427046 h 939908"/>
              <a:gd name="connsiteX7" fmla="*/ 1991218 w 2044639"/>
              <a:gd name="connsiteY7" fmla="*/ 0 h 939908"/>
              <a:gd name="connsiteX8" fmla="*/ 2044639 w 2044639"/>
              <a:gd name="connsiteY8" fmla="*/ 70526 h 939908"/>
              <a:gd name="connsiteX9" fmla="*/ 2022942 w 2044639"/>
              <a:gd name="connsiteY9" fmla="*/ 87686 h 939908"/>
              <a:gd name="connsiteX10" fmla="*/ 743370 w 2044639"/>
              <a:gd name="connsiteY10" fmla="*/ 928173 h 939908"/>
              <a:gd name="connsiteX11" fmla="*/ 618791 w 2044639"/>
              <a:gd name="connsiteY11" fmla="*/ 939355 h 939908"/>
              <a:gd name="connsiteX12" fmla="*/ 569470 w 2044639"/>
              <a:gd name="connsiteY12" fmla="*/ 933063 h 939908"/>
              <a:gd name="connsiteX13" fmla="*/ 601130 w 2044639"/>
              <a:gd name="connsiteY13" fmla="*/ 928173 h 939908"/>
              <a:gd name="connsiteX14" fmla="*/ 1953355 w 2044639"/>
              <a:gd name="connsiteY14" fmla="*/ 30226 h 93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4639" h="939908">
                <a:moveTo>
                  <a:pt x="130601" y="398570"/>
                </a:moveTo>
                <a:lnTo>
                  <a:pt x="197873" y="552938"/>
                </a:lnTo>
                <a:cubicBezTo>
                  <a:pt x="286043" y="739936"/>
                  <a:pt x="391073" y="896663"/>
                  <a:pt x="563541" y="932307"/>
                </a:cubicBezTo>
                <a:lnTo>
                  <a:pt x="569470" y="933063"/>
                </a:lnTo>
                <a:lnTo>
                  <a:pt x="536385" y="938173"/>
                </a:lnTo>
                <a:cubicBezTo>
                  <a:pt x="264107" y="962205"/>
                  <a:pt x="132837" y="733062"/>
                  <a:pt x="19195" y="472272"/>
                </a:cubicBezTo>
                <a:lnTo>
                  <a:pt x="0" y="427046"/>
                </a:lnTo>
                <a:close/>
                <a:moveTo>
                  <a:pt x="1991218" y="0"/>
                </a:moveTo>
                <a:lnTo>
                  <a:pt x="2044639" y="70526"/>
                </a:lnTo>
                <a:lnTo>
                  <a:pt x="2022942" y="87686"/>
                </a:lnTo>
                <a:cubicBezTo>
                  <a:pt x="1661196" y="372369"/>
                  <a:pt x="998588" y="872796"/>
                  <a:pt x="743370" y="928173"/>
                </a:cubicBezTo>
                <a:cubicBezTo>
                  <a:pt x="698497" y="937910"/>
                  <a:pt x="657116" y="941376"/>
                  <a:pt x="618791" y="939355"/>
                </a:cubicBezTo>
                <a:lnTo>
                  <a:pt x="569470" y="933063"/>
                </a:lnTo>
                <a:lnTo>
                  <a:pt x="601130" y="928173"/>
                </a:lnTo>
                <a:cubicBezTo>
                  <a:pt x="874577" y="868841"/>
                  <a:pt x="1615693" y="298609"/>
                  <a:pt x="1953355" y="30226"/>
                </a:cubicBezTo>
                <a:close/>
              </a:path>
            </a:pathLst>
          </a:custGeom>
          <a:solidFill>
            <a:srgbClr val="E97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2CBBE016-436A-D828-A322-78B30FE8389F}"/>
              </a:ext>
            </a:extLst>
          </p:cNvPr>
          <p:cNvSpPr/>
          <p:nvPr/>
        </p:nvSpPr>
        <p:spPr>
          <a:xfrm>
            <a:off x="1036333" y="3428998"/>
            <a:ext cx="2044639" cy="939908"/>
          </a:xfrm>
          <a:custGeom>
            <a:avLst/>
            <a:gdLst>
              <a:gd name="connsiteX0" fmla="*/ 130601 w 2044639"/>
              <a:gd name="connsiteY0" fmla="*/ 398570 h 939908"/>
              <a:gd name="connsiteX1" fmla="*/ 197873 w 2044639"/>
              <a:gd name="connsiteY1" fmla="*/ 552938 h 939908"/>
              <a:gd name="connsiteX2" fmla="*/ 563541 w 2044639"/>
              <a:gd name="connsiteY2" fmla="*/ 932307 h 939908"/>
              <a:gd name="connsiteX3" fmla="*/ 569470 w 2044639"/>
              <a:gd name="connsiteY3" fmla="*/ 933063 h 939908"/>
              <a:gd name="connsiteX4" fmla="*/ 536385 w 2044639"/>
              <a:gd name="connsiteY4" fmla="*/ 938173 h 939908"/>
              <a:gd name="connsiteX5" fmla="*/ 19195 w 2044639"/>
              <a:gd name="connsiteY5" fmla="*/ 472272 h 939908"/>
              <a:gd name="connsiteX6" fmla="*/ 0 w 2044639"/>
              <a:gd name="connsiteY6" fmla="*/ 427046 h 939908"/>
              <a:gd name="connsiteX7" fmla="*/ 1991218 w 2044639"/>
              <a:gd name="connsiteY7" fmla="*/ 0 h 939908"/>
              <a:gd name="connsiteX8" fmla="*/ 2044639 w 2044639"/>
              <a:gd name="connsiteY8" fmla="*/ 70526 h 939908"/>
              <a:gd name="connsiteX9" fmla="*/ 2022942 w 2044639"/>
              <a:gd name="connsiteY9" fmla="*/ 87686 h 939908"/>
              <a:gd name="connsiteX10" fmla="*/ 743370 w 2044639"/>
              <a:gd name="connsiteY10" fmla="*/ 928173 h 939908"/>
              <a:gd name="connsiteX11" fmla="*/ 618791 w 2044639"/>
              <a:gd name="connsiteY11" fmla="*/ 939355 h 939908"/>
              <a:gd name="connsiteX12" fmla="*/ 569470 w 2044639"/>
              <a:gd name="connsiteY12" fmla="*/ 933063 h 939908"/>
              <a:gd name="connsiteX13" fmla="*/ 601130 w 2044639"/>
              <a:gd name="connsiteY13" fmla="*/ 928173 h 939908"/>
              <a:gd name="connsiteX14" fmla="*/ 1953355 w 2044639"/>
              <a:gd name="connsiteY14" fmla="*/ 30226 h 93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4639" h="939908">
                <a:moveTo>
                  <a:pt x="130601" y="398570"/>
                </a:moveTo>
                <a:lnTo>
                  <a:pt x="197873" y="552938"/>
                </a:lnTo>
                <a:cubicBezTo>
                  <a:pt x="286043" y="739936"/>
                  <a:pt x="391073" y="896663"/>
                  <a:pt x="563541" y="932307"/>
                </a:cubicBezTo>
                <a:lnTo>
                  <a:pt x="569470" y="933063"/>
                </a:lnTo>
                <a:lnTo>
                  <a:pt x="536385" y="938173"/>
                </a:lnTo>
                <a:cubicBezTo>
                  <a:pt x="264107" y="962205"/>
                  <a:pt x="132837" y="733062"/>
                  <a:pt x="19195" y="472272"/>
                </a:cubicBezTo>
                <a:lnTo>
                  <a:pt x="0" y="427046"/>
                </a:lnTo>
                <a:close/>
                <a:moveTo>
                  <a:pt x="1991218" y="0"/>
                </a:moveTo>
                <a:lnTo>
                  <a:pt x="2044639" y="70526"/>
                </a:lnTo>
                <a:lnTo>
                  <a:pt x="2022942" y="87686"/>
                </a:lnTo>
                <a:cubicBezTo>
                  <a:pt x="1661196" y="372369"/>
                  <a:pt x="998588" y="872796"/>
                  <a:pt x="743370" y="928173"/>
                </a:cubicBezTo>
                <a:cubicBezTo>
                  <a:pt x="698497" y="937910"/>
                  <a:pt x="657116" y="941376"/>
                  <a:pt x="618791" y="939355"/>
                </a:cubicBezTo>
                <a:lnTo>
                  <a:pt x="569470" y="933063"/>
                </a:lnTo>
                <a:lnTo>
                  <a:pt x="601130" y="928173"/>
                </a:lnTo>
                <a:cubicBezTo>
                  <a:pt x="874577" y="868841"/>
                  <a:pt x="1615693" y="298609"/>
                  <a:pt x="1953355" y="30226"/>
                </a:cubicBez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n>
                <a:solidFill>
                  <a:srgbClr val="703F23"/>
                </a:solidFill>
              </a:ln>
            </a:endParaRPr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23E2152F-DAA1-A9E5-0593-6E23A84F167F}"/>
              </a:ext>
            </a:extLst>
          </p:cNvPr>
          <p:cNvSpPr/>
          <p:nvPr/>
        </p:nvSpPr>
        <p:spPr>
          <a:xfrm>
            <a:off x="7636213" y="1984443"/>
            <a:ext cx="1147864" cy="1254868"/>
          </a:xfrm>
          <a:prstGeom prst="triangle">
            <a:avLst/>
          </a:pr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C7AFAA08-DE69-8114-FBF4-18ABEEE93335}"/>
              </a:ext>
            </a:extLst>
          </p:cNvPr>
          <p:cNvSpPr/>
          <p:nvPr/>
        </p:nvSpPr>
        <p:spPr>
          <a:xfrm>
            <a:off x="7636213" y="2568103"/>
            <a:ext cx="1147864" cy="671208"/>
          </a:xfrm>
          <a:prstGeom prst="triangle">
            <a:avLst/>
          </a:pr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EA92935B-7A4F-45F1-0B90-15F45B3A99AF}"/>
              </a:ext>
            </a:extLst>
          </p:cNvPr>
          <p:cNvSpPr/>
          <p:nvPr/>
        </p:nvSpPr>
        <p:spPr>
          <a:xfrm>
            <a:off x="9541667" y="1984443"/>
            <a:ext cx="1147864" cy="1254868"/>
          </a:xfrm>
          <a:custGeom>
            <a:avLst/>
            <a:gdLst>
              <a:gd name="connsiteX0" fmla="*/ 573932 w 1147864"/>
              <a:gd name="connsiteY0" fmla="*/ 0 h 1254868"/>
              <a:gd name="connsiteX1" fmla="*/ 1147864 w 1147864"/>
              <a:gd name="connsiteY1" fmla="*/ 1254868 h 1254868"/>
              <a:gd name="connsiteX2" fmla="*/ 573932 w 1147864"/>
              <a:gd name="connsiteY2" fmla="*/ 583660 h 1254868"/>
              <a:gd name="connsiteX3" fmla="*/ 0 w 1147864"/>
              <a:gd name="connsiteY3" fmla="*/ 1254868 h 125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1254868">
                <a:moveTo>
                  <a:pt x="573932" y="0"/>
                </a:moveTo>
                <a:lnTo>
                  <a:pt x="1147864" y="1254868"/>
                </a:lnTo>
                <a:lnTo>
                  <a:pt x="573932" y="583660"/>
                </a:lnTo>
                <a:lnTo>
                  <a:pt x="0" y="1254868"/>
                </a:ln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C998C4BB-C76C-C853-A499-DAA83AC851FF}"/>
              </a:ext>
            </a:extLst>
          </p:cNvPr>
          <p:cNvSpPr/>
          <p:nvPr/>
        </p:nvSpPr>
        <p:spPr>
          <a:xfrm rot="3001140">
            <a:off x="2745756" y="3232565"/>
            <a:ext cx="495332" cy="541507"/>
          </a:xfrm>
          <a:custGeom>
            <a:avLst/>
            <a:gdLst>
              <a:gd name="connsiteX0" fmla="*/ 573932 w 1147864"/>
              <a:gd name="connsiteY0" fmla="*/ 0 h 1254868"/>
              <a:gd name="connsiteX1" fmla="*/ 1147864 w 1147864"/>
              <a:gd name="connsiteY1" fmla="*/ 1254868 h 1254868"/>
              <a:gd name="connsiteX2" fmla="*/ 573932 w 1147864"/>
              <a:gd name="connsiteY2" fmla="*/ 583660 h 1254868"/>
              <a:gd name="connsiteX3" fmla="*/ 0 w 1147864"/>
              <a:gd name="connsiteY3" fmla="*/ 1254868 h 125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1254868">
                <a:moveTo>
                  <a:pt x="573932" y="0"/>
                </a:moveTo>
                <a:lnTo>
                  <a:pt x="1147864" y="1254868"/>
                </a:lnTo>
                <a:lnTo>
                  <a:pt x="573932" y="583660"/>
                </a:lnTo>
                <a:lnTo>
                  <a:pt x="0" y="1254868"/>
                </a:ln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60CC1874-EAAF-8769-B54D-6C16B1D94E41}"/>
              </a:ext>
            </a:extLst>
          </p:cNvPr>
          <p:cNvSpPr/>
          <p:nvPr/>
        </p:nvSpPr>
        <p:spPr>
          <a:xfrm>
            <a:off x="1125311" y="421477"/>
            <a:ext cx="2153920" cy="1048055"/>
          </a:xfrm>
          <a:custGeom>
            <a:avLst/>
            <a:gdLst>
              <a:gd name="connsiteX0" fmla="*/ 0 w 2153920"/>
              <a:gd name="connsiteY0" fmla="*/ 467360 h 1048055"/>
              <a:gd name="connsiteX1" fmla="*/ 629920 w 2153920"/>
              <a:gd name="connsiteY1" fmla="*/ 1036320 h 1048055"/>
              <a:gd name="connsiteX2" fmla="*/ 2153920 w 2153920"/>
              <a:gd name="connsiteY2" fmla="*/ 0 h 1048055"/>
              <a:gd name="connsiteX3" fmla="*/ 2153920 w 2153920"/>
              <a:gd name="connsiteY3" fmla="*/ 0 h 104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920" h="1048055">
                <a:moveTo>
                  <a:pt x="0" y="467360"/>
                </a:moveTo>
                <a:cubicBezTo>
                  <a:pt x="135466" y="790786"/>
                  <a:pt x="270933" y="1114213"/>
                  <a:pt x="629920" y="1036320"/>
                </a:cubicBezTo>
                <a:cubicBezTo>
                  <a:pt x="988907" y="958427"/>
                  <a:pt x="2153920" y="0"/>
                  <a:pt x="2153920" y="0"/>
                </a:cubicBezTo>
                <a:lnTo>
                  <a:pt x="215392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A3A7985F-FA5B-98BC-1D84-6C7BC5178FA1}"/>
              </a:ext>
            </a:extLst>
          </p:cNvPr>
          <p:cNvSpPr/>
          <p:nvPr/>
        </p:nvSpPr>
        <p:spPr>
          <a:xfrm>
            <a:off x="3544598" y="4965546"/>
            <a:ext cx="1977677" cy="501843"/>
          </a:xfrm>
          <a:custGeom>
            <a:avLst/>
            <a:gdLst>
              <a:gd name="connsiteX0" fmla="*/ 821636 w 1977677"/>
              <a:gd name="connsiteY0" fmla="*/ 62 h 501843"/>
              <a:gd name="connsiteX1" fmla="*/ 1757772 w 1977677"/>
              <a:gd name="connsiteY1" fmla="*/ 371120 h 501843"/>
              <a:gd name="connsiteX2" fmla="*/ 1977677 w 1977677"/>
              <a:gd name="connsiteY2" fmla="*/ 501843 h 501843"/>
              <a:gd name="connsiteX3" fmla="*/ 1829371 w 1977677"/>
              <a:gd name="connsiteY3" fmla="*/ 501843 h 501843"/>
              <a:gd name="connsiteX4" fmla="*/ 1609466 w 1977677"/>
              <a:gd name="connsiteY4" fmla="*/ 371120 h 501843"/>
              <a:gd name="connsiteX5" fmla="*/ 805129 w 1977677"/>
              <a:gd name="connsiteY5" fmla="*/ 14668 h 501843"/>
              <a:gd name="connsiteX6" fmla="*/ 740732 w 1977677"/>
              <a:gd name="connsiteY6" fmla="*/ 7532 h 501843"/>
              <a:gd name="connsiteX7" fmla="*/ 673330 w 1977677"/>
              <a:gd name="connsiteY7" fmla="*/ 62 h 501843"/>
              <a:gd name="connsiteX8" fmla="*/ 740732 w 1977677"/>
              <a:gd name="connsiteY8" fmla="*/ 7532 h 501843"/>
              <a:gd name="connsiteX9" fmla="*/ 702947 w 1977677"/>
              <a:gd name="connsiteY9" fmla="*/ 11020 h 501843"/>
              <a:gd name="connsiteX10" fmla="*/ 236464 w 1977677"/>
              <a:gd name="connsiteY10" fmla="*/ 373984 h 501843"/>
              <a:gd name="connsiteX11" fmla="*/ 147984 w 1977677"/>
              <a:gd name="connsiteY11" fmla="*/ 501843 h 501843"/>
              <a:gd name="connsiteX12" fmla="*/ 0 w 1977677"/>
              <a:gd name="connsiteY12" fmla="*/ 501843 h 501843"/>
              <a:gd name="connsiteX13" fmla="*/ 106542 w 1977677"/>
              <a:gd name="connsiteY13" fmla="*/ 349232 h 501843"/>
              <a:gd name="connsiteX14" fmla="*/ 673330 w 1977677"/>
              <a:gd name="connsiteY14" fmla="*/ 62 h 50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7677" h="501843">
                <a:moveTo>
                  <a:pt x="821636" y="62"/>
                </a:moveTo>
                <a:cubicBezTo>
                  <a:pt x="1072123" y="3710"/>
                  <a:pt x="1404688" y="167409"/>
                  <a:pt x="1757772" y="371120"/>
                </a:cubicBezTo>
                <a:lnTo>
                  <a:pt x="1977677" y="501843"/>
                </a:lnTo>
                <a:lnTo>
                  <a:pt x="1829371" y="501843"/>
                </a:lnTo>
                <a:lnTo>
                  <a:pt x="1609466" y="371120"/>
                </a:lnTo>
                <a:cubicBezTo>
                  <a:pt x="1315229" y="201360"/>
                  <a:pt x="1035242" y="59388"/>
                  <a:pt x="805129" y="14668"/>
                </a:cubicBezTo>
                <a:lnTo>
                  <a:pt x="740732" y="7532"/>
                </a:lnTo>
                <a:close/>
                <a:moveTo>
                  <a:pt x="673330" y="62"/>
                </a:moveTo>
                <a:lnTo>
                  <a:pt x="740732" y="7532"/>
                </a:lnTo>
                <a:lnTo>
                  <a:pt x="702947" y="11020"/>
                </a:lnTo>
                <a:cubicBezTo>
                  <a:pt x="506214" y="51592"/>
                  <a:pt x="364466" y="199385"/>
                  <a:pt x="236464" y="373984"/>
                </a:cubicBezTo>
                <a:lnTo>
                  <a:pt x="147984" y="501843"/>
                </a:lnTo>
                <a:lnTo>
                  <a:pt x="0" y="501843"/>
                </a:lnTo>
                <a:lnTo>
                  <a:pt x="106542" y="349232"/>
                </a:lnTo>
                <a:cubicBezTo>
                  <a:pt x="254433" y="152817"/>
                  <a:pt x="422843" y="-3586"/>
                  <a:pt x="673330" y="62"/>
                </a:cubicBez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02CD3108-10C0-C4FB-A4D8-6A93C8F813AB}"/>
              </a:ext>
            </a:extLst>
          </p:cNvPr>
          <p:cNvSpPr/>
          <p:nvPr/>
        </p:nvSpPr>
        <p:spPr>
          <a:xfrm rot="7648635">
            <a:off x="5138421" y="5158245"/>
            <a:ext cx="495332" cy="541507"/>
          </a:xfrm>
          <a:custGeom>
            <a:avLst/>
            <a:gdLst>
              <a:gd name="connsiteX0" fmla="*/ 573932 w 1147864"/>
              <a:gd name="connsiteY0" fmla="*/ 0 h 1254868"/>
              <a:gd name="connsiteX1" fmla="*/ 1147864 w 1147864"/>
              <a:gd name="connsiteY1" fmla="*/ 1254868 h 1254868"/>
              <a:gd name="connsiteX2" fmla="*/ 573932 w 1147864"/>
              <a:gd name="connsiteY2" fmla="*/ 583660 h 1254868"/>
              <a:gd name="connsiteX3" fmla="*/ 0 w 1147864"/>
              <a:gd name="connsiteY3" fmla="*/ 1254868 h 125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1254868">
                <a:moveTo>
                  <a:pt x="573932" y="0"/>
                </a:moveTo>
                <a:lnTo>
                  <a:pt x="1147864" y="1254868"/>
                </a:lnTo>
                <a:lnTo>
                  <a:pt x="573932" y="583660"/>
                </a:lnTo>
                <a:lnTo>
                  <a:pt x="0" y="1254868"/>
                </a:ln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B45DC00-A54F-040F-1D6B-16275FFC3580}"/>
              </a:ext>
            </a:extLst>
          </p:cNvPr>
          <p:cNvGrpSpPr/>
          <p:nvPr/>
        </p:nvGrpSpPr>
        <p:grpSpPr>
          <a:xfrm>
            <a:off x="6382050" y="5111829"/>
            <a:ext cx="2112242" cy="711119"/>
            <a:chOff x="3696998" y="5117946"/>
            <a:chExt cx="2112242" cy="711119"/>
          </a:xfrm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4D09187B-22B7-20FA-404D-31986A95ED30}"/>
                </a:ext>
              </a:extLst>
            </p:cNvPr>
            <p:cNvSpPr/>
            <p:nvPr/>
          </p:nvSpPr>
          <p:spPr>
            <a:xfrm>
              <a:off x="3696998" y="5117946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4BC38992-A462-F66D-FDDC-100EFBB48111}"/>
                </a:ext>
              </a:extLst>
            </p:cNvPr>
            <p:cNvSpPr/>
            <p:nvPr/>
          </p:nvSpPr>
          <p:spPr>
            <a:xfrm rot="7648635">
              <a:off x="5290821" y="531064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D1913345-5168-C562-FAEF-0BD3443636D0}"/>
              </a:ext>
            </a:extLst>
          </p:cNvPr>
          <p:cNvGrpSpPr/>
          <p:nvPr/>
        </p:nvGrpSpPr>
        <p:grpSpPr>
          <a:xfrm>
            <a:off x="3419515" y="3346750"/>
            <a:ext cx="2227842" cy="1113253"/>
            <a:chOff x="1188733" y="3408053"/>
            <a:chExt cx="2227842" cy="1113253"/>
          </a:xfrm>
        </p:grpSpPr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164DC125-91D3-E935-58AC-7E1469C0031D}"/>
                </a:ext>
              </a:extLst>
            </p:cNvPr>
            <p:cNvSpPr/>
            <p:nvPr/>
          </p:nvSpPr>
          <p:spPr>
            <a:xfrm>
              <a:off x="1188733" y="3581398"/>
              <a:ext cx="2044639" cy="939908"/>
            </a:xfrm>
            <a:custGeom>
              <a:avLst/>
              <a:gdLst>
                <a:gd name="connsiteX0" fmla="*/ 130601 w 2044639"/>
                <a:gd name="connsiteY0" fmla="*/ 398570 h 939908"/>
                <a:gd name="connsiteX1" fmla="*/ 197873 w 2044639"/>
                <a:gd name="connsiteY1" fmla="*/ 552938 h 939908"/>
                <a:gd name="connsiteX2" fmla="*/ 563541 w 2044639"/>
                <a:gd name="connsiteY2" fmla="*/ 932307 h 939908"/>
                <a:gd name="connsiteX3" fmla="*/ 569470 w 2044639"/>
                <a:gd name="connsiteY3" fmla="*/ 933063 h 939908"/>
                <a:gd name="connsiteX4" fmla="*/ 536385 w 2044639"/>
                <a:gd name="connsiteY4" fmla="*/ 938173 h 939908"/>
                <a:gd name="connsiteX5" fmla="*/ 19195 w 2044639"/>
                <a:gd name="connsiteY5" fmla="*/ 472272 h 939908"/>
                <a:gd name="connsiteX6" fmla="*/ 0 w 2044639"/>
                <a:gd name="connsiteY6" fmla="*/ 427046 h 939908"/>
                <a:gd name="connsiteX7" fmla="*/ 1991218 w 2044639"/>
                <a:gd name="connsiteY7" fmla="*/ 0 h 939908"/>
                <a:gd name="connsiteX8" fmla="*/ 2044639 w 2044639"/>
                <a:gd name="connsiteY8" fmla="*/ 70526 h 939908"/>
                <a:gd name="connsiteX9" fmla="*/ 2022942 w 2044639"/>
                <a:gd name="connsiteY9" fmla="*/ 87686 h 939908"/>
                <a:gd name="connsiteX10" fmla="*/ 743370 w 2044639"/>
                <a:gd name="connsiteY10" fmla="*/ 928173 h 939908"/>
                <a:gd name="connsiteX11" fmla="*/ 618791 w 2044639"/>
                <a:gd name="connsiteY11" fmla="*/ 939355 h 939908"/>
                <a:gd name="connsiteX12" fmla="*/ 569470 w 2044639"/>
                <a:gd name="connsiteY12" fmla="*/ 933063 h 939908"/>
                <a:gd name="connsiteX13" fmla="*/ 601130 w 2044639"/>
                <a:gd name="connsiteY13" fmla="*/ 928173 h 939908"/>
                <a:gd name="connsiteX14" fmla="*/ 1953355 w 2044639"/>
                <a:gd name="connsiteY14" fmla="*/ 30226 h 9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4639" h="939908">
                  <a:moveTo>
                    <a:pt x="130601" y="398570"/>
                  </a:moveTo>
                  <a:lnTo>
                    <a:pt x="197873" y="552938"/>
                  </a:lnTo>
                  <a:cubicBezTo>
                    <a:pt x="286043" y="739936"/>
                    <a:pt x="391073" y="896663"/>
                    <a:pt x="563541" y="932307"/>
                  </a:cubicBezTo>
                  <a:lnTo>
                    <a:pt x="569470" y="933063"/>
                  </a:lnTo>
                  <a:lnTo>
                    <a:pt x="536385" y="938173"/>
                  </a:lnTo>
                  <a:cubicBezTo>
                    <a:pt x="264107" y="962205"/>
                    <a:pt x="132837" y="733062"/>
                    <a:pt x="19195" y="472272"/>
                  </a:cubicBezTo>
                  <a:lnTo>
                    <a:pt x="0" y="427046"/>
                  </a:lnTo>
                  <a:close/>
                  <a:moveTo>
                    <a:pt x="1991218" y="0"/>
                  </a:moveTo>
                  <a:lnTo>
                    <a:pt x="2044639" y="70526"/>
                  </a:lnTo>
                  <a:lnTo>
                    <a:pt x="2022942" y="87686"/>
                  </a:lnTo>
                  <a:cubicBezTo>
                    <a:pt x="1661196" y="372369"/>
                    <a:pt x="998588" y="872796"/>
                    <a:pt x="743370" y="928173"/>
                  </a:cubicBezTo>
                  <a:cubicBezTo>
                    <a:pt x="698497" y="937910"/>
                    <a:pt x="657116" y="941376"/>
                    <a:pt x="618791" y="939355"/>
                  </a:cubicBezTo>
                  <a:lnTo>
                    <a:pt x="569470" y="933063"/>
                  </a:lnTo>
                  <a:lnTo>
                    <a:pt x="601130" y="928173"/>
                  </a:lnTo>
                  <a:cubicBezTo>
                    <a:pt x="874577" y="868841"/>
                    <a:pt x="1615693" y="298609"/>
                    <a:pt x="1953355" y="30226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rgbClr val="703F23"/>
                  </a:solidFill>
                </a:ln>
              </a:endParaRPr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DADB4F5B-21FC-AE55-9085-8C223E1F984E}"/>
                </a:ext>
              </a:extLst>
            </p:cNvPr>
            <p:cNvSpPr/>
            <p:nvPr/>
          </p:nvSpPr>
          <p:spPr>
            <a:xfrm rot="3001140">
              <a:off x="2898156" y="338496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55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>
            <a:extLst>
              <a:ext uri="{FF2B5EF4-FFF2-40B4-BE49-F238E27FC236}">
                <a16:creationId xmlns:a16="http://schemas.microsoft.com/office/drawing/2014/main" id="{851337E3-FDB9-39ED-A114-508614EC8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96" y="5784539"/>
            <a:ext cx="474982" cy="474982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898E1545-2632-027F-6DDE-BF5068A80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0911" y="5744781"/>
            <a:ext cx="646893" cy="598975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9FE59E6A-A10C-8930-ED71-3A8705C09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8327" y="5605651"/>
            <a:ext cx="744619" cy="744619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ADF94823-E8A0-5CEC-95C2-50F8D128E948}"/>
              </a:ext>
            </a:extLst>
          </p:cNvPr>
          <p:cNvSpPr txBox="1"/>
          <p:nvPr/>
        </p:nvSpPr>
        <p:spPr>
          <a:xfrm>
            <a:off x="6705921" y="6364202"/>
            <a:ext cx="134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weight-sum</a:t>
            </a:r>
            <a:endParaRPr lang="zh-CN" altLang="en-US" sz="1600" dirty="0">
              <a:ln w="10160">
                <a:solidFill>
                  <a:srgbClr val="71778A"/>
                </a:solidFill>
                <a:prstDash val="solid"/>
              </a:ln>
            </a:endParaRPr>
          </a:p>
        </p:txBody>
      </p:sp>
      <p:pic>
        <p:nvPicPr>
          <p:cNvPr id="54" name="图形 53">
            <a:extLst>
              <a:ext uri="{FF2B5EF4-FFF2-40B4-BE49-F238E27FC236}">
                <a16:creationId xmlns:a16="http://schemas.microsoft.com/office/drawing/2014/main" id="{FD3AF189-38D9-E2F6-B7F4-0D8CA9A98D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5243" y="5694057"/>
            <a:ext cx="475200" cy="475200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D3CEFC4B-5C22-B721-35AA-77EB37221430}"/>
              </a:ext>
            </a:extLst>
          </p:cNvPr>
          <p:cNvSpPr txBox="1"/>
          <p:nvPr/>
        </p:nvSpPr>
        <p:spPr>
          <a:xfrm>
            <a:off x="191589" y="61949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concat</a:t>
            </a:r>
            <a:endParaRPr lang="zh-CN" altLang="en-US" sz="2400" b="1" dirty="0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D6F3545-997D-28A0-187E-4D65A1AE5460}"/>
              </a:ext>
            </a:extLst>
          </p:cNvPr>
          <p:cNvGrpSpPr/>
          <p:nvPr/>
        </p:nvGrpSpPr>
        <p:grpSpPr>
          <a:xfrm>
            <a:off x="1386493" y="5758890"/>
            <a:ext cx="1107996" cy="872032"/>
            <a:chOff x="343989" y="5936939"/>
            <a:chExt cx="1107996" cy="872032"/>
          </a:xfrm>
        </p:grpSpPr>
        <p:pic>
          <p:nvPicPr>
            <p:cNvPr id="122" name="图形 121">
              <a:extLst>
                <a:ext uri="{FF2B5EF4-FFF2-40B4-BE49-F238E27FC236}">
                  <a16:creationId xmlns:a16="http://schemas.microsoft.com/office/drawing/2014/main" id="{B50191DF-6E57-F26A-711C-E92AF0294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96" y="5936939"/>
              <a:ext cx="474982" cy="474982"/>
            </a:xfrm>
            <a:prstGeom prst="rect">
              <a:avLst/>
            </a:prstGeom>
          </p:spPr>
        </p:pic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43A70CB3-87FC-1BD5-4000-C69F0E403169}"/>
                </a:ext>
              </a:extLst>
            </p:cNvPr>
            <p:cNvSpPr txBox="1"/>
            <p:nvPr/>
          </p:nvSpPr>
          <p:spPr>
            <a:xfrm>
              <a:off x="343989" y="634730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/>
                <a:t>concat</a:t>
              </a:r>
              <a:endParaRPr lang="zh-CN" altLang="en-US" sz="2400" b="1" dirty="0"/>
            </a:p>
          </p:txBody>
        </p:sp>
      </p:grpSp>
      <p:pic>
        <p:nvPicPr>
          <p:cNvPr id="129" name="图片 128">
            <a:extLst>
              <a:ext uri="{FF2B5EF4-FFF2-40B4-BE49-F238E27FC236}">
                <a16:creationId xmlns:a16="http://schemas.microsoft.com/office/drawing/2014/main" id="{C8A48BD7-2F83-AD51-DDCC-55EA5B1DC5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1" y="4070465"/>
            <a:ext cx="1286367" cy="1005927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F3CA8A0F-9C10-8295-7C58-0E0BC4F45DD5}"/>
              </a:ext>
            </a:extLst>
          </p:cNvPr>
          <p:cNvSpPr txBox="1"/>
          <p:nvPr/>
        </p:nvSpPr>
        <p:spPr>
          <a:xfrm>
            <a:off x="9668726" y="6134731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GRU</a:t>
            </a:r>
            <a:endParaRPr lang="zh-CN" altLang="en-US" sz="2400" b="1" dirty="0"/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99C9BD1-A6E1-D17B-43AF-EAA4CCCF4DF8}"/>
              </a:ext>
            </a:extLst>
          </p:cNvPr>
          <p:cNvGrpSpPr/>
          <p:nvPr/>
        </p:nvGrpSpPr>
        <p:grpSpPr>
          <a:xfrm>
            <a:off x="11170514" y="5694057"/>
            <a:ext cx="808235" cy="902339"/>
            <a:chOff x="9821126" y="5846457"/>
            <a:chExt cx="808235" cy="902339"/>
          </a:xfrm>
        </p:grpSpPr>
        <p:pic>
          <p:nvPicPr>
            <p:cNvPr id="132" name="图形 131">
              <a:extLst>
                <a:ext uri="{FF2B5EF4-FFF2-40B4-BE49-F238E27FC236}">
                  <a16:creationId xmlns:a16="http://schemas.microsoft.com/office/drawing/2014/main" id="{E5386A75-12C4-7009-D0CE-231A3B426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87643" y="5846457"/>
              <a:ext cx="475200" cy="475200"/>
            </a:xfrm>
            <a:prstGeom prst="rect">
              <a:avLst/>
            </a:prstGeom>
          </p:spPr>
        </p:pic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9CD83369-4245-BE72-5DF6-13F84FB43340}"/>
                </a:ext>
              </a:extLst>
            </p:cNvPr>
            <p:cNvSpPr txBox="1"/>
            <p:nvPr/>
          </p:nvSpPr>
          <p:spPr>
            <a:xfrm>
              <a:off x="9821126" y="6287131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GRU</a:t>
              </a:r>
              <a:endParaRPr lang="zh-CN" altLang="en-US" sz="2400" b="1" dirty="0"/>
            </a:p>
          </p:txBody>
        </p:sp>
      </p:grpSp>
      <p:pic>
        <p:nvPicPr>
          <p:cNvPr id="143" name="图片 142">
            <a:extLst>
              <a:ext uri="{FF2B5EF4-FFF2-40B4-BE49-F238E27FC236}">
                <a16:creationId xmlns:a16="http://schemas.microsoft.com/office/drawing/2014/main" id="{12E7B0D8-70F9-381B-55F2-6CAAB2D0B8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35" y="4575933"/>
            <a:ext cx="987638" cy="1036410"/>
          </a:xfrm>
          <a:prstGeom prst="rect">
            <a:avLst/>
          </a:prstGeom>
        </p:spPr>
      </p:pic>
      <p:sp>
        <p:nvSpPr>
          <p:cNvPr id="147" name="文本框 146">
            <a:extLst>
              <a:ext uri="{FF2B5EF4-FFF2-40B4-BE49-F238E27FC236}">
                <a16:creationId xmlns:a16="http://schemas.microsoft.com/office/drawing/2014/main" id="{416FF72C-FFE9-1662-BDD6-7990D63FB7E0}"/>
              </a:ext>
            </a:extLst>
          </p:cNvPr>
          <p:cNvSpPr txBox="1"/>
          <p:nvPr/>
        </p:nvSpPr>
        <p:spPr>
          <a:xfrm>
            <a:off x="2856478" y="6293829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transformer</a:t>
            </a:r>
            <a:endParaRPr lang="zh-CN" altLang="en-US" sz="2400" b="1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642D8A33-E82B-05B0-D45D-4F61477BD9E1}"/>
              </a:ext>
            </a:extLst>
          </p:cNvPr>
          <p:cNvGrpSpPr/>
          <p:nvPr/>
        </p:nvGrpSpPr>
        <p:grpSpPr>
          <a:xfrm>
            <a:off x="4669296" y="5744781"/>
            <a:ext cx="1835759" cy="1010713"/>
            <a:chOff x="4279792" y="5967554"/>
            <a:chExt cx="1835759" cy="1010713"/>
          </a:xfrm>
        </p:grpSpPr>
        <p:pic>
          <p:nvPicPr>
            <p:cNvPr id="148" name="图形 147">
              <a:extLst>
                <a:ext uri="{FF2B5EF4-FFF2-40B4-BE49-F238E27FC236}">
                  <a16:creationId xmlns:a16="http://schemas.microsoft.com/office/drawing/2014/main" id="{985D0F04-BAFD-7793-339D-3E897317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74225" y="5967554"/>
              <a:ext cx="646893" cy="598975"/>
            </a:xfrm>
            <a:prstGeom prst="rect">
              <a:avLst/>
            </a:prstGeom>
          </p:spPr>
        </p:pic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C7BCEC88-D18D-0FD9-FB2F-5B19CB60AE36}"/>
                </a:ext>
              </a:extLst>
            </p:cNvPr>
            <p:cNvSpPr txBox="1"/>
            <p:nvPr/>
          </p:nvSpPr>
          <p:spPr>
            <a:xfrm>
              <a:off x="4279792" y="6516602"/>
              <a:ext cx="1835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transformer</a:t>
              </a:r>
              <a:endParaRPr lang="zh-CN" altLang="en-US" sz="2400" b="1" dirty="0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CC6CB7-17DE-97E6-824F-F20DBEFB36E5}"/>
              </a:ext>
            </a:extLst>
          </p:cNvPr>
          <p:cNvGrpSpPr/>
          <p:nvPr/>
        </p:nvGrpSpPr>
        <p:grpSpPr>
          <a:xfrm>
            <a:off x="5493522" y="507730"/>
            <a:ext cx="2793600" cy="4018201"/>
            <a:chOff x="5493522" y="507730"/>
            <a:chExt cx="2793600" cy="4018201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0F9F1D0D-73B6-50B2-BB50-F88CB49A829C}"/>
                </a:ext>
              </a:extLst>
            </p:cNvPr>
            <p:cNvSpPr/>
            <p:nvPr/>
          </p:nvSpPr>
          <p:spPr>
            <a:xfrm>
              <a:off x="5493522" y="507730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3500" cmpd="sng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46C929A6-8995-5CF9-7156-CC7BEE10A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74" y="940482"/>
              <a:ext cx="1467853" cy="1147847"/>
            </a:xfrm>
            <a:prstGeom prst="rect">
              <a:avLst/>
            </a:prstGeom>
          </p:spPr>
        </p:pic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85305581-4585-6F8B-B7A5-953A6D5F0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815" y="940205"/>
              <a:ext cx="1094358" cy="1148400"/>
            </a:xfrm>
            <a:prstGeom prst="rect">
              <a:avLst/>
            </a:prstGeom>
          </p:spPr>
        </p:pic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AAEEB246-67BC-7823-C261-E8AC64C20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95" y="3168049"/>
              <a:ext cx="2011854" cy="1146147"/>
            </a:xfrm>
            <a:prstGeom prst="rect">
              <a:avLst/>
            </a:prstGeom>
          </p:spPr>
        </p:pic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43AFFBFE-C2A0-3631-068B-3906D5813FB7}"/>
                </a:ext>
              </a:extLst>
            </p:cNvPr>
            <p:cNvSpPr/>
            <p:nvPr/>
          </p:nvSpPr>
          <p:spPr>
            <a:xfrm>
              <a:off x="5950236" y="1873627"/>
              <a:ext cx="188064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Fusion</a:t>
              </a:r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Encoder</a:t>
              </a:r>
              <a:endPara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23B4C0B-839F-6860-C5A8-F30B2D02A577}"/>
              </a:ext>
            </a:extLst>
          </p:cNvPr>
          <p:cNvGrpSpPr/>
          <p:nvPr/>
        </p:nvGrpSpPr>
        <p:grpSpPr>
          <a:xfrm>
            <a:off x="2324761" y="522324"/>
            <a:ext cx="2793600" cy="4018201"/>
            <a:chOff x="5493522" y="507730"/>
            <a:chExt cx="2793600" cy="4018201"/>
          </a:xfrm>
        </p:grpSpPr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ECAE952A-C6AD-F4CB-8D08-C8DD3F4DEC05}"/>
                </a:ext>
              </a:extLst>
            </p:cNvPr>
            <p:cNvSpPr/>
            <p:nvPr/>
          </p:nvSpPr>
          <p:spPr>
            <a:xfrm>
              <a:off x="5493522" y="507730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3500" cmpd="sng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BFEDA909-B8AA-4456-97E2-9C7553D01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74" y="940482"/>
              <a:ext cx="1467853" cy="1147847"/>
            </a:xfrm>
            <a:prstGeom prst="rect">
              <a:avLst/>
            </a:prstGeom>
          </p:spPr>
        </p:pic>
        <p:pic>
          <p:nvPicPr>
            <p:cNvPr id="161" name="图片 160">
              <a:extLst>
                <a:ext uri="{FF2B5EF4-FFF2-40B4-BE49-F238E27FC236}">
                  <a16:creationId xmlns:a16="http://schemas.microsoft.com/office/drawing/2014/main" id="{B6D888AB-9ED9-D1E2-EEB6-B411A7B23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815" y="940205"/>
              <a:ext cx="1094358" cy="1148400"/>
            </a:xfrm>
            <a:prstGeom prst="rect">
              <a:avLst/>
            </a:prstGeom>
          </p:spPr>
        </p:pic>
        <p:pic>
          <p:nvPicPr>
            <p:cNvPr id="162" name="图片 161">
              <a:extLst>
                <a:ext uri="{FF2B5EF4-FFF2-40B4-BE49-F238E27FC236}">
                  <a16:creationId xmlns:a16="http://schemas.microsoft.com/office/drawing/2014/main" id="{D96313F4-E244-1630-A073-DD2CA6104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95" y="3168049"/>
              <a:ext cx="2011854" cy="1146147"/>
            </a:xfrm>
            <a:prstGeom prst="rect">
              <a:avLst/>
            </a:prstGeom>
          </p:spPr>
        </p:pic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895B1E5D-D434-8BF0-A509-8DB043B1361D}"/>
                </a:ext>
              </a:extLst>
            </p:cNvPr>
            <p:cNvSpPr/>
            <p:nvPr/>
          </p:nvSpPr>
          <p:spPr>
            <a:xfrm>
              <a:off x="5950236" y="1873627"/>
              <a:ext cx="188064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Fusion</a:t>
              </a:r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Encoder</a:t>
              </a:r>
              <a:endPara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63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A6E04D0-0289-14E5-F626-42AA24AD0B17}"/>
              </a:ext>
            </a:extLst>
          </p:cNvPr>
          <p:cNvGrpSpPr/>
          <p:nvPr/>
        </p:nvGrpSpPr>
        <p:grpSpPr>
          <a:xfrm>
            <a:off x="317500" y="435610"/>
            <a:ext cx="3794760" cy="769620"/>
            <a:chOff x="317500" y="435610"/>
            <a:chExt cx="3794760" cy="76962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629BCEE-667E-58F2-9F4E-D6E862B08977}"/>
                </a:ext>
              </a:extLst>
            </p:cNvPr>
            <p:cNvSpPr/>
            <p:nvPr/>
          </p:nvSpPr>
          <p:spPr>
            <a:xfrm>
              <a:off x="317500" y="435610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B4DCDAF7-4A15-5E0C-0C6D-F1D1D8CE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500" y="435610"/>
              <a:ext cx="769620" cy="76962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DCD7EA-14B8-61E8-DA6D-7977621C5465}"/>
                </a:ext>
              </a:extLst>
            </p:cNvPr>
            <p:cNvSpPr txBox="1"/>
            <p:nvPr/>
          </p:nvSpPr>
          <p:spPr>
            <a:xfrm>
              <a:off x="1087120" y="548005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b="1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A614DE2-6F44-7D15-0D24-C7EFAB522DDB}"/>
              </a:ext>
            </a:extLst>
          </p:cNvPr>
          <p:cNvGrpSpPr/>
          <p:nvPr/>
        </p:nvGrpSpPr>
        <p:grpSpPr>
          <a:xfrm>
            <a:off x="317500" y="2106297"/>
            <a:ext cx="3794760" cy="769620"/>
            <a:chOff x="2438400" y="3846196"/>
            <a:chExt cx="3794760" cy="76962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4FFFC72-84C0-5376-C3BF-6036370C7D4F}"/>
                </a:ext>
              </a:extLst>
            </p:cNvPr>
            <p:cNvSpPr/>
            <p:nvPr/>
          </p:nvSpPr>
          <p:spPr>
            <a:xfrm>
              <a:off x="2438400" y="3846196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AF4912EA-1EF4-A8EC-7CAB-9E280B83E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8400" y="3846196"/>
              <a:ext cx="769620" cy="76962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419324-73A2-3E71-3880-34B6678D6F4E}"/>
                </a:ext>
              </a:extLst>
            </p:cNvPr>
            <p:cNvSpPr txBox="1"/>
            <p:nvPr/>
          </p:nvSpPr>
          <p:spPr>
            <a:xfrm>
              <a:off x="3208020" y="3958591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b="1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4354AEC3-C281-FA27-12B5-0920476935DA}"/>
              </a:ext>
            </a:extLst>
          </p:cNvPr>
          <p:cNvGrpSpPr/>
          <p:nvPr/>
        </p:nvGrpSpPr>
        <p:grpSpPr>
          <a:xfrm>
            <a:off x="5651962" y="607450"/>
            <a:ext cx="1213200" cy="723600"/>
            <a:chOff x="5848350" y="1047750"/>
            <a:chExt cx="2451154" cy="1460500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530BD5B0-0279-D62C-5178-DB6C99CC3689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3DDBB6B1-7F48-7EED-C259-B607A8381A5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CA164987-B4FE-CA98-04F0-E2F253DD01F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B0516AC1-B3A4-3DDB-04CD-89D2B5896D98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E553FB6D-A365-A682-9287-31C419D9139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25AA6AF3-F253-4E40-9CDB-372A12E6C182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7855FEA0-2B35-D7CA-42B5-78C119E36D6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9E4F9D90-C591-DC3C-56C2-667D0E75B3C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71D5D1C-120F-CA35-4B14-1CEB47DD92A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98B1F52-9DDD-A719-6B93-1CF3DD8E0A31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CB9F048A-5B5A-7278-F690-D2F14DD2AFF6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438C963D-46F9-6A8E-6479-BF78486461AD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846B1EB4-7CDD-B135-2656-2D2BE49A8DC4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6CFF8E39-5CE2-1B47-4091-F970C4E36F00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D4EBB3E3-46FF-3A85-50CA-C66A70D0AEAD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7A7F327D-3822-3550-DCC7-6CD5C8845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pic>
        <p:nvPicPr>
          <p:cNvPr id="106" name="图形 105">
            <a:extLst>
              <a:ext uri="{FF2B5EF4-FFF2-40B4-BE49-F238E27FC236}">
                <a16:creationId xmlns:a16="http://schemas.microsoft.com/office/drawing/2014/main" id="{5CC8FD1F-50EE-0947-8552-08CC0808D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2387" y="1428309"/>
            <a:ext cx="379391" cy="379391"/>
          </a:xfrm>
          <a:prstGeom prst="rect">
            <a:avLst/>
          </a:prstGeom>
        </p:spPr>
      </p:pic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BECD5E0F-A3EB-9FA3-6A47-28C1C2D8D769}"/>
              </a:ext>
            </a:extLst>
          </p:cNvPr>
          <p:cNvGrpSpPr/>
          <p:nvPr/>
        </p:nvGrpSpPr>
        <p:grpSpPr>
          <a:xfrm>
            <a:off x="7015482" y="607450"/>
            <a:ext cx="1213200" cy="723600"/>
            <a:chOff x="5848350" y="1047750"/>
            <a:chExt cx="2451154" cy="1460500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0FDA066-AC75-F21D-B524-6FDBF43EA7A9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9E888D25-5E38-D5D2-5D30-0E205D01775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D2585A4A-1368-FC37-21B3-684CCE38CEEB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29ED6D84-834B-1A06-48C4-9F474DA8FF4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DE9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67CFB861-E620-8BED-1A8B-A73891DFF5E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F3EED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B2D4ADEC-9BCA-B96A-C661-F44CA9D67EBE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664AF7BA-908D-BF7E-2FBF-A38A2324074F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715400AE-1EA1-FE1E-5898-59F679428C3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EC13FC2E-C9BF-248B-A2B9-EB34DAFF4E2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18B62A9-11F8-F5D5-C81F-A226182DF59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992A1C79-0FBD-6B94-FFB7-BF745FFDCBFC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708DC726-DE9E-07A7-B38D-5A20AD6AB00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3C1BB35-A6BB-5CDE-4DCC-6401C31F3EE8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0222C48E-1455-F13E-9F4F-166F574F569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CDB64659-7665-16AC-3E4D-CC34304DA113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D89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11" name="图形 110">
              <a:extLst>
                <a:ext uri="{FF2B5EF4-FFF2-40B4-BE49-F238E27FC236}">
                  <a16:creationId xmlns:a16="http://schemas.microsoft.com/office/drawing/2014/main" id="{39086674-6E9A-702C-83F4-5F22809FB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6C019355-B614-33A9-D5CC-F7AE789CB900}"/>
              </a:ext>
            </a:extLst>
          </p:cNvPr>
          <p:cNvGrpSpPr/>
          <p:nvPr/>
        </p:nvGrpSpPr>
        <p:grpSpPr>
          <a:xfrm rot="10800000">
            <a:off x="6008603" y="1485712"/>
            <a:ext cx="499919" cy="264585"/>
            <a:chOff x="8804907" y="5669287"/>
            <a:chExt cx="1108613" cy="586740"/>
          </a:xfrm>
        </p:grpSpPr>
        <p:sp>
          <p:nvSpPr>
            <p:cNvPr id="449" name="任意多边形: 形状 448">
              <a:extLst>
                <a:ext uri="{FF2B5EF4-FFF2-40B4-BE49-F238E27FC236}">
                  <a16:creationId xmlns:a16="http://schemas.microsoft.com/office/drawing/2014/main" id="{5DA409E9-A1E7-D507-AA54-82F13D8203D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A53E1FA6-86B8-B4CC-0042-29E31150EC83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451" name="任意多边形: 形状 450">
              <a:extLst>
                <a:ext uri="{FF2B5EF4-FFF2-40B4-BE49-F238E27FC236}">
                  <a16:creationId xmlns:a16="http://schemas.microsoft.com/office/drawing/2014/main" id="{D2C158C1-061A-ECC5-FB3D-6F2EF5C8F247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91" name="组合 490">
            <a:extLst>
              <a:ext uri="{FF2B5EF4-FFF2-40B4-BE49-F238E27FC236}">
                <a16:creationId xmlns:a16="http://schemas.microsoft.com/office/drawing/2014/main" id="{309794D3-9A5F-87B7-E446-799436E607FE}"/>
              </a:ext>
            </a:extLst>
          </p:cNvPr>
          <p:cNvGrpSpPr/>
          <p:nvPr/>
        </p:nvGrpSpPr>
        <p:grpSpPr>
          <a:xfrm>
            <a:off x="5651962" y="2218692"/>
            <a:ext cx="2576720" cy="1200249"/>
            <a:chOff x="5804362" y="759850"/>
            <a:chExt cx="2576720" cy="1200249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EA475A8E-833F-D403-4F63-F32A14076DBF}"/>
                </a:ext>
              </a:extLst>
            </p:cNvPr>
            <p:cNvGrpSpPr/>
            <p:nvPr/>
          </p:nvGrpSpPr>
          <p:grpSpPr>
            <a:xfrm>
              <a:off x="5804362" y="759850"/>
              <a:ext cx="1213200" cy="723600"/>
              <a:chOff x="5848350" y="1047750"/>
              <a:chExt cx="2451154" cy="1460500"/>
            </a:xfrm>
          </p:grpSpPr>
          <p:grpSp>
            <p:nvGrpSpPr>
              <p:cNvPr id="453" name="组合 452">
                <a:extLst>
                  <a:ext uri="{FF2B5EF4-FFF2-40B4-BE49-F238E27FC236}">
                    <a16:creationId xmlns:a16="http://schemas.microsoft.com/office/drawing/2014/main" id="{BB4AE6D7-2017-F010-42DA-55BE221EB0A8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65" name="矩形: 圆角 464">
                  <a:extLst>
                    <a:ext uri="{FF2B5EF4-FFF2-40B4-BE49-F238E27FC236}">
                      <a16:creationId xmlns:a16="http://schemas.microsoft.com/office/drawing/2014/main" id="{D22E157E-0F98-F466-1D60-8D73170BD58E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6" name="椭圆 465">
                  <a:extLst>
                    <a:ext uri="{FF2B5EF4-FFF2-40B4-BE49-F238E27FC236}">
                      <a16:creationId xmlns:a16="http://schemas.microsoft.com/office/drawing/2014/main" id="{56C36407-0BC3-4BCA-3DC7-6357B08E51D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7" name="椭圆 466">
                  <a:extLst>
                    <a:ext uri="{FF2B5EF4-FFF2-40B4-BE49-F238E27FC236}">
                      <a16:creationId xmlns:a16="http://schemas.microsoft.com/office/drawing/2014/main" id="{EB7A7347-BFF2-DBCC-0004-A63D5B04BBF1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8" name="椭圆 467">
                  <a:extLst>
                    <a:ext uri="{FF2B5EF4-FFF2-40B4-BE49-F238E27FC236}">
                      <a16:creationId xmlns:a16="http://schemas.microsoft.com/office/drawing/2014/main" id="{CDCEC805-077B-1114-5AC9-2BFEBFD7FD4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54" name="组合 453">
                <a:extLst>
                  <a:ext uri="{FF2B5EF4-FFF2-40B4-BE49-F238E27FC236}">
                    <a16:creationId xmlns:a16="http://schemas.microsoft.com/office/drawing/2014/main" id="{CDD49B4D-513D-B698-B2CE-39F7FB443258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61" name="矩形: 圆角 460">
                  <a:extLst>
                    <a:ext uri="{FF2B5EF4-FFF2-40B4-BE49-F238E27FC236}">
                      <a16:creationId xmlns:a16="http://schemas.microsoft.com/office/drawing/2014/main" id="{71D9FA87-20C3-96C7-6B85-81DAC5151FD7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2" name="椭圆 461">
                  <a:extLst>
                    <a:ext uri="{FF2B5EF4-FFF2-40B4-BE49-F238E27FC236}">
                      <a16:creationId xmlns:a16="http://schemas.microsoft.com/office/drawing/2014/main" id="{845C645E-AE36-8191-7571-36A1302C595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3" name="椭圆 462">
                  <a:extLst>
                    <a:ext uri="{FF2B5EF4-FFF2-40B4-BE49-F238E27FC236}">
                      <a16:creationId xmlns:a16="http://schemas.microsoft.com/office/drawing/2014/main" id="{019E7B15-24D4-971E-9973-D5EC782C4DA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4" name="椭圆 463">
                  <a:extLst>
                    <a:ext uri="{FF2B5EF4-FFF2-40B4-BE49-F238E27FC236}">
                      <a16:creationId xmlns:a16="http://schemas.microsoft.com/office/drawing/2014/main" id="{DE7B5DF3-F856-E4CA-36C0-BCC04C7A0D3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55" name="组合 454">
                <a:extLst>
                  <a:ext uri="{FF2B5EF4-FFF2-40B4-BE49-F238E27FC236}">
                    <a16:creationId xmlns:a16="http://schemas.microsoft.com/office/drawing/2014/main" id="{57216EEB-B5A3-F312-544E-011D4AC41296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57" name="矩形: 圆角 456">
                  <a:extLst>
                    <a:ext uri="{FF2B5EF4-FFF2-40B4-BE49-F238E27FC236}">
                      <a16:creationId xmlns:a16="http://schemas.microsoft.com/office/drawing/2014/main" id="{E0E221E5-AF1F-5E88-1CA3-8758473D4733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58" name="椭圆 457">
                  <a:extLst>
                    <a:ext uri="{FF2B5EF4-FFF2-40B4-BE49-F238E27FC236}">
                      <a16:creationId xmlns:a16="http://schemas.microsoft.com/office/drawing/2014/main" id="{459030DC-32E2-1346-5454-33AE444B49AC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59" name="椭圆 458">
                  <a:extLst>
                    <a:ext uri="{FF2B5EF4-FFF2-40B4-BE49-F238E27FC236}">
                      <a16:creationId xmlns:a16="http://schemas.microsoft.com/office/drawing/2014/main" id="{D5668E17-3AD0-55BC-6D9A-EFB3D13C31E6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0" name="椭圆 459">
                  <a:extLst>
                    <a:ext uri="{FF2B5EF4-FFF2-40B4-BE49-F238E27FC236}">
                      <a16:creationId xmlns:a16="http://schemas.microsoft.com/office/drawing/2014/main" id="{15F8415A-1EE2-26A0-B88B-E6D0E67CC19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456" name="图形 455">
                <a:extLst>
                  <a:ext uri="{FF2B5EF4-FFF2-40B4-BE49-F238E27FC236}">
                    <a16:creationId xmlns:a16="http://schemas.microsoft.com/office/drawing/2014/main" id="{C6765553-D216-15A1-3A0E-DD5074388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pic>
          <p:nvPicPr>
            <p:cNvPr id="469" name="图形 468">
              <a:extLst>
                <a:ext uri="{FF2B5EF4-FFF2-40B4-BE49-F238E27FC236}">
                  <a16:creationId xmlns:a16="http://schemas.microsoft.com/office/drawing/2014/main" id="{251121AD-7676-AB1B-8200-5A6683EDE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84787" y="1580708"/>
              <a:ext cx="379391" cy="379391"/>
            </a:xfrm>
            <a:prstGeom prst="rect">
              <a:avLst/>
            </a:prstGeom>
          </p:spPr>
        </p:pic>
        <p:grpSp>
          <p:nvGrpSpPr>
            <p:cNvPr id="470" name="组合 469">
              <a:extLst>
                <a:ext uri="{FF2B5EF4-FFF2-40B4-BE49-F238E27FC236}">
                  <a16:creationId xmlns:a16="http://schemas.microsoft.com/office/drawing/2014/main" id="{A96F93B9-EFE7-9E6B-B416-02B517AB9186}"/>
                </a:ext>
              </a:extLst>
            </p:cNvPr>
            <p:cNvGrpSpPr/>
            <p:nvPr/>
          </p:nvGrpSpPr>
          <p:grpSpPr>
            <a:xfrm>
              <a:off x="7167882" y="759850"/>
              <a:ext cx="1213200" cy="723600"/>
              <a:chOff x="5848350" y="1047750"/>
              <a:chExt cx="2451154" cy="1460500"/>
            </a:xfrm>
          </p:grpSpPr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B145126B-F2E2-C98F-7B0D-EE835BE44A9D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83" name="矩形: 圆角 482">
                  <a:extLst>
                    <a:ext uri="{FF2B5EF4-FFF2-40B4-BE49-F238E27FC236}">
                      <a16:creationId xmlns:a16="http://schemas.microsoft.com/office/drawing/2014/main" id="{A665FAEF-1C18-F396-924D-4E867C07A51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4" name="椭圆 483">
                  <a:extLst>
                    <a:ext uri="{FF2B5EF4-FFF2-40B4-BE49-F238E27FC236}">
                      <a16:creationId xmlns:a16="http://schemas.microsoft.com/office/drawing/2014/main" id="{072F7808-646D-1F34-9D21-8D6B666421CF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485" name="椭圆 484">
                  <a:extLst>
                    <a:ext uri="{FF2B5EF4-FFF2-40B4-BE49-F238E27FC236}">
                      <a16:creationId xmlns:a16="http://schemas.microsoft.com/office/drawing/2014/main" id="{B720DCC4-C70A-7883-AB5E-5CC58324C372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DE9D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6" name="椭圆 485">
                  <a:extLst>
                    <a:ext uri="{FF2B5EF4-FFF2-40B4-BE49-F238E27FC236}">
                      <a16:creationId xmlns:a16="http://schemas.microsoft.com/office/drawing/2014/main" id="{E2331DE0-120A-F8EA-2AAF-202F1C0799F3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3EED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4DDE9B39-92FD-ABF6-6B40-288E718FEF4F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79" name="矩形: 圆角 478">
                  <a:extLst>
                    <a:ext uri="{FF2B5EF4-FFF2-40B4-BE49-F238E27FC236}">
                      <a16:creationId xmlns:a16="http://schemas.microsoft.com/office/drawing/2014/main" id="{3E6BC321-8375-4D9A-E7D0-2210A85EEC7C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0" name="椭圆 479">
                  <a:extLst>
                    <a:ext uri="{FF2B5EF4-FFF2-40B4-BE49-F238E27FC236}">
                      <a16:creationId xmlns:a16="http://schemas.microsoft.com/office/drawing/2014/main" id="{D88451DD-3D39-266A-3557-D08E01ED213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A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481" name="椭圆 480">
                  <a:extLst>
                    <a:ext uri="{FF2B5EF4-FFF2-40B4-BE49-F238E27FC236}">
                      <a16:creationId xmlns:a16="http://schemas.microsoft.com/office/drawing/2014/main" id="{F1015B8E-5D97-1269-FA96-6D62FBB96B1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2" name="椭圆 481">
                  <a:extLst>
                    <a:ext uri="{FF2B5EF4-FFF2-40B4-BE49-F238E27FC236}">
                      <a16:creationId xmlns:a16="http://schemas.microsoft.com/office/drawing/2014/main" id="{D7120338-8C3F-C4AA-C86B-F8FBF17CC004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9D1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A86836CC-1B8D-E468-E8BB-C966ABB599BD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75" name="矩形: 圆角 474">
                  <a:extLst>
                    <a:ext uri="{FF2B5EF4-FFF2-40B4-BE49-F238E27FC236}">
                      <a16:creationId xmlns:a16="http://schemas.microsoft.com/office/drawing/2014/main" id="{C06EC2EF-A800-DC79-409C-C39A3B98173A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76" name="椭圆 475">
                  <a:extLst>
                    <a:ext uri="{FF2B5EF4-FFF2-40B4-BE49-F238E27FC236}">
                      <a16:creationId xmlns:a16="http://schemas.microsoft.com/office/drawing/2014/main" id="{3AE703EC-36B9-54CE-C138-641DD4046741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77" name="椭圆 476">
                  <a:extLst>
                    <a:ext uri="{FF2B5EF4-FFF2-40B4-BE49-F238E27FC236}">
                      <a16:creationId xmlns:a16="http://schemas.microsoft.com/office/drawing/2014/main" id="{7F4EDF5C-AECE-8CAF-F4FF-089173DF21BA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78" name="椭圆 477">
                  <a:extLst>
                    <a:ext uri="{FF2B5EF4-FFF2-40B4-BE49-F238E27FC236}">
                      <a16:creationId xmlns:a16="http://schemas.microsoft.com/office/drawing/2014/main" id="{59CBBC45-C3B1-72D2-DD1B-7CAE02AB0DFB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D898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474" name="图形 473">
                <a:extLst>
                  <a:ext uri="{FF2B5EF4-FFF2-40B4-BE49-F238E27FC236}">
                    <a16:creationId xmlns:a16="http://schemas.microsoft.com/office/drawing/2014/main" id="{34961703-85F7-6A9E-42CB-9565525D5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4E03F041-C1A5-41F9-FBB7-94C677631D86}"/>
                </a:ext>
              </a:extLst>
            </p:cNvPr>
            <p:cNvGrpSpPr/>
            <p:nvPr/>
          </p:nvGrpSpPr>
          <p:grpSpPr>
            <a:xfrm rot="10800000">
              <a:off x="6161003" y="1638111"/>
              <a:ext cx="499919" cy="264585"/>
              <a:chOff x="8804907" y="5669287"/>
              <a:chExt cx="1108613" cy="586740"/>
            </a:xfrm>
          </p:grpSpPr>
          <p:sp>
            <p:nvSpPr>
              <p:cNvPr id="488" name="任意多边形: 形状 487">
                <a:extLst>
                  <a:ext uri="{FF2B5EF4-FFF2-40B4-BE49-F238E27FC236}">
                    <a16:creationId xmlns:a16="http://schemas.microsoft.com/office/drawing/2014/main" id="{F92E56A6-43FA-DBE3-0B57-6093C4B43BC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9" name="任意多边形: 形状 488">
                <a:extLst>
                  <a:ext uri="{FF2B5EF4-FFF2-40B4-BE49-F238E27FC236}">
                    <a16:creationId xmlns:a16="http://schemas.microsoft.com/office/drawing/2014/main" id="{BE53393A-0B86-7A6A-79D9-CB4313E7BBF9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0" name="任意多边形: 形状 489">
                <a:extLst>
                  <a:ext uri="{FF2B5EF4-FFF2-40B4-BE49-F238E27FC236}">
                    <a16:creationId xmlns:a16="http://schemas.microsoft.com/office/drawing/2014/main" id="{8D6958A1-6CC1-1BF9-A462-4EFBEFDAF34F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536" name="组合 535">
            <a:extLst>
              <a:ext uri="{FF2B5EF4-FFF2-40B4-BE49-F238E27FC236}">
                <a16:creationId xmlns:a16="http://schemas.microsoft.com/office/drawing/2014/main" id="{E56CC575-3B4B-7CA1-C80B-725836A35CD4}"/>
              </a:ext>
            </a:extLst>
          </p:cNvPr>
          <p:cNvGrpSpPr/>
          <p:nvPr/>
        </p:nvGrpSpPr>
        <p:grpSpPr>
          <a:xfrm>
            <a:off x="837631" y="4135306"/>
            <a:ext cx="3260435" cy="2158826"/>
            <a:chOff x="837631" y="4135306"/>
            <a:chExt cx="3260435" cy="215882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F82E595-1681-0C21-F046-B4916B82B55F}"/>
                </a:ext>
              </a:extLst>
            </p:cNvPr>
            <p:cNvGrpSpPr/>
            <p:nvPr/>
          </p:nvGrpSpPr>
          <p:grpSpPr>
            <a:xfrm>
              <a:off x="948700" y="4135306"/>
              <a:ext cx="3038297" cy="1415254"/>
              <a:chOff x="5804362" y="759850"/>
              <a:chExt cx="2576720" cy="1200249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33B8A4B1-F430-83E2-83B3-41DA0B20CB64}"/>
                  </a:ext>
                </a:extLst>
              </p:cNvPr>
              <p:cNvGrpSpPr/>
              <p:nvPr/>
            </p:nvGrpSpPr>
            <p:grpSpPr>
              <a:xfrm>
                <a:off x="580436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229" name="组合 228">
                  <a:extLst>
                    <a:ext uri="{FF2B5EF4-FFF2-40B4-BE49-F238E27FC236}">
                      <a16:creationId xmlns:a16="http://schemas.microsoft.com/office/drawing/2014/main" id="{99D95002-392F-C3F4-8E2C-5436D12D60FC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45" name="矩形: 圆角 244">
                    <a:extLst>
                      <a:ext uri="{FF2B5EF4-FFF2-40B4-BE49-F238E27FC236}">
                        <a16:creationId xmlns:a16="http://schemas.microsoft.com/office/drawing/2014/main" id="{E91D7765-18E7-6302-4AF1-8588ED7CC38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6" name="椭圆 245">
                    <a:extLst>
                      <a:ext uri="{FF2B5EF4-FFF2-40B4-BE49-F238E27FC236}">
                        <a16:creationId xmlns:a16="http://schemas.microsoft.com/office/drawing/2014/main" id="{5D4423E9-7791-10E1-A0E9-B21EE3457F9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7" name="椭圆 246">
                    <a:extLst>
                      <a:ext uri="{FF2B5EF4-FFF2-40B4-BE49-F238E27FC236}">
                        <a16:creationId xmlns:a16="http://schemas.microsoft.com/office/drawing/2014/main" id="{760936A8-69CA-76B0-34AE-069783F0B0F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8" name="椭圆 247">
                    <a:extLst>
                      <a:ext uri="{FF2B5EF4-FFF2-40B4-BE49-F238E27FC236}">
                        <a16:creationId xmlns:a16="http://schemas.microsoft.com/office/drawing/2014/main" id="{4A8F8D3B-2112-4DF4-CAC2-EE735B00FA20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30" name="组合 229">
                  <a:extLst>
                    <a:ext uri="{FF2B5EF4-FFF2-40B4-BE49-F238E27FC236}">
                      <a16:creationId xmlns:a16="http://schemas.microsoft.com/office/drawing/2014/main" id="{76A4C7D3-F419-AE1A-A40B-A9B6B90F271D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41" name="矩形: 圆角 240">
                    <a:extLst>
                      <a:ext uri="{FF2B5EF4-FFF2-40B4-BE49-F238E27FC236}">
                        <a16:creationId xmlns:a16="http://schemas.microsoft.com/office/drawing/2014/main" id="{CDEAD672-481E-66B5-0A2A-76262A499A0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2" name="椭圆 241">
                    <a:extLst>
                      <a:ext uri="{FF2B5EF4-FFF2-40B4-BE49-F238E27FC236}">
                        <a16:creationId xmlns:a16="http://schemas.microsoft.com/office/drawing/2014/main" id="{7CA8E5B7-5A9B-AD7B-E49A-CD4515A8DE3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3" name="椭圆 242">
                    <a:extLst>
                      <a:ext uri="{FF2B5EF4-FFF2-40B4-BE49-F238E27FC236}">
                        <a16:creationId xmlns:a16="http://schemas.microsoft.com/office/drawing/2014/main" id="{3F1ED78B-F634-6E9E-3E3B-CBDC9C79040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4" name="椭圆 243">
                    <a:extLst>
                      <a:ext uri="{FF2B5EF4-FFF2-40B4-BE49-F238E27FC236}">
                        <a16:creationId xmlns:a16="http://schemas.microsoft.com/office/drawing/2014/main" id="{99F32344-3F72-81CD-729B-490D0EEF667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31" name="组合 230">
                  <a:extLst>
                    <a:ext uri="{FF2B5EF4-FFF2-40B4-BE49-F238E27FC236}">
                      <a16:creationId xmlns:a16="http://schemas.microsoft.com/office/drawing/2014/main" id="{5F165EDA-C15E-616F-5AE3-C2897F8F7D97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33" name="矩形: 圆角 232">
                    <a:extLst>
                      <a:ext uri="{FF2B5EF4-FFF2-40B4-BE49-F238E27FC236}">
                        <a16:creationId xmlns:a16="http://schemas.microsoft.com/office/drawing/2014/main" id="{81469042-351B-8E3F-3947-FF0BF7C2DA5B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38" name="椭圆 237">
                    <a:extLst>
                      <a:ext uri="{FF2B5EF4-FFF2-40B4-BE49-F238E27FC236}">
                        <a16:creationId xmlns:a16="http://schemas.microsoft.com/office/drawing/2014/main" id="{4E9077C4-430B-88E9-8C7E-400996ACAAE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39" name="椭圆 238">
                    <a:extLst>
                      <a:ext uri="{FF2B5EF4-FFF2-40B4-BE49-F238E27FC236}">
                        <a16:creationId xmlns:a16="http://schemas.microsoft.com/office/drawing/2014/main" id="{5594C8FA-C966-6C1F-6DC9-BA0A7AF9427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0" name="椭圆 239">
                    <a:extLst>
                      <a:ext uri="{FF2B5EF4-FFF2-40B4-BE49-F238E27FC236}">
                        <a16:creationId xmlns:a16="http://schemas.microsoft.com/office/drawing/2014/main" id="{36D6FD15-42A8-B4C8-654F-78E7CC456D7A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32" name="图形 231">
                  <a:extLst>
                    <a:ext uri="{FF2B5EF4-FFF2-40B4-BE49-F238E27FC236}">
                      <a16:creationId xmlns:a16="http://schemas.microsoft.com/office/drawing/2014/main" id="{45916B55-4C69-A778-AC15-D967ACC572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pic>
            <p:nvPicPr>
              <p:cNvPr id="10" name="图形 9">
                <a:extLst>
                  <a:ext uri="{FF2B5EF4-FFF2-40B4-BE49-F238E27FC236}">
                    <a16:creationId xmlns:a16="http://schemas.microsoft.com/office/drawing/2014/main" id="{C7F68B2A-9B0B-7BE3-34B8-92DA7CD7C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584787" y="1580708"/>
                <a:ext cx="379391" cy="379391"/>
              </a:xfrm>
              <a:prstGeom prst="rect">
                <a:avLst/>
              </a:prstGeom>
            </p:spPr>
          </p:pic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714B042-0D21-DF76-9720-0F71D04140F8}"/>
                  </a:ext>
                </a:extLst>
              </p:cNvPr>
              <p:cNvGrpSpPr/>
              <p:nvPr/>
            </p:nvGrpSpPr>
            <p:grpSpPr>
              <a:xfrm>
                <a:off x="716788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45E74FAE-C135-3038-115C-F8C89C0A4664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24" name="矩形: 圆角 223">
                    <a:extLst>
                      <a:ext uri="{FF2B5EF4-FFF2-40B4-BE49-F238E27FC236}">
                        <a16:creationId xmlns:a16="http://schemas.microsoft.com/office/drawing/2014/main" id="{171FE39D-D539-D13D-FEAD-0760C39DE63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25" name="椭圆 224">
                    <a:extLst>
                      <a:ext uri="{FF2B5EF4-FFF2-40B4-BE49-F238E27FC236}">
                        <a16:creationId xmlns:a16="http://schemas.microsoft.com/office/drawing/2014/main" id="{0A99A18C-CB5B-19DA-8648-9AB181AEE8C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226" name="椭圆 225">
                    <a:extLst>
                      <a:ext uri="{FF2B5EF4-FFF2-40B4-BE49-F238E27FC236}">
                        <a16:creationId xmlns:a16="http://schemas.microsoft.com/office/drawing/2014/main" id="{DE1744F7-3B3B-5ADF-5227-D32160172A13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27" name="椭圆 226">
                    <a:extLst>
                      <a:ext uri="{FF2B5EF4-FFF2-40B4-BE49-F238E27FC236}">
                        <a16:creationId xmlns:a16="http://schemas.microsoft.com/office/drawing/2014/main" id="{608870C5-191A-0091-1E94-D7148A9FB1DC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CBE08AFE-610E-1656-C090-C88E9124C43B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8" name="矩形: 圆角 27">
                    <a:extLst>
                      <a:ext uri="{FF2B5EF4-FFF2-40B4-BE49-F238E27FC236}">
                        <a16:creationId xmlns:a16="http://schemas.microsoft.com/office/drawing/2014/main" id="{BA9457AD-8C12-F449-92ED-E20AF53650C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B197CC8A-91CB-8631-93B6-56F53652B7C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A283E90A-8337-4129-7AB5-954AE96D5C9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E92D6968-8371-0DC5-028B-E0595E10B483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DA52CFC4-B96B-83B1-C789-A5D5AF33D663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4" name="矩形: 圆角 23">
                    <a:extLst>
                      <a:ext uri="{FF2B5EF4-FFF2-40B4-BE49-F238E27FC236}">
                        <a16:creationId xmlns:a16="http://schemas.microsoft.com/office/drawing/2014/main" id="{E033CAB7-F30D-C049-53D9-D98117BCF13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3AB56B37-9DE5-A1C8-FB19-4C9966C63D3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45A74DA8-2C7D-510E-6472-31933EEAEBD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5AE1C424-FFE9-E032-D44E-16DCB13C4C13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3" name="图形 22">
                  <a:extLst>
                    <a:ext uri="{FF2B5EF4-FFF2-40B4-BE49-F238E27FC236}">
                      <a16:creationId xmlns:a16="http://schemas.microsoft.com/office/drawing/2014/main" id="{18CC4A84-FC4E-88B6-9E41-2284B368FD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F1B93A6-EC9B-6A1D-6EAD-5B4873E128AD}"/>
                  </a:ext>
                </a:extLst>
              </p:cNvPr>
              <p:cNvGrpSpPr/>
              <p:nvPr/>
            </p:nvGrpSpPr>
            <p:grpSpPr>
              <a:xfrm rot="10800000">
                <a:off x="6161003" y="1638111"/>
                <a:ext cx="499919" cy="264585"/>
                <a:chOff x="8804907" y="5669287"/>
                <a:chExt cx="1108613" cy="586740"/>
              </a:xfrm>
            </p:grpSpPr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id="{1597526D-F4FE-2975-0FF7-F5501F434BF5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2D8DA10C-CAD1-CB6F-7600-BAC4B5B7C1C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BB21B5FB-D7EE-377A-8134-59DA92071872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pic>
          <p:nvPicPr>
            <p:cNvPr id="535" name="图片 534">
              <a:extLst>
                <a:ext uri="{FF2B5EF4-FFF2-40B4-BE49-F238E27FC236}">
                  <a16:creationId xmlns:a16="http://schemas.microsoft.com/office/drawing/2014/main" id="{D18451C6-B269-525E-7735-1604FEFD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31" y="5622253"/>
              <a:ext cx="3260435" cy="671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785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A1EADCE6-D6BC-123F-F15C-E0A07A5F2296}"/>
              </a:ext>
            </a:extLst>
          </p:cNvPr>
          <p:cNvSpPr/>
          <p:nvPr/>
        </p:nvSpPr>
        <p:spPr>
          <a:xfrm>
            <a:off x="2693907" y="978707"/>
            <a:ext cx="2793600" cy="4017600"/>
          </a:xfrm>
          <a:prstGeom prst="roundRect">
            <a:avLst>
              <a:gd name="adj" fmla="val 7381"/>
            </a:avLst>
          </a:prstGeom>
          <a:solidFill>
            <a:srgbClr val="E0D6E8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68AF4092-4532-2748-7073-B83AB025E668}"/>
              </a:ext>
            </a:extLst>
          </p:cNvPr>
          <p:cNvSpPr/>
          <p:nvPr/>
        </p:nvSpPr>
        <p:spPr>
          <a:xfrm>
            <a:off x="3115921" y="2452325"/>
            <a:ext cx="19495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Triple</a:t>
            </a:r>
          </a:p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Decoder</a:t>
            </a:r>
          </a:p>
        </p:txBody>
      </p: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8D95258F-6369-2DB4-2916-1AE1FE9CC8E5}"/>
              </a:ext>
            </a:extLst>
          </p:cNvPr>
          <p:cNvGrpSpPr/>
          <p:nvPr/>
        </p:nvGrpSpPr>
        <p:grpSpPr>
          <a:xfrm>
            <a:off x="3172828" y="3785089"/>
            <a:ext cx="1835759" cy="1010713"/>
            <a:chOff x="4279792" y="5967554"/>
            <a:chExt cx="1835759" cy="1010713"/>
          </a:xfrm>
        </p:grpSpPr>
        <p:pic>
          <p:nvPicPr>
            <p:cNvPr id="298" name="图形 297">
              <a:extLst>
                <a:ext uri="{FF2B5EF4-FFF2-40B4-BE49-F238E27FC236}">
                  <a16:creationId xmlns:a16="http://schemas.microsoft.com/office/drawing/2014/main" id="{A7B9E103-AC1E-EDA1-AAC5-766416498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225" y="5967554"/>
              <a:ext cx="646893" cy="598975"/>
            </a:xfrm>
            <a:prstGeom prst="rect">
              <a:avLst/>
            </a:prstGeom>
          </p:spPr>
        </p:pic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9ED88ED4-4CF5-C3AB-DF37-8C9D685CED9D}"/>
                </a:ext>
              </a:extLst>
            </p:cNvPr>
            <p:cNvSpPr txBox="1"/>
            <p:nvPr/>
          </p:nvSpPr>
          <p:spPr>
            <a:xfrm>
              <a:off x="4279792" y="6516602"/>
              <a:ext cx="1835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transformer</a:t>
              </a:r>
              <a:endParaRPr lang="zh-CN" altLang="en-US" sz="2400" b="1" dirty="0"/>
            </a:p>
          </p:txBody>
        </p:sp>
      </p:grpSp>
      <p:pic>
        <p:nvPicPr>
          <p:cNvPr id="306" name="图片 305">
            <a:extLst>
              <a:ext uri="{FF2B5EF4-FFF2-40B4-BE49-F238E27FC236}">
                <a16:creationId xmlns:a16="http://schemas.microsoft.com/office/drawing/2014/main" id="{7222DFDC-1D7A-A470-2CD2-6AC8B5DED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67" y="1331056"/>
            <a:ext cx="1883827" cy="1066892"/>
          </a:xfrm>
          <a:prstGeom prst="rect">
            <a:avLst/>
          </a:prstGeom>
        </p:spPr>
      </p:pic>
      <p:pic>
        <p:nvPicPr>
          <p:cNvPr id="308" name="图片 307">
            <a:extLst>
              <a:ext uri="{FF2B5EF4-FFF2-40B4-BE49-F238E27FC236}">
                <a16:creationId xmlns:a16="http://schemas.microsoft.com/office/drawing/2014/main" id="{E0400463-8F68-9A7B-1122-D3EAC2EB2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72" y="1041471"/>
            <a:ext cx="1231499" cy="1646063"/>
          </a:xfrm>
          <a:prstGeom prst="rect">
            <a:avLst/>
          </a:prstGeom>
        </p:spPr>
      </p:pic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7159A6DF-B7F8-B63A-7065-736CD5ACF725}"/>
              </a:ext>
            </a:extLst>
          </p:cNvPr>
          <p:cNvGrpSpPr/>
          <p:nvPr/>
        </p:nvGrpSpPr>
        <p:grpSpPr>
          <a:xfrm>
            <a:off x="6824920" y="1041471"/>
            <a:ext cx="2944787" cy="4017600"/>
            <a:chOff x="2846307" y="1131107"/>
            <a:chExt cx="2944787" cy="4017600"/>
          </a:xfrm>
        </p:grpSpPr>
        <p:sp>
          <p:nvSpPr>
            <p:cNvPr id="310" name="矩形: 圆角 309">
              <a:extLst>
                <a:ext uri="{FF2B5EF4-FFF2-40B4-BE49-F238E27FC236}">
                  <a16:creationId xmlns:a16="http://schemas.microsoft.com/office/drawing/2014/main" id="{A1223DE5-3E72-F815-6AE7-DE305124CC60}"/>
                </a:ext>
              </a:extLst>
            </p:cNvPr>
            <p:cNvSpPr/>
            <p:nvPr/>
          </p:nvSpPr>
          <p:spPr>
            <a:xfrm>
              <a:off x="2846307" y="1131107"/>
              <a:ext cx="2793600" cy="4017600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161E82A8-0585-84B5-1766-B7539B518855}"/>
                </a:ext>
              </a:extLst>
            </p:cNvPr>
            <p:cNvSpPr/>
            <p:nvPr/>
          </p:nvSpPr>
          <p:spPr>
            <a:xfrm>
              <a:off x="3268321" y="2604725"/>
              <a:ext cx="1949572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Triple</a:t>
              </a:r>
            </a:p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Decoder</a:t>
              </a:r>
            </a:p>
          </p:txBody>
        </p: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41748B99-190D-50C8-4CC7-7A0D3D54A58F}"/>
                </a:ext>
              </a:extLst>
            </p:cNvPr>
            <p:cNvGrpSpPr/>
            <p:nvPr/>
          </p:nvGrpSpPr>
          <p:grpSpPr>
            <a:xfrm>
              <a:off x="3325228" y="3937489"/>
              <a:ext cx="1835759" cy="1010713"/>
              <a:chOff x="4279792" y="5967554"/>
              <a:chExt cx="1835759" cy="1010713"/>
            </a:xfrm>
          </p:grpSpPr>
          <p:pic>
            <p:nvPicPr>
              <p:cNvPr id="313" name="图形 312">
                <a:extLst>
                  <a:ext uri="{FF2B5EF4-FFF2-40B4-BE49-F238E27FC236}">
                    <a16:creationId xmlns:a16="http://schemas.microsoft.com/office/drawing/2014/main" id="{DD00D460-AA9A-6695-FEC3-132D61B18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4225" y="596755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EA8191E6-1BA4-08C5-76E1-F1B8DF552D8C}"/>
                  </a:ext>
                </a:extLst>
              </p:cNvPr>
              <p:cNvSpPr txBox="1"/>
              <p:nvPr/>
            </p:nvSpPr>
            <p:spPr>
              <a:xfrm>
                <a:off x="4279792" y="6516602"/>
                <a:ext cx="1835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transformer</a:t>
                </a:r>
                <a:endParaRPr lang="zh-CN" altLang="en-US" sz="2400" b="1" dirty="0"/>
              </a:p>
            </p:txBody>
          </p:sp>
        </p:grpSp>
        <p:pic>
          <p:nvPicPr>
            <p:cNvPr id="315" name="图片 314">
              <a:extLst>
                <a:ext uri="{FF2B5EF4-FFF2-40B4-BE49-F238E27FC236}">
                  <a16:creationId xmlns:a16="http://schemas.microsoft.com/office/drawing/2014/main" id="{A7C62F87-F5CE-BE3F-58E6-D71800589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267" y="1483456"/>
              <a:ext cx="1883827" cy="1066892"/>
            </a:xfrm>
            <a:prstGeom prst="rect">
              <a:avLst/>
            </a:prstGeom>
          </p:spPr>
        </p:pic>
        <p:pic>
          <p:nvPicPr>
            <p:cNvPr id="316" name="图片 315">
              <a:extLst>
                <a:ext uri="{FF2B5EF4-FFF2-40B4-BE49-F238E27FC236}">
                  <a16:creationId xmlns:a16="http://schemas.microsoft.com/office/drawing/2014/main" id="{214A2B4F-3E19-0A56-554C-80763D723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772" y="1193871"/>
              <a:ext cx="1231499" cy="1646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298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A391EFF7-3751-327D-8EE5-CA636466DC17}"/>
              </a:ext>
            </a:extLst>
          </p:cNvPr>
          <p:cNvGrpSpPr/>
          <p:nvPr/>
        </p:nvGrpSpPr>
        <p:grpSpPr>
          <a:xfrm>
            <a:off x="6591456" y="1165428"/>
            <a:ext cx="2944787" cy="4017600"/>
            <a:chOff x="2846307" y="1131107"/>
            <a:chExt cx="2944787" cy="4017600"/>
          </a:xfrm>
        </p:grpSpPr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74FE2B0E-D90F-7527-A2F5-BF7E7DCBC583}"/>
                </a:ext>
              </a:extLst>
            </p:cNvPr>
            <p:cNvSpPr/>
            <p:nvPr/>
          </p:nvSpPr>
          <p:spPr>
            <a:xfrm>
              <a:off x="2846307" y="1131107"/>
              <a:ext cx="2793600" cy="4017600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4C39C8C4-2864-CC16-D864-7F55EAFC983B}"/>
                </a:ext>
              </a:extLst>
            </p:cNvPr>
            <p:cNvSpPr/>
            <p:nvPr/>
          </p:nvSpPr>
          <p:spPr>
            <a:xfrm>
              <a:off x="3268321" y="2604725"/>
              <a:ext cx="1949572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Triple</a:t>
              </a:r>
            </a:p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Decoder</a:t>
              </a:r>
            </a:p>
          </p:txBody>
        </p: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EDE12AF1-2A01-E0B0-030C-25411B434839}"/>
                </a:ext>
              </a:extLst>
            </p:cNvPr>
            <p:cNvGrpSpPr/>
            <p:nvPr/>
          </p:nvGrpSpPr>
          <p:grpSpPr>
            <a:xfrm>
              <a:off x="3325228" y="3937489"/>
              <a:ext cx="1835759" cy="1010713"/>
              <a:chOff x="4279792" y="5967554"/>
              <a:chExt cx="1835759" cy="1010713"/>
            </a:xfrm>
          </p:grpSpPr>
          <p:pic>
            <p:nvPicPr>
              <p:cNvPr id="190" name="图形 189">
                <a:extLst>
                  <a:ext uri="{FF2B5EF4-FFF2-40B4-BE49-F238E27FC236}">
                    <a16:creationId xmlns:a16="http://schemas.microsoft.com/office/drawing/2014/main" id="{E53B9EF8-428C-C04B-EC17-545EF1B82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4225" y="596755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A3A981A4-6625-6A5D-1F55-B91EC2C028A0}"/>
                  </a:ext>
                </a:extLst>
              </p:cNvPr>
              <p:cNvSpPr txBox="1"/>
              <p:nvPr/>
            </p:nvSpPr>
            <p:spPr>
              <a:xfrm>
                <a:off x="4279792" y="6516602"/>
                <a:ext cx="1835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transformer</a:t>
                </a:r>
                <a:endParaRPr lang="zh-CN" altLang="en-US" sz="2400" b="1" dirty="0"/>
              </a:p>
            </p:txBody>
          </p:sp>
        </p:grpSp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530728CF-9305-6CAD-7793-90982FBD3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267" y="1483456"/>
              <a:ext cx="1883827" cy="1066892"/>
            </a:xfrm>
            <a:prstGeom prst="rect">
              <a:avLst/>
            </a:prstGeom>
          </p:spPr>
        </p:pic>
        <p:pic>
          <p:nvPicPr>
            <p:cNvPr id="189" name="图片 188">
              <a:extLst>
                <a:ext uri="{FF2B5EF4-FFF2-40B4-BE49-F238E27FC236}">
                  <a16:creationId xmlns:a16="http://schemas.microsoft.com/office/drawing/2014/main" id="{183A8849-2F3B-E6CA-70E3-F2EB3A81A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772" y="1193871"/>
              <a:ext cx="1231499" cy="1646063"/>
            </a:xfrm>
            <a:prstGeom prst="rect">
              <a:avLst/>
            </a:prstGeom>
          </p:spPr>
        </p:pic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C531CB89-4CD7-06A6-ED37-EBBA0B5E9083}"/>
              </a:ext>
            </a:extLst>
          </p:cNvPr>
          <p:cNvGrpSpPr/>
          <p:nvPr/>
        </p:nvGrpSpPr>
        <p:grpSpPr>
          <a:xfrm>
            <a:off x="2859170" y="1164827"/>
            <a:ext cx="2793600" cy="4018201"/>
            <a:chOff x="5493522" y="507730"/>
            <a:chExt cx="2793600" cy="4018201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26CB880D-2394-A309-7B69-54A9B162C766}"/>
                </a:ext>
              </a:extLst>
            </p:cNvPr>
            <p:cNvSpPr/>
            <p:nvPr/>
          </p:nvSpPr>
          <p:spPr>
            <a:xfrm>
              <a:off x="5493522" y="507730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3500" cmpd="sng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pic>
          <p:nvPicPr>
            <p:cNvPr id="194" name="图片 193">
              <a:extLst>
                <a:ext uri="{FF2B5EF4-FFF2-40B4-BE49-F238E27FC236}">
                  <a16:creationId xmlns:a16="http://schemas.microsoft.com/office/drawing/2014/main" id="{904854FF-AA22-1F8E-4981-59068EA8C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74" y="940482"/>
              <a:ext cx="1467853" cy="1147847"/>
            </a:xfrm>
            <a:prstGeom prst="rect">
              <a:avLst/>
            </a:prstGeom>
          </p:spPr>
        </p:pic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BD347A82-0FA7-78C2-D77E-77509D7E4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815" y="940205"/>
              <a:ext cx="1094358" cy="1148400"/>
            </a:xfrm>
            <a:prstGeom prst="rect">
              <a:avLst/>
            </a:prstGeom>
          </p:spPr>
        </p:pic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843792CE-40B3-B702-AFCC-DD7F4A3A7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95" y="3314713"/>
              <a:ext cx="2011854" cy="1146147"/>
            </a:xfrm>
            <a:prstGeom prst="rect">
              <a:avLst/>
            </a:prstGeom>
          </p:spPr>
        </p:pic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D9F57BA5-4065-87BF-12B5-4662593AF037}"/>
                </a:ext>
              </a:extLst>
            </p:cNvPr>
            <p:cNvSpPr/>
            <p:nvPr/>
          </p:nvSpPr>
          <p:spPr>
            <a:xfrm>
              <a:off x="5950236" y="1873627"/>
              <a:ext cx="188064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Fusion</a:t>
              </a:r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Encoder</a:t>
              </a:r>
              <a:endPara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pic>
        <p:nvPicPr>
          <p:cNvPr id="199" name="图片 198">
            <a:extLst>
              <a:ext uri="{FF2B5EF4-FFF2-40B4-BE49-F238E27FC236}">
                <a16:creationId xmlns:a16="http://schemas.microsoft.com/office/drawing/2014/main" id="{04C6C885-D34C-EF48-9A85-BBB8D25D6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6" y="2733739"/>
            <a:ext cx="2810500" cy="4035902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51C8DCC4-4A30-4B99-2283-40ABC8BBC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74" y="2745426"/>
            <a:ext cx="2950720" cy="40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AE20F-37DD-F563-B779-362DEF65B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0C3F71B-11C0-B32D-06B9-13F69158CE59}"/>
              </a:ext>
            </a:extLst>
          </p:cNvPr>
          <p:cNvCxnSpPr/>
          <p:nvPr/>
        </p:nvCxnSpPr>
        <p:spPr>
          <a:xfrm flipV="1">
            <a:off x="2719919" y="861649"/>
            <a:ext cx="61976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6FB5826-CBAD-2002-6127-659E0D749D23}"/>
              </a:ext>
            </a:extLst>
          </p:cNvPr>
          <p:cNvCxnSpPr>
            <a:cxnSpLocks/>
          </p:cNvCxnSpPr>
          <p:nvPr/>
        </p:nvCxnSpPr>
        <p:spPr>
          <a:xfrm>
            <a:off x="3339679" y="861649"/>
            <a:ext cx="65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B42D3A9-2C7F-458C-8FCE-712011093CBB}"/>
              </a:ext>
            </a:extLst>
          </p:cNvPr>
          <p:cNvCxnSpPr>
            <a:cxnSpLocks/>
          </p:cNvCxnSpPr>
          <p:nvPr/>
        </p:nvCxnSpPr>
        <p:spPr>
          <a:xfrm flipV="1">
            <a:off x="2719919" y="861649"/>
            <a:ext cx="127000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1BCCEBE-E699-B7BD-71F9-D2340CE9AFAC}"/>
              </a:ext>
            </a:extLst>
          </p:cNvPr>
          <p:cNvGrpSpPr/>
          <p:nvPr/>
        </p:nvGrpSpPr>
        <p:grpSpPr>
          <a:xfrm>
            <a:off x="4436959" y="861649"/>
            <a:ext cx="1270000" cy="538480"/>
            <a:chOff x="3647440" y="2854960"/>
            <a:chExt cx="1270000" cy="538480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117C6FDA-E2F2-A0D3-554F-609ADE8CC649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5B4B66A-8EE6-4F8E-B7D3-EF33C48B20A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2159EA5-903E-070C-3318-48B976A6B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787D52D-0149-A070-A8C8-FFF132817C69}"/>
              </a:ext>
            </a:extLst>
          </p:cNvPr>
          <p:cNvGrpSpPr/>
          <p:nvPr/>
        </p:nvGrpSpPr>
        <p:grpSpPr>
          <a:xfrm>
            <a:off x="1027202" y="1181689"/>
            <a:ext cx="792480" cy="406400"/>
            <a:chOff x="3647440" y="2854960"/>
            <a:chExt cx="1270000" cy="538480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FE17182-6B67-106B-8A4C-F144568AD042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99FE0DA-E5B8-ACAE-8CDB-4223F9C3681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08F6CB4-AF55-6F89-EB8E-7CFD70146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A661533-3181-DA7D-9557-977DF2958099}"/>
              </a:ext>
            </a:extLst>
          </p:cNvPr>
          <p:cNvSpPr/>
          <p:nvPr/>
        </p:nvSpPr>
        <p:spPr>
          <a:xfrm>
            <a:off x="3339680" y="228300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06B3A9-8E06-1121-77E2-EF599FC0CEE0}"/>
              </a:ext>
            </a:extLst>
          </p:cNvPr>
          <p:cNvSpPr/>
          <p:nvPr/>
        </p:nvSpPr>
        <p:spPr>
          <a:xfrm>
            <a:off x="3460761" y="228300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BF40AB-C945-535D-FA54-E18DC0B07252}"/>
              </a:ext>
            </a:extLst>
          </p:cNvPr>
          <p:cNvSpPr/>
          <p:nvPr/>
        </p:nvSpPr>
        <p:spPr>
          <a:xfrm>
            <a:off x="3581842" y="2283004"/>
            <a:ext cx="121081" cy="12108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77B72F-533B-C5C6-2E60-93C3D00B70EF}"/>
              </a:ext>
            </a:extLst>
          </p:cNvPr>
          <p:cNvSpPr/>
          <p:nvPr/>
        </p:nvSpPr>
        <p:spPr>
          <a:xfrm>
            <a:off x="3339680" y="240408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E092FF-8FA1-2380-B830-928E8080C482}"/>
              </a:ext>
            </a:extLst>
          </p:cNvPr>
          <p:cNvSpPr/>
          <p:nvPr/>
        </p:nvSpPr>
        <p:spPr>
          <a:xfrm>
            <a:off x="3460760" y="240408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7EC361-C07A-BDD5-06F0-C651994C6BF0}"/>
              </a:ext>
            </a:extLst>
          </p:cNvPr>
          <p:cNvSpPr/>
          <p:nvPr/>
        </p:nvSpPr>
        <p:spPr>
          <a:xfrm>
            <a:off x="3581841" y="240408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FB78B85-139C-A9D2-C80D-03AEF9594FB5}"/>
              </a:ext>
            </a:extLst>
          </p:cNvPr>
          <p:cNvGrpSpPr/>
          <p:nvPr/>
        </p:nvGrpSpPr>
        <p:grpSpPr>
          <a:xfrm>
            <a:off x="2666557" y="2738185"/>
            <a:ext cx="363243" cy="242162"/>
            <a:chOff x="4267200" y="4276314"/>
            <a:chExt cx="363243" cy="24216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75C8929-E987-7201-9495-45702AA2EBD1}"/>
                </a:ext>
              </a:extLst>
            </p:cNvPr>
            <p:cNvSpPr/>
            <p:nvPr/>
          </p:nvSpPr>
          <p:spPr>
            <a:xfrm>
              <a:off x="4267200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A36378-3ABC-084D-4A6E-5F08B4175049}"/>
                </a:ext>
              </a:extLst>
            </p:cNvPr>
            <p:cNvSpPr/>
            <p:nvPr/>
          </p:nvSpPr>
          <p:spPr>
            <a:xfrm>
              <a:off x="4388281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59D71D6-80B3-E0E3-1027-51169EC52808}"/>
                </a:ext>
              </a:extLst>
            </p:cNvPr>
            <p:cNvSpPr/>
            <p:nvPr/>
          </p:nvSpPr>
          <p:spPr>
            <a:xfrm>
              <a:off x="4509362" y="4276314"/>
              <a:ext cx="121081" cy="12108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DC72ADD-0DEA-7408-2DD5-8555C9B742CB}"/>
                </a:ext>
              </a:extLst>
            </p:cNvPr>
            <p:cNvSpPr/>
            <p:nvPr/>
          </p:nvSpPr>
          <p:spPr>
            <a:xfrm>
              <a:off x="426720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757144-E9E5-5A99-371E-ADBB24CBE24F}"/>
                </a:ext>
              </a:extLst>
            </p:cNvPr>
            <p:cNvSpPr/>
            <p:nvPr/>
          </p:nvSpPr>
          <p:spPr>
            <a:xfrm>
              <a:off x="438828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2189DDC-92F7-1883-7DE4-38FAF02F6B05}"/>
                </a:ext>
              </a:extLst>
            </p:cNvPr>
            <p:cNvSpPr/>
            <p:nvPr/>
          </p:nvSpPr>
          <p:spPr>
            <a:xfrm>
              <a:off x="4509361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A7F77A-EF8D-9F4A-97C9-51724A61F398}"/>
              </a:ext>
            </a:extLst>
          </p:cNvPr>
          <p:cNvGrpSpPr/>
          <p:nvPr/>
        </p:nvGrpSpPr>
        <p:grpSpPr>
          <a:xfrm>
            <a:off x="1532086" y="2009205"/>
            <a:ext cx="363243" cy="242162"/>
            <a:chOff x="4267200" y="4276314"/>
            <a:chExt cx="363243" cy="24216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6B92756-F918-DA82-D430-503681759669}"/>
                </a:ext>
              </a:extLst>
            </p:cNvPr>
            <p:cNvSpPr/>
            <p:nvPr/>
          </p:nvSpPr>
          <p:spPr>
            <a:xfrm>
              <a:off x="4267200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681AB7E-B354-9952-1CAE-A161EE85A9B6}"/>
                </a:ext>
              </a:extLst>
            </p:cNvPr>
            <p:cNvSpPr/>
            <p:nvPr/>
          </p:nvSpPr>
          <p:spPr>
            <a:xfrm>
              <a:off x="4388281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1DD3BE-BBDB-24E7-628D-D5DD42977522}"/>
                </a:ext>
              </a:extLst>
            </p:cNvPr>
            <p:cNvSpPr/>
            <p:nvPr/>
          </p:nvSpPr>
          <p:spPr>
            <a:xfrm>
              <a:off x="4509362" y="4276314"/>
              <a:ext cx="121081" cy="12108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C341507-529E-D64E-49DD-AF664BDECFC9}"/>
                </a:ext>
              </a:extLst>
            </p:cNvPr>
            <p:cNvSpPr/>
            <p:nvPr/>
          </p:nvSpPr>
          <p:spPr>
            <a:xfrm>
              <a:off x="426720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937BB1A-B92E-F6BD-EC5A-36E97CE6D260}"/>
                </a:ext>
              </a:extLst>
            </p:cNvPr>
            <p:cNvSpPr/>
            <p:nvPr/>
          </p:nvSpPr>
          <p:spPr>
            <a:xfrm>
              <a:off x="438828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4B89702-F6F0-B8DE-7DCA-83666A0BBB9F}"/>
                </a:ext>
              </a:extLst>
            </p:cNvPr>
            <p:cNvSpPr/>
            <p:nvPr/>
          </p:nvSpPr>
          <p:spPr>
            <a:xfrm>
              <a:off x="4509361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57C9C03-C6D2-AF40-A465-5C3AC8CA6E13}"/>
              </a:ext>
            </a:extLst>
          </p:cNvPr>
          <p:cNvGrpSpPr/>
          <p:nvPr/>
        </p:nvGrpSpPr>
        <p:grpSpPr>
          <a:xfrm>
            <a:off x="1311010" y="1844968"/>
            <a:ext cx="792480" cy="406400"/>
            <a:chOff x="3647440" y="2854960"/>
            <a:chExt cx="1270000" cy="538480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484DC61-76DA-2A82-20EB-A3FCFB365FD9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918C3E6-0E94-3328-E5B9-358E310B32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914406A-2AD2-21BD-1531-1514DEB2C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A5D9788-DDC4-7148-7BAC-7F2503CC1E86}"/>
              </a:ext>
            </a:extLst>
          </p:cNvPr>
          <p:cNvCxnSpPr/>
          <p:nvPr/>
        </p:nvCxnSpPr>
        <p:spPr>
          <a:xfrm>
            <a:off x="6546136" y="4075438"/>
            <a:ext cx="191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E82D3F8-4EAD-4559-259F-E5B0116A73CE}"/>
              </a:ext>
            </a:extLst>
          </p:cNvPr>
          <p:cNvCxnSpPr>
            <a:cxnSpLocks/>
          </p:cNvCxnSpPr>
          <p:nvPr/>
        </p:nvCxnSpPr>
        <p:spPr>
          <a:xfrm rot="16200000">
            <a:off x="6546136" y="4075438"/>
            <a:ext cx="191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4169C96B-3D93-CBC8-8D7B-9AA5F700C101}"/>
              </a:ext>
            </a:extLst>
          </p:cNvPr>
          <p:cNvSpPr/>
          <p:nvPr/>
        </p:nvSpPr>
        <p:spPr>
          <a:xfrm>
            <a:off x="4020049" y="3498143"/>
            <a:ext cx="1338056" cy="1338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05FD3EBD-A948-26D9-2A27-10EF3C79478D}"/>
              </a:ext>
            </a:extLst>
          </p:cNvPr>
          <p:cNvGrpSpPr/>
          <p:nvPr/>
        </p:nvGrpSpPr>
        <p:grpSpPr>
          <a:xfrm>
            <a:off x="9106932" y="3060108"/>
            <a:ext cx="1913579" cy="1913579"/>
            <a:chOff x="6698535" y="3271048"/>
            <a:chExt cx="1913579" cy="1913579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7326C13E-A63D-C101-FF4D-51A9438D9A2B}"/>
                </a:ext>
              </a:extLst>
            </p:cNvPr>
            <p:cNvCxnSpPr/>
            <p:nvPr/>
          </p:nvCxnSpPr>
          <p:spPr>
            <a:xfrm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D92731F7-7768-5D83-FAA7-B1EB7B876B4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E9477B5C-68D6-46A1-C848-2E440546482A}"/>
              </a:ext>
            </a:extLst>
          </p:cNvPr>
          <p:cNvGrpSpPr/>
          <p:nvPr/>
        </p:nvGrpSpPr>
        <p:grpSpPr>
          <a:xfrm>
            <a:off x="3732288" y="3239479"/>
            <a:ext cx="1913579" cy="1913579"/>
            <a:chOff x="6698535" y="3271048"/>
            <a:chExt cx="1913579" cy="1913579"/>
          </a:xfrm>
        </p:grpSpPr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B0C3B649-D2A8-D890-AE2D-D92DAD94786B}"/>
                </a:ext>
              </a:extLst>
            </p:cNvPr>
            <p:cNvCxnSpPr/>
            <p:nvPr/>
          </p:nvCxnSpPr>
          <p:spPr>
            <a:xfrm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D4FCBA13-467F-C3BF-3F37-4085832E481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5EF796FB-36E1-3A74-ACDE-404F54EB9155}"/>
              </a:ext>
            </a:extLst>
          </p:cNvPr>
          <p:cNvCxnSpPr>
            <a:stCxn id="146" idx="7"/>
            <a:endCxn id="146" idx="3"/>
          </p:cNvCxnSpPr>
          <p:nvPr/>
        </p:nvCxnSpPr>
        <p:spPr>
          <a:xfrm flipH="1">
            <a:off x="4216003" y="3694097"/>
            <a:ext cx="946148" cy="946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710F954-8027-B5AD-88CB-5B04356E0C83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4216004" y="4640245"/>
            <a:ext cx="101997" cy="195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A08327C-BEE3-C516-694F-6E304F009434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4216003" y="4640246"/>
            <a:ext cx="199436" cy="17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C9A5B67E-873F-FCD5-54D9-85A604CD6826}"/>
              </a:ext>
            </a:extLst>
          </p:cNvPr>
          <p:cNvCxnSpPr>
            <a:cxnSpLocks/>
            <a:stCxn id="146" idx="7"/>
          </p:cNvCxnSpPr>
          <p:nvPr/>
        </p:nvCxnSpPr>
        <p:spPr>
          <a:xfrm flipH="1" flipV="1">
            <a:off x="5056719" y="3498143"/>
            <a:ext cx="105432" cy="195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22E0A21D-1D58-4B8A-4A3A-833967883F5F}"/>
              </a:ext>
            </a:extLst>
          </p:cNvPr>
          <p:cNvCxnSpPr>
            <a:cxnSpLocks/>
            <a:endCxn id="146" idx="7"/>
          </p:cNvCxnSpPr>
          <p:nvPr/>
        </p:nvCxnSpPr>
        <p:spPr>
          <a:xfrm>
            <a:off x="4987219" y="3679599"/>
            <a:ext cx="174932" cy="144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A5CCEA4D-CCBA-AB7F-E63B-285358138BDD}"/>
              </a:ext>
            </a:extLst>
          </p:cNvPr>
          <p:cNvSpPr/>
          <p:nvPr/>
        </p:nvSpPr>
        <p:spPr>
          <a:xfrm>
            <a:off x="5139291" y="36712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A04C49E7-61C7-2DCA-7904-7D128DD8AAC3}"/>
              </a:ext>
            </a:extLst>
          </p:cNvPr>
          <p:cNvSpPr/>
          <p:nvPr/>
        </p:nvSpPr>
        <p:spPr>
          <a:xfrm>
            <a:off x="4193144" y="46173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60C0A33D-C5F1-81C7-8789-2FC6F9FCB09D}"/>
              </a:ext>
            </a:extLst>
          </p:cNvPr>
          <p:cNvGrpSpPr/>
          <p:nvPr/>
        </p:nvGrpSpPr>
        <p:grpSpPr>
          <a:xfrm>
            <a:off x="1224986" y="4464303"/>
            <a:ext cx="1372377" cy="1372377"/>
            <a:chOff x="3884687" y="3391878"/>
            <a:chExt cx="1913579" cy="1913579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1A65B589-AF7D-78D6-FB61-E9F5BC75C13E}"/>
                </a:ext>
              </a:extLst>
            </p:cNvPr>
            <p:cNvSpPr/>
            <p:nvPr/>
          </p:nvSpPr>
          <p:spPr>
            <a:xfrm>
              <a:off x="4172449" y="3650543"/>
              <a:ext cx="1338056" cy="1338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4EEF9D69-901C-7655-1037-A1729FE0F054}"/>
                </a:ext>
              </a:extLst>
            </p:cNvPr>
            <p:cNvGrpSpPr/>
            <p:nvPr/>
          </p:nvGrpSpPr>
          <p:grpSpPr>
            <a:xfrm>
              <a:off x="3884687" y="3391878"/>
              <a:ext cx="1913579" cy="1913579"/>
              <a:chOff x="6698535" y="3271048"/>
              <a:chExt cx="1913579" cy="1913579"/>
            </a:xfrm>
          </p:grpSpPr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3D9E6FBA-AEC6-AAB3-E878-0D38DBAD7567}"/>
                  </a:ext>
                </a:extLst>
              </p:cNvPr>
              <p:cNvCxnSpPr/>
              <p:nvPr/>
            </p:nvCxnSpPr>
            <p:spPr>
              <a:xfrm>
                <a:off x="6698535" y="4227838"/>
                <a:ext cx="1913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0654C094-B7BE-C28B-414A-3D0A882D24A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98535" y="4227838"/>
                <a:ext cx="1913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5F792C8B-4EC8-2D70-12DC-682A42413AC9}"/>
                </a:ext>
              </a:extLst>
            </p:cNvPr>
            <p:cNvCxnSpPr>
              <a:stCxn id="174" idx="7"/>
              <a:endCxn id="174" idx="3"/>
            </p:cNvCxnSpPr>
            <p:nvPr/>
          </p:nvCxnSpPr>
          <p:spPr>
            <a:xfrm flipH="1">
              <a:off x="4368403" y="3846497"/>
              <a:ext cx="946148" cy="9461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2EB42509-B535-0A50-AA19-D48DE969C9CF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4368403" y="4792645"/>
              <a:ext cx="101997" cy="1959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E679E236-2332-D52E-6000-1F2D319777BE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4368403" y="4792645"/>
              <a:ext cx="199436" cy="174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CEC4E4E9-BE77-8516-8714-85601F443CE8}"/>
                </a:ext>
              </a:extLst>
            </p:cNvPr>
            <p:cNvCxnSpPr>
              <a:cxnSpLocks/>
              <a:stCxn id="174" idx="7"/>
            </p:cNvCxnSpPr>
            <p:nvPr/>
          </p:nvCxnSpPr>
          <p:spPr>
            <a:xfrm flipH="1" flipV="1">
              <a:off x="5209119" y="3650543"/>
              <a:ext cx="105432" cy="1959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C0B1546-0ACD-2ACD-49AC-AD9073CE4AD7}"/>
                </a:ext>
              </a:extLst>
            </p:cNvPr>
            <p:cNvCxnSpPr>
              <a:cxnSpLocks/>
              <a:endCxn id="174" idx="7"/>
            </p:cNvCxnSpPr>
            <p:nvPr/>
          </p:nvCxnSpPr>
          <p:spPr>
            <a:xfrm>
              <a:off x="5139619" y="3831999"/>
              <a:ext cx="174932" cy="144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17107A1E-49E9-C19C-A809-E9A079E93210}"/>
                </a:ext>
              </a:extLst>
            </p:cNvPr>
            <p:cNvSpPr/>
            <p:nvPr/>
          </p:nvSpPr>
          <p:spPr>
            <a:xfrm>
              <a:off x="5291690" y="38236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C621FFA4-C9E7-A128-5CF0-CF2F6E4F5084}"/>
                </a:ext>
              </a:extLst>
            </p:cNvPr>
            <p:cNvSpPr/>
            <p:nvPr/>
          </p:nvSpPr>
          <p:spPr>
            <a:xfrm>
              <a:off x="4345544" y="47697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430E5818-D1FC-2CF9-9BA0-BC562F0A0760}"/>
              </a:ext>
            </a:extLst>
          </p:cNvPr>
          <p:cNvSpPr txBox="1"/>
          <p:nvPr/>
        </p:nvSpPr>
        <p:spPr>
          <a:xfrm>
            <a:off x="6725920" y="1493520"/>
            <a:ext cx="420308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6" dirty="0">
                <a:latin typeface="华文宋体" panose="02010600040101010101" pitchFamily="2" charset="-122"/>
                <a:ea typeface="华文宋体" panose="02010600040101010101" pitchFamily="2" charset="-122"/>
              </a:rPr>
              <a:t>h</a:t>
            </a:r>
            <a:endParaRPr lang="zh-CN" altLang="en-US" sz="3606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1BB2100-5D3F-A4D2-743E-C2122A3E5FD0}"/>
              </a:ext>
            </a:extLst>
          </p:cNvPr>
          <p:cNvSpPr txBox="1"/>
          <p:nvPr/>
        </p:nvSpPr>
        <p:spPr>
          <a:xfrm>
            <a:off x="7185289" y="1505466"/>
            <a:ext cx="338554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6" dirty="0">
                <a:latin typeface="华文宋体" panose="02010600040101010101" pitchFamily="2" charset="-122"/>
                <a:ea typeface="华文宋体" panose="02010600040101010101" pitchFamily="2" charset="-122"/>
              </a:rPr>
              <a:t>r</a:t>
            </a:r>
            <a:endParaRPr lang="zh-CN" altLang="en-US" sz="3606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FE2EBAC-0B3C-9B29-5EC1-AF800C59297A}"/>
              </a:ext>
            </a:extLst>
          </p:cNvPr>
          <p:cNvSpPr txBox="1"/>
          <p:nvPr/>
        </p:nvSpPr>
        <p:spPr>
          <a:xfrm>
            <a:off x="7711440" y="1497092"/>
            <a:ext cx="319318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6" dirty="0">
                <a:latin typeface="华文宋体" panose="02010600040101010101" pitchFamily="2" charset="-122"/>
                <a:ea typeface="华文宋体" panose="02010600040101010101" pitchFamily="2" charset="-122"/>
              </a:rPr>
              <a:t>t</a:t>
            </a:r>
            <a:endParaRPr lang="zh-CN" altLang="en-US" sz="3606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51B72B22-EC14-7153-5EB9-6F1C4C15500B}"/>
              </a:ext>
            </a:extLst>
          </p:cNvPr>
          <p:cNvGrpSpPr/>
          <p:nvPr/>
        </p:nvGrpSpPr>
        <p:grpSpPr>
          <a:xfrm>
            <a:off x="5766678" y="4471363"/>
            <a:ext cx="1079468" cy="1079469"/>
            <a:chOff x="5774479" y="4471363"/>
            <a:chExt cx="1079468" cy="107946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635EA03-653C-337F-28D8-DA30812548D3}"/>
                </a:ext>
              </a:extLst>
            </p:cNvPr>
            <p:cNvGrpSpPr/>
            <p:nvPr/>
          </p:nvGrpSpPr>
          <p:grpSpPr>
            <a:xfrm>
              <a:off x="5774479" y="4471363"/>
              <a:ext cx="1079468" cy="1079469"/>
              <a:chOff x="3884687" y="3391878"/>
              <a:chExt cx="1913579" cy="1913579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8BC83B3-EE09-0E04-D490-42CC76FCEB89}"/>
                  </a:ext>
                </a:extLst>
              </p:cNvPr>
              <p:cNvSpPr/>
              <p:nvPr/>
            </p:nvSpPr>
            <p:spPr>
              <a:xfrm>
                <a:off x="4172449" y="3650543"/>
                <a:ext cx="1338056" cy="133805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AF8E6888-99EB-352D-6732-44281442C76C}"/>
                  </a:ext>
                </a:extLst>
              </p:cNvPr>
              <p:cNvGrpSpPr/>
              <p:nvPr/>
            </p:nvGrpSpPr>
            <p:grpSpPr>
              <a:xfrm>
                <a:off x="3884687" y="3391878"/>
                <a:ext cx="1913579" cy="1913579"/>
                <a:chOff x="6698535" y="3271048"/>
                <a:chExt cx="1913579" cy="1913579"/>
              </a:xfrm>
            </p:grpSpPr>
            <p:cxnSp>
              <p:nvCxnSpPr>
                <p:cNvPr id="65" name="直接箭头连接符 64">
                  <a:extLst>
                    <a:ext uri="{FF2B5EF4-FFF2-40B4-BE49-F238E27FC236}">
                      <a16:creationId xmlns:a16="http://schemas.microsoft.com/office/drawing/2014/main" id="{B820A5B6-A322-20BB-F8C7-B7951C6E6107}"/>
                    </a:ext>
                  </a:extLst>
                </p:cNvPr>
                <p:cNvCxnSpPr/>
                <p:nvPr/>
              </p:nvCxnSpPr>
              <p:spPr>
                <a:xfrm>
                  <a:off x="6698535" y="4227838"/>
                  <a:ext cx="19135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>
                  <a:extLst>
                    <a:ext uri="{FF2B5EF4-FFF2-40B4-BE49-F238E27FC236}">
                      <a16:creationId xmlns:a16="http://schemas.microsoft.com/office/drawing/2014/main" id="{0AC54FFA-9040-3C45-72A9-840E73B17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698535" y="4227838"/>
                  <a:ext cx="19135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3FB4FA2-7A61-9772-98A9-6EC63909371D}"/>
                  </a:ext>
                </a:extLst>
              </p:cNvPr>
              <p:cNvCxnSpPr>
                <a:stCxn id="46" idx="7"/>
                <a:endCxn id="46" idx="3"/>
              </p:cNvCxnSpPr>
              <p:nvPr/>
            </p:nvCxnSpPr>
            <p:spPr>
              <a:xfrm flipH="1">
                <a:off x="4368403" y="3846497"/>
                <a:ext cx="946148" cy="9461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291F353-366D-FB81-5574-31E85AB27B44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4368403" y="4792645"/>
                <a:ext cx="101997" cy="195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A4BB945-9CA4-5885-BAB8-D915F8D75CAB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4368403" y="4792645"/>
                <a:ext cx="199436" cy="1744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953A6A4-5F26-1C3B-5731-3B159472B6C9}"/>
                  </a:ext>
                </a:extLst>
              </p:cNvPr>
              <p:cNvCxnSpPr>
                <a:cxnSpLocks/>
                <a:stCxn id="46" idx="7"/>
              </p:cNvCxnSpPr>
              <p:nvPr/>
            </p:nvCxnSpPr>
            <p:spPr>
              <a:xfrm flipH="1" flipV="1">
                <a:off x="5209119" y="3650543"/>
                <a:ext cx="105432" cy="195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5F11BE58-DE05-0E39-21B5-E33D909ABD71}"/>
                  </a:ext>
                </a:extLst>
              </p:cNvPr>
              <p:cNvCxnSpPr>
                <a:cxnSpLocks/>
                <a:endCxn id="46" idx="7"/>
              </p:cNvCxnSpPr>
              <p:nvPr/>
            </p:nvCxnSpPr>
            <p:spPr>
              <a:xfrm>
                <a:off x="5139619" y="3831999"/>
                <a:ext cx="174932" cy="144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A41716A-8BD9-AEB9-8FBF-48519A461AC2}"/>
                  </a:ext>
                </a:extLst>
              </p:cNvPr>
              <p:cNvSpPr/>
              <p:nvPr/>
            </p:nvSpPr>
            <p:spPr>
              <a:xfrm>
                <a:off x="5291690" y="38236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873CE44D-C069-AD94-3BB4-007AE478E592}"/>
                  </a:ext>
                </a:extLst>
              </p:cNvPr>
              <p:cNvSpPr/>
              <p:nvPr/>
            </p:nvSpPr>
            <p:spPr>
              <a:xfrm>
                <a:off x="4345544" y="4769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8FC9F893-0DCB-AE07-FD8F-CDF44891A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883" y="4888810"/>
              <a:ext cx="396274" cy="481626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62143AAE-E743-68EC-10C0-277FE84C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202" y="4533137"/>
              <a:ext cx="353599" cy="481626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2C80D706-2A14-3301-0451-B7F8100C1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644" y="4624224"/>
              <a:ext cx="347502" cy="487722"/>
            </a:xfrm>
            <a:prstGeom prst="rect">
              <a:avLst/>
            </a:prstGeom>
          </p:spPr>
        </p:pic>
      </p:grpSp>
      <p:sp>
        <p:nvSpPr>
          <p:cNvPr id="221" name="文本框 220">
            <a:extLst>
              <a:ext uri="{FF2B5EF4-FFF2-40B4-BE49-F238E27FC236}">
                <a16:creationId xmlns:a16="http://schemas.microsoft.com/office/drawing/2014/main" id="{9030A7A5-93B3-A5A1-DD23-887542C06FDE}"/>
              </a:ext>
            </a:extLst>
          </p:cNvPr>
          <p:cNvSpPr txBox="1"/>
          <p:nvPr/>
        </p:nvSpPr>
        <p:spPr>
          <a:xfrm>
            <a:off x="852689" y="2233792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convtranse</a:t>
            </a:r>
            <a:endParaRPr lang="zh-CN" altLang="en-US" sz="2400" b="1" dirty="0"/>
          </a:p>
        </p:txBody>
      </p: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A442301A-BA7B-620F-0BB8-C180C0175F57}"/>
              </a:ext>
            </a:extLst>
          </p:cNvPr>
          <p:cNvGrpSpPr/>
          <p:nvPr/>
        </p:nvGrpSpPr>
        <p:grpSpPr>
          <a:xfrm>
            <a:off x="576802" y="3084280"/>
            <a:ext cx="1709122" cy="850489"/>
            <a:chOff x="1005089" y="1997368"/>
            <a:chExt cx="1709122" cy="850489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9F473740-CBED-DE38-F946-05E7FE123F9E}"/>
                </a:ext>
              </a:extLst>
            </p:cNvPr>
            <p:cNvGrpSpPr/>
            <p:nvPr/>
          </p:nvGrpSpPr>
          <p:grpSpPr>
            <a:xfrm>
              <a:off x="1684486" y="2161605"/>
              <a:ext cx="363243" cy="242162"/>
              <a:chOff x="4267200" y="4276314"/>
              <a:chExt cx="363243" cy="242162"/>
            </a:xfrm>
          </p:grpSpPr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D812E9A7-4ADA-1C72-7330-FBB75510794C}"/>
                  </a:ext>
                </a:extLst>
              </p:cNvPr>
              <p:cNvSpPr/>
              <p:nvPr/>
            </p:nvSpPr>
            <p:spPr>
              <a:xfrm>
                <a:off x="4267200" y="427631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28035DED-F144-530E-A67E-35F00D6A69FD}"/>
                  </a:ext>
                </a:extLst>
              </p:cNvPr>
              <p:cNvSpPr/>
              <p:nvPr/>
            </p:nvSpPr>
            <p:spPr>
              <a:xfrm>
                <a:off x="4388281" y="427631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EBD4824C-428B-ECC5-51E4-229632387501}"/>
                  </a:ext>
                </a:extLst>
              </p:cNvPr>
              <p:cNvSpPr/>
              <p:nvPr/>
            </p:nvSpPr>
            <p:spPr>
              <a:xfrm>
                <a:off x="4509362" y="4276314"/>
                <a:ext cx="121081" cy="12108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64E2C7F7-5132-8281-AC7E-90F557F71D6F}"/>
                  </a:ext>
                </a:extLst>
              </p:cNvPr>
              <p:cNvSpPr/>
              <p:nvPr/>
            </p:nvSpPr>
            <p:spPr>
              <a:xfrm>
                <a:off x="4267200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8DACA901-99B6-BEB1-B6A6-A9593E482456}"/>
                  </a:ext>
                </a:extLst>
              </p:cNvPr>
              <p:cNvSpPr/>
              <p:nvPr/>
            </p:nvSpPr>
            <p:spPr>
              <a:xfrm>
                <a:off x="4388280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F97991E5-692D-A0A7-AE58-EBB1199BD939}"/>
                  </a:ext>
                </a:extLst>
              </p:cNvPr>
              <p:cNvSpPr/>
              <p:nvPr/>
            </p:nvSpPr>
            <p:spPr>
              <a:xfrm>
                <a:off x="4509361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40FE61A8-989A-9DF6-7128-22CF4F71D4BC}"/>
                </a:ext>
              </a:extLst>
            </p:cNvPr>
            <p:cNvGrpSpPr/>
            <p:nvPr/>
          </p:nvGrpSpPr>
          <p:grpSpPr>
            <a:xfrm>
              <a:off x="1463410" y="1997368"/>
              <a:ext cx="792480" cy="406400"/>
              <a:chOff x="3647440" y="2854960"/>
              <a:chExt cx="1270000" cy="538480"/>
            </a:xfrm>
          </p:grpSpPr>
          <p:cxnSp>
            <p:nvCxnSpPr>
              <p:cNvPr id="241" name="直接箭头连接符 240">
                <a:extLst>
                  <a:ext uri="{FF2B5EF4-FFF2-40B4-BE49-F238E27FC236}">
                    <a16:creationId xmlns:a16="http://schemas.microsoft.com/office/drawing/2014/main" id="{B12BEDED-2B2C-9E41-27EF-A6A86534E68D}"/>
                  </a:ext>
                </a:extLst>
              </p:cNvPr>
              <p:cNvCxnSpPr/>
              <p:nvPr/>
            </p:nvCxnSpPr>
            <p:spPr>
              <a:xfrm flipV="1">
                <a:off x="3647440" y="2854960"/>
                <a:ext cx="619760" cy="538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直接箭头连接符 241">
                <a:extLst>
                  <a:ext uri="{FF2B5EF4-FFF2-40B4-BE49-F238E27FC236}">
                    <a16:creationId xmlns:a16="http://schemas.microsoft.com/office/drawing/2014/main" id="{7B328528-2174-2D9E-BD87-077822B93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200" y="2854960"/>
                <a:ext cx="6502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接箭头连接符 242">
                <a:extLst>
                  <a:ext uri="{FF2B5EF4-FFF2-40B4-BE49-F238E27FC236}">
                    <a16:creationId xmlns:a16="http://schemas.microsoft.com/office/drawing/2014/main" id="{6DA0E678-8FA5-EF9B-95E9-CBBE4915C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7440" y="2854960"/>
                <a:ext cx="1270000" cy="538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DC643AE4-D8F2-73D4-BC9B-AEF1217B9628}"/>
                </a:ext>
              </a:extLst>
            </p:cNvPr>
            <p:cNvSpPr txBox="1"/>
            <p:nvPr/>
          </p:nvSpPr>
          <p:spPr>
            <a:xfrm>
              <a:off x="1005089" y="2386192"/>
              <a:ext cx="1709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/>
                <a:t>convtranse</a:t>
              </a:r>
              <a:endParaRPr lang="zh-CN" altLang="en-US" sz="2400" b="1" dirty="0"/>
            </a:p>
          </p:txBody>
        </p:sp>
      </p:grpSp>
      <p:pic>
        <p:nvPicPr>
          <p:cNvPr id="247" name="图片 246">
            <a:extLst>
              <a:ext uri="{FF2B5EF4-FFF2-40B4-BE49-F238E27FC236}">
                <a16:creationId xmlns:a16="http://schemas.microsoft.com/office/drawing/2014/main" id="{D9FB3B29-F83D-35AD-AFEF-17F0B5E68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86" y="1779966"/>
            <a:ext cx="1883827" cy="1066892"/>
          </a:xfrm>
          <a:prstGeom prst="rect">
            <a:avLst/>
          </a:prstGeom>
        </p:spPr>
      </p:pic>
      <p:sp>
        <p:nvSpPr>
          <p:cNvPr id="249" name="文本框 248">
            <a:extLst>
              <a:ext uri="{FF2B5EF4-FFF2-40B4-BE49-F238E27FC236}">
                <a16:creationId xmlns:a16="http://schemas.microsoft.com/office/drawing/2014/main" id="{F2D81046-E421-92A5-77EA-E1ED7CF006DE}"/>
              </a:ext>
            </a:extLst>
          </p:cNvPr>
          <p:cNvSpPr txBox="1"/>
          <p:nvPr/>
        </p:nvSpPr>
        <p:spPr>
          <a:xfrm>
            <a:off x="5792490" y="5602340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rotate</a:t>
            </a:r>
            <a:endParaRPr lang="zh-CN" altLang="en-US" sz="2400" b="1" dirty="0"/>
          </a:p>
        </p:txBody>
      </p: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F78C1E3C-1E9B-058E-9006-62F54342B141}"/>
              </a:ext>
            </a:extLst>
          </p:cNvPr>
          <p:cNvGrpSpPr/>
          <p:nvPr/>
        </p:nvGrpSpPr>
        <p:grpSpPr>
          <a:xfrm>
            <a:off x="7491024" y="4685092"/>
            <a:ext cx="1079468" cy="1432663"/>
            <a:chOff x="7491024" y="4685092"/>
            <a:chExt cx="1079468" cy="1432663"/>
          </a:xfrm>
        </p:grpSpPr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93994404-1058-11E5-D4BD-3488B650B782}"/>
                </a:ext>
              </a:extLst>
            </p:cNvPr>
            <p:cNvGrpSpPr/>
            <p:nvPr/>
          </p:nvGrpSpPr>
          <p:grpSpPr>
            <a:xfrm>
              <a:off x="7491024" y="4685092"/>
              <a:ext cx="1079468" cy="1079469"/>
              <a:chOff x="5774479" y="4471363"/>
              <a:chExt cx="1079468" cy="1079469"/>
            </a:xfrm>
          </p:grpSpPr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979EEF88-BF96-B6D9-8191-1CF5835B1866}"/>
                  </a:ext>
                </a:extLst>
              </p:cNvPr>
              <p:cNvGrpSpPr/>
              <p:nvPr/>
            </p:nvGrpSpPr>
            <p:grpSpPr>
              <a:xfrm>
                <a:off x="5774479" y="4471363"/>
                <a:ext cx="1079468" cy="1079469"/>
                <a:chOff x="3884687" y="3391878"/>
                <a:chExt cx="1913579" cy="1913579"/>
              </a:xfrm>
            </p:grpSpPr>
            <p:sp>
              <p:nvSpPr>
                <p:cNvPr id="256" name="椭圆 255">
                  <a:extLst>
                    <a:ext uri="{FF2B5EF4-FFF2-40B4-BE49-F238E27FC236}">
                      <a16:creationId xmlns:a16="http://schemas.microsoft.com/office/drawing/2014/main" id="{DEF4B5DC-7705-866B-772D-4238ADB5E91D}"/>
                    </a:ext>
                  </a:extLst>
                </p:cNvPr>
                <p:cNvSpPr/>
                <p:nvPr/>
              </p:nvSpPr>
              <p:spPr>
                <a:xfrm>
                  <a:off x="4172449" y="3650543"/>
                  <a:ext cx="1338056" cy="1338056"/>
                </a:xfrm>
                <a:prstGeom prst="ellipse">
                  <a:avLst/>
                </a:prstGeom>
                <a:solidFill>
                  <a:srgbClr val="E0D6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grpSp>
              <p:nvGrpSpPr>
                <p:cNvPr id="257" name="组合 256">
                  <a:extLst>
                    <a:ext uri="{FF2B5EF4-FFF2-40B4-BE49-F238E27FC236}">
                      <a16:creationId xmlns:a16="http://schemas.microsoft.com/office/drawing/2014/main" id="{2BAF2754-79D3-8EBF-3B04-3FF0959D33A0}"/>
                    </a:ext>
                  </a:extLst>
                </p:cNvPr>
                <p:cNvGrpSpPr/>
                <p:nvPr/>
              </p:nvGrpSpPr>
              <p:grpSpPr>
                <a:xfrm>
                  <a:off x="3884687" y="3391878"/>
                  <a:ext cx="1913579" cy="1913579"/>
                  <a:chOff x="6698535" y="3271048"/>
                  <a:chExt cx="1913579" cy="1913579"/>
                </a:xfrm>
              </p:grpSpPr>
              <p:cxnSp>
                <p:nvCxnSpPr>
                  <p:cNvPr id="265" name="直接箭头连接符 264">
                    <a:extLst>
                      <a:ext uri="{FF2B5EF4-FFF2-40B4-BE49-F238E27FC236}">
                        <a16:creationId xmlns:a16="http://schemas.microsoft.com/office/drawing/2014/main" id="{DCDCC2C9-5001-A793-D3C6-B6DC42B72E6F}"/>
                      </a:ext>
                    </a:extLst>
                  </p:cNvPr>
                  <p:cNvCxnSpPr/>
                  <p:nvPr/>
                </p:nvCxnSpPr>
                <p:spPr>
                  <a:xfrm>
                    <a:off x="6698535" y="4227838"/>
                    <a:ext cx="191357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箭头连接符 265">
                    <a:extLst>
                      <a:ext uri="{FF2B5EF4-FFF2-40B4-BE49-F238E27FC236}">
                        <a16:creationId xmlns:a16="http://schemas.microsoft.com/office/drawing/2014/main" id="{DEA8E75D-14EC-DCAE-E0B4-C3FF2D2DA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698535" y="4227838"/>
                    <a:ext cx="191357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8" name="直接连接符 257">
                  <a:extLst>
                    <a:ext uri="{FF2B5EF4-FFF2-40B4-BE49-F238E27FC236}">
                      <a16:creationId xmlns:a16="http://schemas.microsoft.com/office/drawing/2014/main" id="{46F015DE-2EB0-E812-DAF4-08580044E1A2}"/>
                    </a:ext>
                  </a:extLst>
                </p:cNvPr>
                <p:cNvCxnSpPr>
                  <a:stCxn id="256" idx="7"/>
                  <a:endCxn id="256" idx="3"/>
                </p:cNvCxnSpPr>
                <p:nvPr/>
              </p:nvCxnSpPr>
              <p:spPr>
                <a:xfrm flipH="1">
                  <a:off x="4368403" y="3846497"/>
                  <a:ext cx="946148" cy="94614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>
                  <a:extLst>
                    <a:ext uri="{FF2B5EF4-FFF2-40B4-BE49-F238E27FC236}">
                      <a16:creationId xmlns:a16="http://schemas.microsoft.com/office/drawing/2014/main" id="{6236AC87-46A3-B133-2BA6-451359093F4E}"/>
                    </a:ext>
                  </a:extLst>
                </p:cNvPr>
                <p:cNvCxnSpPr>
                  <a:cxnSpLocks/>
                  <a:stCxn id="256" idx="3"/>
                </p:cNvCxnSpPr>
                <p:nvPr/>
              </p:nvCxnSpPr>
              <p:spPr>
                <a:xfrm>
                  <a:off x="4368403" y="4792645"/>
                  <a:ext cx="101997" cy="1959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连接符 259">
                  <a:extLst>
                    <a:ext uri="{FF2B5EF4-FFF2-40B4-BE49-F238E27FC236}">
                      <a16:creationId xmlns:a16="http://schemas.microsoft.com/office/drawing/2014/main" id="{FE129FDC-1167-9E07-22B9-F47F6CC93BFF}"/>
                    </a:ext>
                  </a:extLst>
                </p:cNvPr>
                <p:cNvCxnSpPr>
                  <a:cxnSpLocks/>
                  <a:stCxn id="256" idx="3"/>
                </p:cNvCxnSpPr>
                <p:nvPr/>
              </p:nvCxnSpPr>
              <p:spPr>
                <a:xfrm>
                  <a:off x="4368403" y="4792645"/>
                  <a:ext cx="199436" cy="1744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>
                  <a:extLst>
                    <a:ext uri="{FF2B5EF4-FFF2-40B4-BE49-F238E27FC236}">
                      <a16:creationId xmlns:a16="http://schemas.microsoft.com/office/drawing/2014/main" id="{910805D5-30BE-723A-EA45-DE040FC3E7AC}"/>
                    </a:ext>
                  </a:extLst>
                </p:cNvPr>
                <p:cNvCxnSpPr>
                  <a:cxnSpLocks/>
                  <a:stCxn id="256" idx="7"/>
                </p:cNvCxnSpPr>
                <p:nvPr/>
              </p:nvCxnSpPr>
              <p:spPr>
                <a:xfrm flipH="1" flipV="1">
                  <a:off x="5209119" y="3650543"/>
                  <a:ext cx="105432" cy="1959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连接符 261">
                  <a:extLst>
                    <a:ext uri="{FF2B5EF4-FFF2-40B4-BE49-F238E27FC236}">
                      <a16:creationId xmlns:a16="http://schemas.microsoft.com/office/drawing/2014/main" id="{4D87C716-9F6A-EC4D-5143-C7CC387FECAB}"/>
                    </a:ext>
                  </a:extLst>
                </p:cNvPr>
                <p:cNvCxnSpPr>
                  <a:cxnSpLocks/>
                  <a:endCxn id="256" idx="7"/>
                </p:cNvCxnSpPr>
                <p:nvPr/>
              </p:nvCxnSpPr>
              <p:spPr>
                <a:xfrm>
                  <a:off x="5139619" y="3831999"/>
                  <a:ext cx="174932" cy="144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椭圆 262">
                  <a:extLst>
                    <a:ext uri="{FF2B5EF4-FFF2-40B4-BE49-F238E27FC236}">
                      <a16:creationId xmlns:a16="http://schemas.microsoft.com/office/drawing/2014/main" id="{80215B07-3E66-4ABC-FD78-CA87B624595D}"/>
                    </a:ext>
                  </a:extLst>
                </p:cNvPr>
                <p:cNvSpPr/>
                <p:nvPr/>
              </p:nvSpPr>
              <p:spPr>
                <a:xfrm>
                  <a:off x="5291690" y="38236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64" name="椭圆 263">
                  <a:extLst>
                    <a:ext uri="{FF2B5EF4-FFF2-40B4-BE49-F238E27FC236}">
                      <a16:creationId xmlns:a16="http://schemas.microsoft.com/office/drawing/2014/main" id="{FF31E4A3-FF45-436F-B335-07A16130AE2F}"/>
                    </a:ext>
                  </a:extLst>
                </p:cNvPr>
                <p:cNvSpPr/>
                <p:nvPr/>
              </p:nvSpPr>
              <p:spPr>
                <a:xfrm>
                  <a:off x="4345544" y="4769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53" name="图片 252">
                <a:extLst>
                  <a:ext uri="{FF2B5EF4-FFF2-40B4-BE49-F238E27FC236}">
                    <a16:creationId xmlns:a16="http://schemas.microsoft.com/office/drawing/2014/main" id="{DA42B947-8071-82B2-DF1F-0B004E2C6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883" y="4888810"/>
                <a:ext cx="396274" cy="481626"/>
              </a:xfrm>
              <a:prstGeom prst="rect">
                <a:avLst/>
              </a:prstGeom>
            </p:spPr>
          </p:pic>
          <p:pic>
            <p:nvPicPr>
              <p:cNvPr id="254" name="图片 253">
                <a:extLst>
                  <a:ext uri="{FF2B5EF4-FFF2-40B4-BE49-F238E27FC236}">
                    <a16:creationId xmlns:a16="http://schemas.microsoft.com/office/drawing/2014/main" id="{109518C8-EF19-A4F0-75DC-79252DAF6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9202" y="4533137"/>
                <a:ext cx="353599" cy="481626"/>
              </a:xfrm>
              <a:prstGeom prst="rect">
                <a:avLst/>
              </a:prstGeom>
            </p:spPr>
          </p:pic>
          <p:pic>
            <p:nvPicPr>
              <p:cNvPr id="255" name="图片 254">
                <a:extLst>
                  <a:ext uri="{FF2B5EF4-FFF2-40B4-BE49-F238E27FC236}">
                    <a16:creationId xmlns:a16="http://schemas.microsoft.com/office/drawing/2014/main" id="{50A9507E-B989-7402-7D1A-74BAA4AF2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644" y="4624224"/>
                <a:ext cx="347502" cy="487722"/>
              </a:xfrm>
              <a:prstGeom prst="rect">
                <a:avLst/>
              </a:prstGeom>
            </p:spPr>
          </p:pic>
        </p:grp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B248F4BD-3692-405A-98F3-7900E7A22FAF}"/>
                </a:ext>
              </a:extLst>
            </p:cNvPr>
            <p:cNvSpPr txBox="1"/>
            <p:nvPr/>
          </p:nvSpPr>
          <p:spPr>
            <a:xfrm>
              <a:off x="7516836" y="5656090"/>
              <a:ext cx="1027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rotate</a:t>
              </a:r>
              <a:endParaRPr lang="zh-CN" altLang="en-US" sz="2400" b="1" dirty="0"/>
            </a:p>
          </p:txBody>
        </p:sp>
      </p:grpSp>
      <p:pic>
        <p:nvPicPr>
          <p:cNvPr id="275" name="图片 274">
            <a:extLst>
              <a:ext uri="{FF2B5EF4-FFF2-40B4-BE49-F238E27FC236}">
                <a16:creationId xmlns:a16="http://schemas.microsoft.com/office/drawing/2014/main" id="{026F9FB3-A4C6-6C67-81FB-15079044A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50" y="2605968"/>
            <a:ext cx="1231499" cy="1646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7C3783D8-13EB-A033-A112-C28273A0A26B}"/>
                  </a:ext>
                </a:extLst>
              </p:cNvPr>
              <p:cNvSpPr txBox="1"/>
              <p:nvPr/>
            </p:nvSpPr>
            <p:spPr>
              <a:xfrm>
                <a:off x="8852323" y="312428"/>
                <a:ext cx="869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𝓛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7C3783D8-13EB-A033-A112-C28273A0A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323" y="312428"/>
                <a:ext cx="86927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9" name="图片 278">
            <a:extLst>
              <a:ext uri="{FF2B5EF4-FFF2-40B4-BE49-F238E27FC236}">
                <a16:creationId xmlns:a16="http://schemas.microsoft.com/office/drawing/2014/main" id="{7B2E5FF1-5014-8E50-4F66-D1F049AB21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917" y="1636772"/>
            <a:ext cx="871804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3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73614D-0493-37E1-25A0-C781FE29BDA3}"/>
              </a:ext>
            </a:extLst>
          </p:cNvPr>
          <p:cNvSpPr/>
          <p:nvPr/>
        </p:nvSpPr>
        <p:spPr>
          <a:xfrm>
            <a:off x="1505979" y="1522080"/>
            <a:ext cx="2832827" cy="1064482"/>
          </a:xfrm>
          <a:prstGeom prst="roundRect">
            <a:avLst/>
          </a:prstGeom>
          <a:solidFill>
            <a:srgbClr val="FFF5D3"/>
          </a:solidFill>
          <a:ln>
            <a:solidFill>
              <a:srgbClr val="B692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BC0551A-B99B-3C53-DF1E-D299E32E2691}"/>
                  </a:ext>
                </a:extLst>
              </p:cNvPr>
              <p:cNvSpPr txBox="1"/>
              <p:nvPr/>
            </p:nvSpPr>
            <p:spPr>
              <a:xfrm>
                <a:off x="7747001" y="800100"/>
                <a:ext cx="787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BC0551A-B99B-3C53-DF1E-D299E32E2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1" y="800100"/>
                <a:ext cx="7873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9B1D85-3294-52D4-1BE0-498BB52B634C}"/>
              </a:ext>
            </a:extLst>
          </p:cNvPr>
          <p:cNvGrpSpPr/>
          <p:nvPr/>
        </p:nvGrpSpPr>
        <p:grpSpPr>
          <a:xfrm>
            <a:off x="9033236" y="4727410"/>
            <a:ext cx="987450" cy="845266"/>
            <a:chOff x="5267220" y="2173402"/>
            <a:chExt cx="1042506" cy="892394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75728D2C-71CC-C1B1-9414-BB3704ABD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606" y="2173402"/>
              <a:ext cx="993734" cy="371888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B5C9E791-8E01-F3F2-238E-539FD0568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220" y="2700004"/>
              <a:ext cx="1042506" cy="365792"/>
            </a:xfrm>
            <a:prstGeom prst="rect">
              <a:avLst/>
            </a:prstGeom>
          </p:spPr>
        </p:pic>
      </p:grp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863A5FCA-4955-131F-2749-909B71E9C3E8}"/>
              </a:ext>
            </a:extLst>
          </p:cNvPr>
          <p:cNvSpPr/>
          <p:nvPr/>
        </p:nvSpPr>
        <p:spPr>
          <a:xfrm>
            <a:off x="6387892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CCE9C375-5B82-2DBB-8DCA-E6B5BECF502A}"/>
              </a:ext>
            </a:extLst>
          </p:cNvPr>
          <p:cNvSpPr/>
          <p:nvPr/>
        </p:nvSpPr>
        <p:spPr>
          <a:xfrm>
            <a:off x="6908800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DE2DB96-4AEF-C69F-ECA4-A78D1003633F}"/>
              </a:ext>
            </a:extLst>
          </p:cNvPr>
          <p:cNvSpPr/>
          <p:nvPr/>
        </p:nvSpPr>
        <p:spPr>
          <a:xfrm>
            <a:off x="7428196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D743D09A-CE1D-E120-8E04-D1DD86E5BB74}"/>
              </a:ext>
            </a:extLst>
          </p:cNvPr>
          <p:cNvSpPr/>
          <p:nvPr/>
        </p:nvSpPr>
        <p:spPr>
          <a:xfrm>
            <a:off x="7947592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k</a:t>
            </a:r>
            <a:endParaRPr lang="zh-CN" altLang="en-US" sz="2400" b="1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6290C93-EABE-A06F-AF09-8B8960284219}"/>
              </a:ext>
            </a:extLst>
          </p:cNvPr>
          <p:cNvSpPr/>
          <p:nvPr/>
        </p:nvSpPr>
        <p:spPr>
          <a:xfrm>
            <a:off x="63956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6EB9A3E-D849-A9A8-D31E-1DEC86A6CCD8}"/>
              </a:ext>
            </a:extLst>
          </p:cNvPr>
          <p:cNvSpPr/>
          <p:nvPr/>
        </p:nvSpPr>
        <p:spPr>
          <a:xfrm>
            <a:off x="69155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44492CC-8711-E598-A4A6-CF6F3951B26B}"/>
              </a:ext>
            </a:extLst>
          </p:cNvPr>
          <p:cNvSpPr/>
          <p:nvPr/>
        </p:nvSpPr>
        <p:spPr>
          <a:xfrm>
            <a:off x="79553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pic>
        <p:nvPicPr>
          <p:cNvPr id="85" name="图形 84">
            <a:extLst>
              <a:ext uri="{FF2B5EF4-FFF2-40B4-BE49-F238E27FC236}">
                <a16:creationId xmlns:a16="http://schemas.microsoft.com/office/drawing/2014/main" id="{236B3F5D-C5B2-B96F-474D-547E8210B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0544" y="3574148"/>
            <a:ext cx="504896" cy="504896"/>
          </a:xfrm>
          <a:prstGeom prst="rect">
            <a:avLst/>
          </a:prstGeom>
        </p:spPr>
      </p:pic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1BB3CBE4-FF8D-F5B8-ED2A-898EBED62474}"/>
              </a:ext>
            </a:extLst>
          </p:cNvPr>
          <p:cNvSpPr/>
          <p:nvPr/>
        </p:nvSpPr>
        <p:spPr>
          <a:xfrm>
            <a:off x="74354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2" name="图形 91">
            <a:extLst>
              <a:ext uri="{FF2B5EF4-FFF2-40B4-BE49-F238E27FC236}">
                <a16:creationId xmlns:a16="http://schemas.microsoft.com/office/drawing/2014/main" id="{BB2CE8AD-D37C-1992-BAAE-3227BF46F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2892" y="4090865"/>
            <a:ext cx="504896" cy="504896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41A9748E-9933-CEAD-4EDD-2E192CBC21B9}"/>
              </a:ext>
            </a:extLst>
          </p:cNvPr>
          <p:cNvSpPr txBox="1"/>
          <p:nvPr/>
        </p:nvSpPr>
        <p:spPr>
          <a:xfrm>
            <a:off x="5242580" y="5027347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[entity]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D4FD255-0F2E-3E0D-D3C7-0AC466E0A9AC}"/>
              </a:ext>
            </a:extLst>
          </p:cNvPr>
          <p:cNvSpPr txBox="1"/>
          <p:nvPr/>
        </p:nvSpPr>
        <p:spPr>
          <a:xfrm>
            <a:off x="5269834" y="5545971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[score]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F1573ABA-E623-D80A-0C9E-5963819DE5C4}"/>
              </a:ext>
            </a:extLst>
          </p:cNvPr>
          <p:cNvSpPr/>
          <p:nvPr/>
        </p:nvSpPr>
        <p:spPr>
          <a:xfrm>
            <a:off x="6435864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526B60F8-2E08-B1AD-DF26-FE7CA4605294}"/>
              </a:ext>
            </a:extLst>
          </p:cNvPr>
          <p:cNvSpPr/>
          <p:nvPr/>
        </p:nvSpPr>
        <p:spPr>
          <a:xfrm>
            <a:off x="6956772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75FD229-97E0-76CC-34EA-9B02ADFCB587}"/>
              </a:ext>
            </a:extLst>
          </p:cNvPr>
          <p:cNvSpPr/>
          <p:nvPr/>
        </p:nvSpPr>
        <p:spPr>
          <a:xfrm>
            <a:off x="7476168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3D72B18C-0F0C-F95F-0231-9441EA116F61}"/>
              </a:ext>
            </a:extLst>
          </p:cNvPr>
          <p:cNvSpPr/>
          <p:nvPr/>
        </p:nvSpPr>
        <p:spPr>
          <a:xfrm>
            <a:off x="7995564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k</a:t>
            </a:r>
            <a:endParaRPr lang="zh-CN" altLang="en-US" sz="2400" b="1" dirty="0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258F520-C0B9-D79C-9EC9-CF26DE075163}"/>
              </a:ext>
            </a:extLst>
          </p:cNvPr>
          <p:cNvSpPr/>
          <p:nvPr/>
        </p:nvSpPr>
        <p:spPr>
          <a:xfrm>
            <a:off x="64436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5F0853C0-E0AC-9DFB-881A-31C4802F3BE0}"/>
              </a:ext>
            </a:extLst>
          </p:cNvPr>
          <p:cNvSpPr/>
          <p:nvPr/>
        </p:nvSpPr>
        <p:spPr>
          <a:xfrm>
            <a:off x="69635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89A90D74-1723-9B1F-47D3-929DD2158009}"/>
              </a:ext>
            </a:extLst>
          </p:cNvPr>
          <p:cNvSpPr/>
          <p:nvPr/>
        </p:nvSpPr>
        <p:spPr>
          <a:xfrm>
            <a:off x="80033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pic>
        <p:nvPicPr>
          <p:cNvPr id="124" name="图形 123">
            <a:extLst>
              <a:ext uri="{FF2B5EF4-FFF2-40B4-BE49-F238E27FC236}">
                <a16:creationId xmlns:a16="http://schemas.microsoft.com/office/drawing/2014/main" id="{42883B36-B6C0-DBCB-6ECC-D9375DEF0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8516" y="5014260"/>
            <a:ext cx="504896" cy="504896"/>
          </a:xfrm>
          <a:prstGeom prst="rect">
            <a:avLst/>
          </a:prstGeom>
        </p:spPr>
      </p:pic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B8D58930-C3FF-57D1-C5AA-3137E3AC2E66}"/>
              </a:ext>
            </a:extLst>
          </p:cNvPr>
          <p:cNvSpPr/>
          <p:nvPr/>
        </p:nvSpPr>
        <p:spPr>
          <a:xfrm>
            <a:off x="74834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6" name="图形 125">
            <a:extLst>
              <a:ext uri="{FF2B5EF4-FFF2-40B4-BE49-F238E27FC236}">
                <a16:creationId xmlns:a16="http://schemas.microsoft.com/office/drawing/2014/main" id="{1479D32B-AB0E-45C5-CBF6-996E33450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0864" y="5530977"/>
            <a:ext cx="504896" cy="504896"/>
          </a:xfrm>
          <a:prstGeom prst="rect">
            <a:avLst/>
          </a:prstGeom>
        </p:spPr>
      </p:pic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6B909F7B-F533-2AF2-26D0-3F37B47FC4B4}"/>
              </a:ext>
            </a:extLst>
          </p:cNvPr>
          <p:cNvGrpSpPr/>
          <p:nvPr/>
        </p:nvGrpSpPr>
        <p:grpSpPr>
          <a:xfrm>
            <a:off x="7410704" y="1563034"/>
            <a:ext cx="3281660" cy="1039532"/>
            <a:chOff x="5394980" y="5150125"/>
            <a:chExt cx="3281660" cy="1039532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34C9D3B0-B923-08A0-8640-0C4CA151BA4D}"/>
                </a:ext>
              </a:extLst>
            </p:cNvPr>
            <p:cNvSpPr txBox="1"/>
            <p:nvPr/>
          </p:nvSpPr>
          <p:spPr>
            <a:xfrm>
              <a:off x="5394980" y="5179747"/>
              <a:ext cx="1191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</a:rPr>
                <a:t>[entity]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11C60A9-DE9D-4A74-F229-738EB1BE65BC}"/>
                </a:ext>
              </a:extLst>
            </p:cNvPr>
            <p:cNvSpPr txBox="1"/>
            <p:nvPr/>
          </p:nvSpPr>
          <p:spPr>
            <a:xfrm>
              <a:off x="5422234" y="5698371"/>
              <a:ext cx="1128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</a:rPr>
                <a:t>[score]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E6C086BC-D8D5-4C79-71F7-EFCFF7D82F4B}"/>
                </a:ext>
              </a:extLst>
            </p:cNvPr>
            <p:cNvSpPr/>
            <p:nvPr/>
          </p:nvSpPr>
          <p:spPr>
            <a:xfrm>
              <a:off x="6588264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77D17A2C-9F3F-455C-3422-A897FC5AA68A}"/>
                </a:ext>
              </a:extLst>
            </p:cNvPr>
            <p:cNvSpPr/>
            <p:nvPr/>
          </p:nvSpPr>
          <p:spPr>
            <a:xfrm>
              <a:off x="7109172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483B87AF-408D-EA77-C258-E9B1ED12B320}"/>
                </a:ext>
              </a:extLst>
            </p:cNvPr>
            <p:cNvSpPr/>
            <p:nvPr/>
          </p:nvSpPr>
          <p:spPr>
            <a:xfrm>
              <a:off x="7628568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B2E0E222-7556-1D19-7A3C-3ADAC347C89E}"/>
                </a:ext>
              </a:extLst>
            </p:cNvPr>
            <p:cNvSpPr/>
            <p:nvPr/>
          </p:nvSpPr>
          <p:spPr>
            <a:xfrm>
              <a:off x="8147964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k</a:t>
              </a:r>
              <a:endParaRPr lang="zh-CN" altLang="en-US" sz="2400" b="1" dirty="0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938D6994-7842-EC0F-4976-417F6E3F5BE7}"/>
                </a:ext>
              </a:extLst>
            </p:cNvPr>
            <p:cNvSpPr/>
            <p:nvPr/>
          </p:nvSpPr>
          <p:spPr>
            <a:xfrm>
              <a:off x="65960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1</a:t>
              </a:r>
              <a:endParaRPr lang="zh-CN" altLang="en-US" sz="2400" b="1" baseline="-25000" dirty="0"/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E06F6292-C994-F1A8-7E6E-3A3E14570B55}"/>
                </a:ext>
              </a:extLst>
            </p:cNvPr>
            <p:cNvSpPr/>
            <p:nvPr/>
          </p:nvSpPr>
          <p:spPr>
            <a:xfrm>
              <a:off x="71159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2</a:t>
              </a:r>
              <a:endParaRPr lang="zh-CN" altLang="en-US" sz="2400" b="1" baseline="-25000" dirty="0"/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9446C8FF-740C-23EF-39F6-58DE638B4AFC}"/>
                </a:ext>
              </a:extLst>
            </p:cNvPr>
            <p:cNvSpPr/>
            <p:nvPr/>
          </p:nvSpPr>
          <p:spPr>
            <a:xfrm>
              <a:off x="81557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3</a:t>
              </a:r>
              <a:endParaRPr lang="zh-CN" altLang="en-US" sz="2400" b="1" baseline="-25000" dirty="0"/>
            </a:p>
          </p:txBody>
        </p:sp>
        <p:pic>
          <p:nvPicPr>
            <p:cNvPr id="137" name="图形 136">
              <a:extLst>
                <a:ext uri="{FF2B5EF4-FFF2-40B4-BE49-F238E27FC236}">
                  <a16:creationId xmlns:a16="http://schemas.microsoft.com/office/drawing/2014/main" id="{23845A69-F882-3FB5-9A00-787E9DFB9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0916" y="5166660"/>
              <a:ext cx="504896" cy="504896"/>
            </a:xfrm>
            <a:prstGeom prst="rect">
              <a:avLst/>
            </a:prstGeom>
          </p:spPr>
        </p:pic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706CBE76-2D70-BE9E-866E-4AA5AD213FE4}"/>
                </a:ext>
              </a:extLst>
            </p:cNvPr>
            <p:cNvSpPr/>
            <p:nvPr/>
          </p:nvSpPr>
          <p:spPr>
            <a:xfrm>
              <a:off x="76358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39" name="图形 138">
              <a:extLst>
                <a:ext uri="{FF2B5EF4-FFF2-40B4-BE49-F238E27FC236}">
                  <a16:creationId xmlns:a16="http://schemas.microsoft.com/office/drawing/2014/main" id="{CAADA368-BC58-922D-8A17-C600CE593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3264" y="5683377"/>
              <a:ext cx="504896" cy="504896"/>
            </a:xfrm>
            <a:prstGeom prst="rect">
              <a:avLst/>
            </a:prstGeom>
          </p:spPr>
        </p:pic>
      </p:grpSp>
      <p:pic>
        <p:nvPicPr>
          <p:cNvPr id="144" name="图片 143">
            <a:extLst>
              <a:ext uri="{FF2B5EF4-FFF2-40B4-BE49-F238E27FC236}">
                <a16:creationId xmlns:a16="http://schemas.microsoft.com/office/drawing/2014/main" id="{FCCA66A7-9D9E-53AC-8E09-D9FBF97C02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75" y="2924452"/>
            <a:ext cx="3389670" cy="1170533"/>
          </a:xfrm>
          <a:prstGeom prst="rect">
            <a:avLst/>
          </a:prstGeom>
        </p:spPr>
      </p:pic>
      <p:sp>
        <p:nvSpPr>
          <p:cNvPr id="145" name="文本框 144">
            <a:extLst>
              <a:ext uri="{FF2B5EF4-FFF2-40B4-BE49-F238E27FC236}">
                <a16:creationId xmlns:a16="http://schemas.microsoft.com/office/drawing/2014/main" id="{16E4F44A-ACEC-2AF5-CCF0-1F5346C05765}"/>
              </a:ext>
            </a:extLst>
          </p:cNvPr>
          <p:cNvSpPr txBox="1"/>
          <p:nvPr/>
        </p:nvSpPr>
        <p:spPr>
          <a:xfrm>
            <a:off x="1505979" y="1761934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F7B38"/>
                </a:solidFill>
              </a:rPr>
              <a:t>score function</a:t>
            </a:r>
            <a:endParaRPr lang="zh-CN" altLang="en-US" sz="3200" b="1" dirty="0">
              <a:solidFill>
                <a:srgbClr val="CF7B38"/>
              </a:solidFill>
            </a:endParaRP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D2FB622D-695B-9BB1-5AFC-B322CD735F77}"/>
              </a:ext>
            </a:extLst>
          </p:cNvPr>
          <p:cNvGrpSpPr/>
          <p:nvPr/>
        </p:nvGrpSpPr>
        <p:grpSpPr>
          <a:xfrm>
            <a:off x="1294688" y="3218093"/>
            <a:ext cx="2832827" cy="1064482"/>
            <a:chOff x="1658379" y="1674480"/>
            <a:chExt cx="2832827" cy="1064482"/>
          </a:xfrm>
        </p:grpSpPr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9079DC2F-F4C3-5FD4-3CD7-914B94CAA536}"/>
                </a:ext>
              </a:extLst>
            </p:cNvPr>
            <p:cNvSpPr/>
            <p:nvPr/>
          </p:nvSpPr>
          <p:spPr>
            <a:xfrm>
              <a:off x="1658379" y="1674480"/>
              <a:ext cx="2832827" cy="1064482"/>
            </a:xfrm>
            <a:prstGeom prst="roundRect">
              <a:avLst/>
            </a:prstGeom>
            <a:solidFill>
              <a:srgbClr val="FFF5D3"/>
            </a:solidFill>
            <a:ln>
              <a:solidFill>
                <a:srgbClr val="B692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37402C-3439-2F70-7F9B-C78EE3683E1F}"/>
                </a:ext>
              </a:extLst>
            </p:cNvPr>
            <p:cNvSpPr txBox="1"/>
            <p:nvPr/>
          </p:nvSpPr>
          <p:spPr>
            <a:xfrm>
              <a:off x="1658379" y="1914334"/>
              <a:ext cx="28328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CF7B38"/>
                  </a:solidFill>
                </a:rPr>
                <a:t>score function</a:t>
              </a:r>
              <a:endParaRPr lang="zh-CN" altLang="en-US" sz="3200" b="1" dirty="0">
                <a:solidFill>
                  <a:srgbClr val="CF7B38"/>
                </a:solidFill>
              </a:endParaRPr>
            </a:p>
          </p:txBody>
        </p:sp>
      </p:grpSp>
      <p:pic>
        <p:nvPicPr>
          <p:cNvPr id="150" name="图片 149">
            <a:extLst>
              <a:ext uri="{FF2B5EF4-FFF2-40B4-BE49-F238E27FC236}">
                <a16:creationId xmlns:a16="http://schemas.microsoft.com/office/drawing/2014/main" id="{6AA044D3-C3A6-6919-068D-BBA2321EE0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73" y="4727410"/>
            <a:ext cx="3115326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3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2405C9-6D71-EB16-3FEF-97F8FD160934}"/>
              </a:ext>
            </a:extLst>
          </p:cNvPr>
          <p:cNvSpPr/>
          <p:nvPr/>
        </p:nvSpPr>
        <p:spPr>
          <a:xfrm>
            <a:off x="866634" y="887102"/>
            <a:ext cx="4169391" cy="2484000"/>
          </a:xfrm>
          <a:prstGeom prst="roundRect">
            <a:avLst>
              <a:gd name="adj" fmla="val 6074"/>
            </a:avLst>
          </a:prstGeom>
          <a:solidFill>
            <a:srgbClr val="F0F5E6"/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6EF3770-E805-DFE5-E3BB-9CF868E57EFD}"/>
              </a:ext>
            </a:extLst>
          </p:cNvPr>
          <p:cNvSpPr/>
          <p:nvPr/>
        </p:nvSpPr>
        <p:spPr>
          <a:xfrm rot="5400000">
            <a:off x="5269769" y="2682017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426184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5E9EE9-8750-5F1C-0B91-86C574AB42D1}"/>
              </a:ext>
            </a:extLst>
          </p:cNvPr>
          <p:cNvSpPr/>
          <p:nvPr/>
        </p:nvSpPr>
        <p:spPr>
          <a:xfrm>
            <a:off x="354916" y="326686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655DCA-0F29-3363-A9B1-EC5F56F6B090}"/>
              </a:ext>
            </a:extLst>
          </p:cNvPr>
          <p:cNvSpPr/>
          <p:nvPr/>
        </p:nvSpPr>
        <p:spPr>
          <a:xfrm>
            <a:off x="898417" y="910495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6AD43B-7B8A-E525-1076-2BE30BA7B58B}"/>
              </a:ext>
            </a:extLst>
          </p:cNvPr>
          <p:cNvSpPr/>
          <p:nvPr/>
        </p:nvSpPr>
        <p:spPr>
          <a:xfrm rot="1292704">
            <a:off x="1256381" y="116974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868EB6-6D66-BED0-8538-941EE553D6EB}"/>
              </a:ext>
            </a:extLst>
          </p:cNvPr>
          <p:cNvSpPr/>
          <p:nvPr/>
        </p:nvSpPr>
        <p:spPr>
          <a:xfrm rot="20688350">
            <a:off x="1073501" y="1732743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490247-9C06-081C-C8BC-B9528179EA6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667112" y="638882"/>
            <a:ext cx="284869" cy="325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11022D1-9C8D-ABDC-3BF1-AB5D1ECFC647}"/>
              </a:ext>
            </a:extLst>
          </p:cNvPr>
          <p:cNvCxnSpPr>
            <a:cxnSpLocks/>
            <a:stCxn id="6" idx="4"/>
            <a:endCxn id="5" idx="7"/>
          </p:cNvCxnSpPr>
          <p:nvPr/>
        </p:nvCxnSpPr>
        <p:spPr>
          <a:xfrm flipH="1">
            <a:off x="1210613" y="469956"/>
            <a:ext cx="161488" cy="494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6DEC0AC-0AF2-2DAE-A183-9520467800D6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081297" y="1276255"/>
            <a:ext cx="127153" cy="462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978EB37D-16A3-1824-95D1-B24F6A5B8F13}"/>
              </a:ext>
            </a:extLst>
          </p:cNvPr>
          <p:cNvSpPr/>
          <p:nvPr/>
        </p:nvSpPr>
        <p:spPr>
          <a:xfrm>
            <a:off x="343432" y="2698854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195519D-89EC-E10A-6DC6-920D82DCED9D}"/>
              </a:ext>
            </a:extLst>
          </p:cNvPr>
          <p:cNvSpPr/>
          <p:nvPr/>
        </p:nvSpPr>
        <p:spPr>
          <a:xfrm>
            <a:off x="849082" y="3243752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6E9695-DD1A-F928-44FD-6AC545552B44}"/>
              </a:ext>
            </a:extLst>
          </p:cNvPr>
          <p:cNvSpPr/>
          <p:nvPr/>
        </p:nvSpPr>
        <p:spPr>
          <a:xfrm rot="7042246">
            <a:off x="1740128" y="3490238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981A22B-C0C6-E8E5-2DE0-49D1CD0674B1}"/>
              </a:ext>
            </a:extLst>
          </p:cNvPr>
          <p:cNvSpPr/>
          <p:nvPr/>
        </p:nvSpPr>
        <p:spPr>
          <a:xfrm rot="20688350">
            <a:off x="1122835" y="3961142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26D0A50-289A-E051-FCA9-5324D1568F50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655628" y="3011050"/>
            <a:ext cx="247018" cy="28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7702AD0-A34F-1BC3-0AFA-2E8D4282A174}"/>
              </a:ext>
            </a:extLst>
          </p:cNvPr>
          <p:cNvCxnSpPr>
            <a:cxnSpLocks/>
            <a:stCxn id="33" idx="4"/>
            <a:endCxn id="32" idx="7"/>
          </p:cNvCxnSpPr>
          <p:nvPr/>
        </p:nvCxnSpPr>
        <p:spPr>
          <a:xfrm flipH="1" flipV="1">
            <a:off x="1161278" y="3297316"/>
            <a:ext cx="599323" cy="291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8B94D71-A04A-1566-F8CB-E0008107ACDC}"/>
              </a:ext>
            </a:extLst>
          </p:cNvPr>
          <p:cNvCxnSpPr>
            <a:stCxn id="32" idx="4"/>
            <a:endCxn id="34" idx="0"/>
          </p:cNvCxnSpPr>
          <p:nvPr/>
        </p:nvCxnSpPr>
        <p:spPr>
          <a:xfrm>
            <a:off x="1031962" y="3609512"/>
            <a:ext cx="225822" cy="358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21486CB-B754-8E02-1699-3D4E9FC86D07}"/>
              </a:ext>
            </a:extLst>
          </p:cNvPr>
          <p:cNvSpPr txBox="1"/>
          <p:nvPr/>
        </p:nvSpPr>
        <p:spPr>
          <a:xfrm>
            <a:off x="729290" y="45985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A15E3E-7550-B4C6-D587-AC91E02CF438}"/>
              </a:ext>
            </a:extLst>
          </p:cNvPr>
          <p:cNvSpPr txBox="1"/>
          <p:nvPr/>
        </p:nvSpPr>
        <p:spPr>
          <a:xfrm>
            <a:off x="1228051" y="65246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F429C84-221A-E7E7-895A-40D155A9BAE0}"/>
              </a:ext>
            </a:extLst>
          </p:cNvPr>
          <p:cNvSpPr txBox="1"/>
          <p:nvPr/>
        </p:nvSpPr>
        <p:spPr>
          <a:xfrm>
            <a:off x="845421" y="125250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F9F45FD-B4B9-F31A-0C83-3C44C281C7CA}"/>
              </a:ext>
            </a:extLst>
          </p:cNvPr>
          <p:cNvGrpSpPr/>
          <p:nvPr/>
        </p:nvGrpSpPr>
        <p:grpSpPr>
          <a:xfrm>
            <a:off x="2153263" y="135192"/>
            <a:ext cx="1802407" cy="2818380"/>
            <a:chOff x="1870280" y="1503029"/>
            <a:chExt cx="1267225" cy="198152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BBD0FF7-6367-4CE1-CD2B-BD5DDDCA92AD}"/>
                </a:ext>
              </a:extLst>
            </p:cNvPr>
            <p:cNvSpPr/>
            <p:nvPr/>
          </p:nvSpPr>
          <p:spPr>
            <a:xfrm>
              <a:off x="1870280" y="1712741"/>
              <a:ext cx="365760" cy="365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B87B137-4BA6-C05D-3886-A6DBE24A56BE}"/>
                </a:ext>
              </a:extLst>
            </p:cNvPr>
            <p:cNvSpPr/>
            <p:nvPr/>
          </p:nvSpPr>
          <p:spPr>
            <a:xfrm>
              <a:off x="2413781" y="2296550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5E77A19-BD4D-B487-FF13-94D7CB3C0095}"/>
                </a:ext>
              </a:extLst>
            </p:cNvPr>
            <p:cNvSpPr/>
            <p:nvPr/>
          </p:nvSpPr>
          <p:spPr>
            <a:xfrm rot="1292704">
              <a:off x="2771745" y="1503029"/>
              <a:ext cx="365760" cy="365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3F81FA7-9A89-62C0-B179-10E2B225A1C1}"/>
                </a:ext>
              </a:extLst>
            </p:cNvPr>
            <p:cNvSpPr/>
            <p:nvPr/>
          </p:nvSpPr>
          <p:spPr>
            <a:xfrm rot="20688350">
              <a:off x="2588865" y="3118798"/>
              <a:ext cx="365760" cy="365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BA84F85-ED4A-CD0A-1701-112A84092F70}"/>
                </a:ext>
              </a:extLst>
            </p:cNvPr>
            <p:cNvCxnSpPr>
              <a:cxnSpLocks/>
              <a:stCxn id="51" idx="5"/>
              <a:endCxn id="52" idx="1"/>
            </p:cNvCxnSpPr>
            <p:nvPr/>
          </p:nvCxnSpPr>
          <p:spPr>
            <a:xfrm>
              <a:off x="2182476" y="2024937"/>
              <a:ext cx="284869" cy="325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745CAF9-25FF-D68E-C337-AAFBDB6759D0}"/>
                </a:ext>
              </a:extLst>
            </p:cNvPr>
            <p:cNvCxnSpPr>
              <a:cxnSpLocks/>
              <a:stCxn id="53" idx="4"/>
              <a:endCxn id="52" idx="7"/>
            </p:cNvCxnSpPr>
            <p:nvPr/>
          </p:nvCxnSpPr>
          <p:spPr>
            <a:xfrm flipH="1">
              <a:off x="2725977" y="1856011"/>
              <a:ext cx="161488" cy="49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6EBD9CF-B07A-1E83-37A9-B4BD621E995E}"/>
                </a:ext>
              </a:extLst>
            </p:cNvPr>
            <p:cNvCxnSpPr>
              <a:cxnSpLocks/>
              <a:stCxn id="52" idx="4"/>
              <a:endCxn id="54" idx="0"/>
            </p:cNvCxnSpPr>
            <p:nvPr/>
          </p:nvCxnSpPr>
          <p:spPr>
            <a:xfrm>
              <a:off x="2596661" y="2662310"/>
              <a:ext cx="127153" cy="462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3171841-A284-DD2B-A37B-0FAF24BF86FA}"/>
                </a:ext>
              </a:extLst>
            </p:cNvPr>
            <p:cNvSpPr txBox="1"/>
            <p:nvPr/>
          </p:nvSpPr>
          <p:spPr>
            <a:xfrm>
              <a:off x="2244654" y="184590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1CF9150-CEBA-FB27-8EA2-5C8276C8733E}"/>
                </a:ext>
              </a:extLst>
            </p:cNvPr>
            <p:cNvSpPr txBox="1"/>
            <p:nvPr/>
          </p:nvSpPr>
          <p:spPr>
            <a:xfrm>
              <a:off x="2743415" y="2038519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C3677FF-91F7-2D56-A5AB-6D62FDEABD7F}"/>
                </a:ext>
              </a:extLst>
            </p:cNvPr>
            <p:cNvSpPr txBox="1"/>
            <p:nvPr/>
          </p:nvSpPr>
          <p:spPr>
            <a:xfrm>
              <a:off x="2360785" y="2638559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BBB74FC-7329-42E1-E6A8-7BE40EE1FC9E}"/>
              </a:ext>
            </a:extLst>
          </p:cNvPr>
          <p:cNvSpPr txBox="1"/>
          <p:nvPr/>
        </p:nvSpPr>
        <p:spPr>
          <a:xfrm>
            <a:off x="1115973" y="352802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62C11C7-935F-5200-C8D8-48CCDD2421BB}"/>
              </a:ext>
            </a:extLst>
          </p:cNvPr>
          <p:cNvSpPr txBox="1"/>
          <p:nvPr/>
        </p:nvSpPr>
        <p:spPr>
          <a:xfrm>
            <a:off x="1394565" y="313762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A23A329-0CB8-9400-ADD2-61FADE6A2103}"/>
              </a:ext>
            </a:extLst>
          </p:cNvPr>
          <p:cNvSpPr txBox="1"/>
          <p:nvPr/>
        </p:nvSpPr>
        <p:spPr>
          <a:xfrm>
            <a:off x="493542" y="301271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3110A63-647C-BEE5-E243-6DD1790158DC}"/>
              </a:ext>
            </a:extLst>
          </p:cNvPr>
          <p:cNvGrpSpPr/>
          <p:nvPr/>
        </p:nvGrpSpPr>
        <p:grpSpPr>
          <a:xfrm>
            <a:off x="2153263" y="3111320"/>
            <a:ext cx="2561075" cy="2356487"/>
            <a:chOff x="1858796" y="4084909"/>
            <a:chExt cx="1763554" cy="1622674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47D4441-E826-BEF7-1978-5BB0DE4EFBBF}"/>
                </a:ext>
              </a:extLst>
            </p:cNvPr>
            <p:cNvSpPr/>
            <p:nvPr/>
          </p:nvSpPr>
          <p:spPr>
            <a:xfrm>
              <a:off x="1858796" y="4084909"/>
              <a:ext cx="359449" cy="3594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969A3F2-FF5F-21A5-7518-F2E2A738E4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447" y="4629806"/>
              <a:ext cx="359449" cy="35944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5A39FAF-8E99-CE5B-BF02-39317639DAAC}"/>
                </a:ext>
              </a:extLst>
            </p:cNvPr>
            <p:cNvSpPr/>
            <p:nvPr/>
          </p:nvSpPr>
          <p:spPr>
            <a:xfrm rot="7042246">
              <a:off x="3262901" y="4878096"/>
              <a:ext cx="359449" cy="3594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E320533-825E-2ABF-DCDF-E14DE4181849}"/>
                </a:ext>
              </a:extLst>
            </p:cNvPr>
            <p:cNvSpPr>
              <a:spLocks noChangeAspect="1"/>
            </p:cNvSpPr>
            <p:nvPr/>
          </p:nvSpPr>
          <p:spPr>
            <a:xfrm rot="20688350">
              <a:off x="2637482" y="5348134"/>
              <a:ext cx="359448" cy="3594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9DF3F51E-7B43-A7F1-2350-738352E26E22}"/>
                </a:ext>
              </a:extLst>
            </p:cNvPr>
            <p:cNvCxnSpPr>
              <a:cxnSpLocks/>
              <a:stCxn id="65" idx="5"/>
              <a:endCxn id="66" idx="1"/>
            </p:cNvCxnSpPr>
            <p:nvPr/>
          </p:nvCxnSpPr>
          <p:spPr>
            <a:xfrm>
              <a:off x="2165605" y="4391718"/>
              <a:ext cx="251482" cy="290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6AF23A66-BEA4-2219-76E5-DB8CEA8AA1DE}"/>
                </a:ext>
              </a:extLst>
            </p:cNvPr>
            <p:cNvCxnSpPr>
              <a:cxnSpLocks/>
              <a:stCxn id="67" idx="4"/>
              <a:endCxn id="66" idx="7"/>
            </p:cNvCxnSpPr>
            <p:nvPr/>
          </p:nvCxnSpPr>
          <p:spPr>
            <a:xfrm flipH="1" flipV="1">
              <a:off x="2671256" y="4682446"/>
              <a:ext cx="611765" cy="2927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4E040A40-D803-AB49-926D-3211CCAE14EB}"/>
                </a:ext>
              </a:extLst>
            </p:cNvPr>
            <p:cNvCxnSpPr>
              <a:stCxn id="66" idx="4"/>
              <a:endCxn id="68" idx="0"/>
            </p:cNvCxnSpPr>
            <p:nvPr/>
          </p:nvCxnSpPr>
          <p:spPr>
            <a:xfrm>
              <a:off x="2544171" y="4989255"/>
              <a:ext cx="225931" cy="3651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3238303-EA40-68C7-57B6-C240A5068BD4}"/>
                </a:ext>
              </a:extLst>
            </p:cNvPr>
            <p:cNvSpPr txBox="1"/>
            <p:nvPr/>
          </p:nvSpPr>
          <p:spPr>
            <a:xfrm>
              <a:off x="2594609" y="495679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72200F5-FD71-5573-1727-F4A29D44B92D}"/>
                </a:ext>
              </a:extLst>
            </p:cNvPr>
            <p:cNvSpPr txBox="1"/>
            <p:nvPr/>
          </p:nvSpPr>
          <p:spPr>
            <a:xfrm>
              <a:off x="2814217" y="458344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A290478-41BF-A15B-84E2-95788AC764DA}"/>
                </a:ext>
              </a:extLst>
            </p:cNvPr>
            <p:cNvSpPr txBox="1"/>
            <p:nvPr/>
          </p:nvSpPr>
          <p:spPr>
            <a:xfrm>
              <a:off x="2094078" y="440365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89BA720C-B17E-C3BC-436E-9A120D6CFF42}"/>
              </a:ext>
            </a:extLst>
          </p:cNvPr>
          <p:cNvGrpSpPr/>
          <p:nvPr/>
        </p:nvGrpSpPr>
        <p:grpSpPr>
          <a:xfrm>
            <a:off x="6627908" y="837130"/>
            <a:ext cx="1964062" cy="2611815"/>
            <a:chOff x="6627908" y="837130"/>
            <a:chExt cx="1964062" cy="2611815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4D72522D-2BEB-0784-E5C7-8B87B6CA4DA3}"/>
                </a:ext>
              </a:extLst>
            </p:cNvPr>
            <p:cNvGrpSpPr/>
            <p:nvPr/>
          </p:nvGrpSpPr>
          <p:grpSpPr>
            <a:xfrm>
              <a:off x="6627908" y="837130"/>
              <a:ext cx="1964062" cy="2611815"/>
              <a:chOff x="6627908" y="837130"/>
              <a:chExt cx="1964062" cy="2611815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FB6450C7-E262-EDCF-6AAB-38E399A7C316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5528656" y="1116905"/>
                <a:chExt cx="2887006" cy="3469661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5EBE58F6-533F-2C11-DD8B-FF2D3DCB479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650995" y="1116905"/>
                  <a:ext cx="1764667" cy="2401200"/>
                  <a:chOff x="8618348" y="3347637"/>
                  <a:chExt cx="2561075" cy="3484880"/>
                </a:xfrm>
              </p:grpSpPr>
              <p:sp>
                <p:nvSpPr>
                  <p:cNvPr id="136" name="矩形: 圆角 135">
                    <a:extLst>
                      <a:ext uri="{FF2B5EF4-FFF2-40B4-BE49-F238E27FC236}">
                        <a16:creationId xmlns:a16="http://schemas.microsoft.com/office/drawing/2014/main" id="{12173213-F15E-EA4D-B9AF-20744CBE4251}"/>
                      </a:ext>
                    </a:extLst>
                  </p:cNvPr>
                  <p:cNvSpPr/>
                  <p:nvPr/>
                </p:nvSpPr>
                <p:spPr>
                  <a:xfrm>
                    <a:off x="8662530" y="3347637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00" name="组合 99">
                    <a:extLst>
                      <a:ext uri="{FF2B5EF4-FFF2-40B4-BE49-F238E27FC236}">
                        <a16:creationId xmlns:a16="http://schemas.microsoft.com/office/drawing/2014/main" id="{3D693187-60CF-8C73-1D89-D704CD0D3F83}"/>
                      </a:ext>
                    </a:extLst>
                  </p:cNvPr>
                  <p:cNvGrpSpPr/>
                  <p:nvPr/>
                </p:nvGrpSpPr>
                <p:grpSpPr>
                  <a:xfrm rot="530823">
                    <a:off x="8618348" y="3911834"/>
                    <a:ext cx="2561075" cy="2356487"/>
                    <a:chOff x="1858796" y="4084909"/>
                    <a:chExt cx="1763554" cy="1622674"/>
                  </a:xfrm>
                </p:grpSpPr>
                <p:sp>
                  <p:nvSpPr>
                    <p:cNvPr id="101" name="椭圆 100">
                      <a:extLst>
                        <a:ext uri="{FF2B5EF4-FFF2-40B4-BE49-F238E27FC236}">
                          <a16:creationId xmlns:a16="http://schemas.microsoft.com/office/drawing/2014/main" id="{D8F7425B-3461-24DE-D2E9-90B94B31E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8796" y="4084909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02" name="椭圆 101">
                      <a:extLst>
                        <a:ext uri="{FF2B5EF4-FFF2-40B4-BE49-F238E27FC236}">
                          <a16:creationId xmlns:a16="http://schemas.microsoft.com/office/drawing/2014/main" id="{F6BB5D2E-BB8A-4981-C8C0-9E1CF60397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64447" y="4629806"/>
                      <a:ext cx="359449" cy="35944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>
                      <a:extLst>
                        <a:ext uri="{FF2B5EF4-FFF2-40B4-BE49-F238E27FC236}">
                          <a16:creationId xmlns:a16="http://schemas.microsoft.com/office/drawing/2014/main" id="{767DCBC6-92CC-658F-4C82-286690621CAA}"/>
                        </a:ext>
                      </a:extLst>
                    </p:cNvPr>
                    <p:cNvSpPr/>
                    <p:nvPr/>
                  </p:nvSpPr>
                  <p:spPr>
                    <a:xfrm rot="7042246">
                      <a:off x="3262901" y="4878096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04" name="椭圆 103">
                      <a:extLst>
                        <a:ext uri="{FF2B5EF4-FFF2-40B4-BE49-F238E27FC236}">
                          <a16:creationId xmlns:a16="http://schemas.microsoft.com/office/drawing/2014/main" id="{525680AC-6A94-3F40-5F4C-1C95FD66FA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2637482" y="5348134"/>
                      <a:ext cx="359448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05" name="直接连接符 104">
                      <a:extLst>
                        <a:ext uri="{FF2B5EF4-FFF2-40B4-BE49-F238E27FC236}">
                          <a16:creationId xmlns:a16="http://schemas.microsoft.com/office/drawing/2014/main" id="{D966414D-D4A0-4142-D4CE-28F1B02C6A97}"/>
                        </a:ext>
                      </a:extLst>
                    </p:cNvPr>
                    <p:cNvCxnSpPr>
                      <a:cxnSpLocks/>
                      <a:stCxn id="101" idx="5"/>
                      <a:endCxn id="102" idx="1"/>
                    </p:cNvCxnSpPr>
                    <p:nvPr/>
                  </p:nvCxnSpPr>
                  <p:spPr>
                    <a:xfrm>
                      <a:off x="2165605" y="4391718"/>
                      <a:ext cx="251482" cy="29072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直接连接符 105">
                      <a:extLst>
                        <a:ext uri="{FF2B5EF4-FFF2-40B4-BE49-F238E27FC236}">
                          <a16:creationId xmlns:a16="http://schemas.microsoft.com/office/drawing/2014/main" id="{F9CE28B2-EE3B-F802-1537-C7B308BC0366}"/>
                        </a:ext>
                      </a:extLst>
                    </p:cNvPr>
                    <p:cNvCxnSpPr>
                      <a:cxnSpLocks/>
                      <a:stCxn id="103" idx="4"/>
                      <a:endCxn id="102" idx="7"/>
                    </p:cNvCxnSpPr>
                    <p:nvPr/>
                  </p:nvCxnSpPr>
                  <p:spPr>
                    <a:xfrm flipH="1" flipV="1">
                      <a:off x="2671256" y="4682446"/>
                      <a:ext cx="611765" cy="29274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直接连接符 106">
                      <a:extLst>
                        <a:ext uri="{FF2B5EF4-FFF2-40B4-BE49-F238E27FC236}">
                          <a16:creationId xmlns:a16="http://schemas.microsoft.com/office/drawing/2014/main" id="{0CA734CF-4138-9801-F6E0-4B538F32A3B5}"/>
                        </a:ext>
                      </a:extLst>
                    </p:cNvPr>
                    <p:cNvCxnSpPr>
                      <a:stCxn id="102" idx="4"/>
                      <a:endCxn id="104" idx="0"/>
                    </p:cNvCxnSpPr>
                    <p:nvPr/>
                  </p:nvCxnSpPr>
                  <p:spPr>
                    <a:xfrm>
                      <a:off x="2544171" y="4989255"/>
                      <a:ext cx="225931" cy="36516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文本框 107">
                      <a:extLst>
                        <a:ext uri="{FF2B5EF4-FFF2-40B4-BE49-F238E27FC236}">
                          <a16:creationId xmlns:a16="http://schemas.microsoft.com/office/drawing/2014/main" id="{EE760E29-AB20-0D6A-7A4B-D53F571718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7556" y="4860239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109" name="文本框 108">
                      <a:extLst>
                        <a:ext uri="{FF2B5EF4-FFF2-40B4-BE49-F238E27FC236}">
                          <a16:creationId xmlns:a16="http://schemas.microsoft.com/office/drawing/2014/main" id="{D3A4C5AC-5503-A15D-5858-EDB9210A99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3456" y="4521384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110" name="文本框 109">
                      <a:extLst>
                        <a:ext uri="{FF2B5EF4-FFF2-40B4-BE49-F238E27FC236}">
                          <a16:creationId xmlns:a16="http://schemas.microsoft.com/office/drawing/2014/main" id="{B7CD37BA-2FA3-5448-7A10-1C1F1EAE0D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80356" y="4312176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EC7BFB2E-E840-0818-D71F-3C4DEDA56E5D}"/>
                    </a:ext>
                  </a:extLst>
                </p:cNvPr>
                <p:cNvGrpSpPr/>
                <p:nvPr/>
              </p:nvGrpSpPr>
              <p:grpSpPr>
                <a:xfrm>
                  <a:off x="5528656" y="2184715"/>
                  <a:ext cx="1704243" cy="2401851"/>
                  <a:chOff x="8578278" y="320400"/>
                  <a:chExt cx="2472710" cy="3484880"/>
                </a:xfrm>
              </p:grpSpPr>
              <p:sp>
                <p:nvSpPr>
                  <p:cNvPr id="98" name="矩形: 圆角 97">
                    <a:extLst>
                      <a:ext uri="{FF2B5EF4-FFF2-40B4-BE49-F238E27FC236}">
                        <a16:creationId xmlns:a16="http://schemas.microsoft.com/office/drawing/2014/main" id="{A5772005-AE0C-2910-C91E-087BED4FB531}"/>
                      </a:ext>
                    </a:extLst>
                  </p:cNvPr>
                  <p:cNvSpPr/>
                  <p:nvPr/>
                </p:nvSpPr>
                <p:spPr>
                  <a:xfrm>
                    <a:off x="8578278" y="320400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EA98D467-AF3A-D003-2B04-B5DC3B7684B8}"/>
                      </a:ext>
                    </a:extLst>
                  </p:cNvPr>
                  <p:cNvGrpSpPr/>
                  <p:nvPr/>
                </p:nvGrpSpPr>
                <p:grpSpPr>
                  <a:xfrm>
                    <a:off x="8913430" y="653650"/>
                    <a:ext cx="1802407" cy="2818380"/>
                    <a:chOff x="1870280" y="1503029"/>
                    <a:chExt cx="1267225" cy="1981529"/>
                  </a:xfrm>
                </p:grpSpPr>
                <p:sp>
                  <p:nvSpPr>
                    <p:cNvPr id="88" name="椭圆 87">
                      <a:extLst>
                        <a:ext uri="{FF2B5EF4-FFF2-40B4-BE49-F238E27FC236}">
                          <a16:creationId xmlns:a16="http://schemas.microsoft.com/office/drawing/2014/main" id="{4C0CFB08-D99E-C1B6-A402-6E6363E70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0280" y="1712741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椭圆 88">
                      <a:extLst>
                        <a:ext uri="{FF2B5EF4-FFF2-40B4-BE49-F238E27FC236}">
                          <a16:creationId xmlns:a16="http://schemas.microsoft.com/office/drawing/2014/main" id="{E3627FFB-5A99-296A-89B9-E28A06952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781" y="2296550"/>
                      <a:ext cx="365760" cy="36576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90" name="椭圆 89">
                      <a:extLst>
                        <a:ext uri="{FF2B5EF4-FFF2-40B4-BE49-F238E27FC236}">
                          <a16:creationId xmlns:a16="http://schemas.microsoft.com/office/drawing/2014/main" id="{10F3CDC2-24CA-96D7-362C-E9443FAFA6C3}"/>
                        </a:ext>
                      </a:extLst>
                    </p:cNvPr>
                    <p:cNvSpPr/>
                    <p:nvPr/>
                  </p:nvSpPr>
                  <p:spPr>
                    <a:xfrm rot="1292704">
                      <a:off x="2771745" y="1503029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>
                      <a:extLst>
                        <a:ext uri="{FF2B5EF4-FFF2-40B4-BE49-F238E27FC236}">
                          <a16:creationId xmlns:a16="http://schemas.microsoft.com/office/drawing/2014/main" id="{31629F94-516E-3762-B9C1-04B6513D1430}"/>
                        </a:ext>
                      </a:extLst>
                    </p:cNvPr>
                    <p:cNvSpPr/>
                    <p:nvPr/>
                  </p:nvSpPr>
                  <p:spPr>
                    <a:xfrm rot="20688350">
                      <a:off x="2588865" y="3118798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2" name="直接连接符 91">
                      <a:extLst>
                        <a:ext uri="{FF2B5EF4-FFF2-40B4-BE49-F238E27FC236}">
                          <a16:creationId xmlns:a16="http://schemas.microsoft.com/office/drawing/2014/main" id="{BCABC302-ED8D-3C0A-8DBC-47F8C9CFC583}"/>
                        </a:ext>
                      </a:extLst>
                    </p:cNvPr>
                    <p:cNvCxnSpPr>
                      <a:cxnSpLocks/>
                      <a:stCxn id="88" idx="5"/>
                      <a:endCxn id="89" idx="1"/>
                    </p:cNvCxnSpPr>
                    <p:nvPr/>
                  </p:nvCxnSpPr>
                  <p:spPr>
                    <a:xfrm>
                      <a:off x="2182476" y="2024937"/>
                      <a:ext cx="284869" cy="32517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>
                      <a:extLst>
                        <a:ext uri="{FF2B5EF4-FFF2-40B4-BE49-F238E27FC236}">
                          <a16:creationId xmlns:a16="http://schemas.microsoft.com/office/drawing/2014/main" id="{559A25C5-590D-37B2-70DF-39362F1F3D32}"/>
                        </a:ext>
                      </a:extLst>
                    </p:cNvPr>
                    <p:cNvCxnSpPr>
                      <a:cxnSpLocks/>
                      <a:stCxn id="90" idx="4"/>
                      <a:endCxn id="89" idx="7"/>
                    </p:cNvCxnSpPr>
                    <p:nvPr/>
                  </p:nvCxnSpPr>
                  <p:spPr>
                    <a:xfrm flipH="1">
                      <a:off x="2725977" y="1856011"/>
                      <a:ext cx="161488" cy="49410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53F29621-A160-6ADD-E9B1-FD4891F966B2}"/>
                        </a:ext>
                      </a:extLst>
                    </p:cNvPr>
                    <p:cNvCxnSpPr>
                      <a:cxnSpLocks/>
                      <a:stCxn id="89" idx="4"/>
                      <a:endCxn id="91" idx="0"/>
                    </p:cNvCxnSpPr>
                    <p:nvPr/>
                  </p:nvCxnSpPr>
                  <p:spPr>
                    <a:xfrm>
                      <a:off x="2596661" y="2662310"/>
                      <a:ext cx="127153" cy="46288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文本框 94">
                      <a:extLst>
                        <a:ext uri="{FF2B5EF4-FFF2-40B4-BE49-F238E27FC236}">
                          <a16:creationId xmlns:a16="http://schemas.microsoft.com/office/drawing/2014/main" id="{3B239A7F-5A03-5349-2383-375DD0E9C8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4613" y="1886935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96" name="文本框 95">
                      <a:extLst>
                        <a:ext uri="{FF2B5EF4-FFF2-40B4-BE49-F238E27FC236}">
                          <a16:creationId xmlns:a16="http://schemas.microsoft.com/office/drawing/2014/main" id="{4F363D5C-2F9B-7CCB-F176-EA0F7E9E13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5881" y="1927593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91E669E9-6B6E-92AE-2D42-D4EE3F8E1F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4862" y="2675790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</p:grpSp>
          <p:pic>
            <p:nvPicPr>
              <p:cNvPr id="140" name="图形 139">
                <a:extLst>
                  <a:ext uri="{FF2B5EF4-FFF2-40B4-BE49-F238E27FC236}">
                    <a16:creationId xmlns:a16="http://schemas.microsoft.com/office/drawing/2014/main" id="{5BF63817-889C-951D-ABBA-B536EB9C4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695319">
                <a:off x="7728784" y="2411747"/>
                <a:ext cx="507101" cy="507101"/>
              </a:xfrm>
              <a:prstGeom prst="rect">
                <a:avLst/>
              </a:prstGeom>
            </p:spPr>
          </p:pic>
        </p:grpSp>
        <p:cxnSp>
          <p:nvCxnSpPr>
            <p:cNvPr id="172" name="连接符: 曲线 171">
              <a:extLst>
                <a:ext uri="{FF2B5EF4-FFF2-40B4-BE49-F238E27FC236}">
                  <a16:creationId xmlns:a16="http://schemas.microsoft.com/office/drawing/2014/main" id="{A573CE80-6F89-8CDF-309B-99F57CA12C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21445" y="1796737"/>
              <a:ext cx="904006" cy="592397"/>
            </a:xfrm>
            <a:prstGeom prst="curvedConnector3">
              <a:avLst>
                <a:gd name="adj1" fmla="val 115185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9213857E-69FA-D9A6-6250-908F525E125A}"/>
                </a:ext>
              </a:extLst>
            </p:cNvPr>
            <p:cNvSpPr/>
            <p:nvPr/>
          </p:nvSpPr>
          <p:spPr>
            <a:xfrm rot="19074529">
              <a:off x="7125617" y="2395010"/>
              <a:ext cx="108715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</a:t>
              </a:r>
              <a:r>
                <a:rPr lang="en-US" altLang="zh-CN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eed pair</a:t>
              </a:r>
              <a:endParaRPr lang="zh-CN" altLang="en-US" sz="1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C1BCC75E-E402-75F9-CEEB-C28393ADEC5C}"/>
              </a:ext>
            </a:extLst>
          </p:cNvPr>
          <p:cNvGrpSpPr/>
          <p:nvPr/>
        </p:nvGrpSpPr>
        <p:grpSpPr>
          <a:xfrm>
            <a:off x="7066939" y="3758550"/>
            <a:ext cx="1964064" cy="2611814"/>
            <a:chOff x="6627908" y="837130"/>
            <a:chExt cx="1964064" cy="2611814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6818DFD2-57FA-3CF3-46E1-05B25E397254}"/>
                </a:ext>
              </a:extLst>
            </p:cNvPr>
            <p:cNvGrpSpPr/>
            <p:nvPr/>
          </p:nvGrpSpPr>
          <p:grpSpPr>
            <a:xfrm>
              <a:off x="6627908" y="837130"/>
              <a:ext cx="1964064" cy="2611814"/>
              <a:chOff x="5528654" y="1116905"/>
              <a:chExt cx="2887008" cy="3469660"/>
            </a:xfrm>
          </p:grpSpPr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12298631-3125-C92E-EF06-E333372A78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50995" y="1116905"/>
                <a:ext cx="1764667" cy="2401200"/>
                <a:chOff x="8618348" y="3347637"/>
                <a:chExt cx="2561075" cy="3484880"/>
              </a:xfrm>
            </p:grpSpPr>
            <p:sp>
              <p:nvSpPr>
                <p:cNvPr id="200" name="矩形: 圆角 199">
                  <a:extLst>
                    <a:ext uri="{FF2B5EF4-FFF2-40B4-BE49-F238E27FC236}">
                      <a16:creationId xmlns:a16="http://schemas.microsoft.com/office/drawing/2014/main" id="{B8CD8112-D20B-41F8-7029-93AE7DD3D3FB}"/>
                    </a:ext>
                  </a:extLst>
                </p:cNvPr>
                <p:cNvSpPr/>
                <p:nvPr/>
              </p:nvSpPr>
              <p:spPr>
                <a:xfrm>
                  <a:off x="8662530" y="3347637"/>
                  <a:ext cx="2472710" cy="348488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01" name="组合 200">
                  <a:extLst>
                    <a:ext uri="{FF2B5EF4-FFF2-40B4-BE49-F238E27FC236}">
                      <a16:creationId xmlns:a16="http://schemas.microsoft.com/office/drawing/2014/main" id="{C07C6F60-2CFF-E0F8-7763-FE1FAC394475}"/>
                    </a:ext>
                  </a:extLst>
                </p:cNvPr>
                <p:cNvGrpSpPr/>
                <p:nvPr/>
              </p:nvGrpSpPr>
              <p:grpSpPr>
                <a:xfrm rot="530823">
                  <a:off x="8618348" y="3911834"/>
                  <a:ext cx="2561075" cy="2356487"/>
                  <a:chOff x="1858796" y="4084909"/>
                  <a:chExt cx="1763554" cy="1622674"/>
                </a:xfrm>
              </p:grpSpPr>
              <p:sp>
                <p:nvSpPr>
                  <p:cNvPr id="202" name="椭圆 201">
                    <a:extLst>
                      <a:ext uri="{FF2B5EF4-FFF2-40B4-BE49-F238E27FC236}">
                        <a16:creationId xmlns:a16="http://schemas.microsoft.com/office/drawing/2014/main" id="{EBEF6798-0CB1-BBD5-6128-4001240CCBB4}"/>
                      </a:ext>
                    </a:extLst>
                  </p:cNvPr>
                  <p:cNvSpPr/>
                  <p:nvPr/>
                </p:nvSpPr>
                <p:spPr>
                  <a:xfrm>
                    <a:off x="1858796" y="4084909"/>
                    <a:ext cx="359449" cy="35944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3" name="椭圆 202">
                    <a:extLst>
                      <a:ext uri="{FF2B5EF4-FFF2-40B4-BE49-F238E27FC236}">
                        <a16:creationId xmlns:a16="http://schemas.microsoft.com/office/drawing/2014/main" id="{DF7D514A-F732-6E5C-3723-8A5A74C8A4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64447" y="4629806"/>
                    <a:ext cx="359449" cy="359449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4" name="椭圆 203">
                    <a:extLst>
                      <a:ext uri="{FF2B5EF4-FFF2-40B4-BE49-F238E27FC236}">
                        <a16:creationId xmlns:a16="http://schemas.microsoft.com/office/drawing/2014/main" id="{B4245A15-4362-2FA7-6CDF-9F7DE4EC3619}"/>
                      </a:ext>
                    </a:extLst>
                  </p:cNvPr>
                  <p:cNvSpPr/>
                  <p:nvPr/>
                </p:nvSpPr>
                <p:spPr>
                  <a:xfrm rot="7042246">
                    <a:off x="3262901" y="4878096"/>
                    <a:ext cx="359449" cy="35944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5" name="椭圆 204">
                    <a:extLst>
                      <a:ext uri="{FF2B5EF4-FFF2-40B4-BE49-F238E27FC236}">
                        <a16:creationId xmlns:a16="http://schemas.microsoft.com/office/drawing/2014/main" id="{9CE045EC-6487-70A8-1C6D-BEE66A95CB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2637482" y="5348134"/>
                    <a:ext cx="359448" cy="35944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6" name="直接连接符 205">
                    <a:extLst>
                      <a:ext uri="{FF2B5EF4-FFF2-40B4-BE49-F238E27FC236}">
                        <a16:creationId xmlns:a16="http://schemas.microsoft.com/office/drawing/2014/main" id="{DABD4621-61C8-CDEC-87C8-346DA1AD80F3}"/>
                      </a:ext>
                    </a:extLst>
                  </p:cNvPr>
                  <p:cNvCxnSpPr>
                    <a:cxnSpLocks/>
                    <a:stCxn id="202" idx="5"/>
                    <a:endCxn id="203" idx="1"/>
                  </p:cNvCxnSpPr>
                  <p:nvPr/>
                </p:nvCxnSpPr>
                <p:spPr>
                  <a:xfrm>
                    <a:off x="2165605" y="4391718"/>
                    <a:ext cx="251482" cy="29072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>
                    <a:extLst>
                      <a:ext uri="{FF2B5EF4-FFF2-40B4-BE49-F238E27FC236}">
                        <a16:creationId xmlns:a16="http://schemas.microsoft.com/office/drawing/2014/main" id="{C12486CB-4D6E-10CE-C2A1-B86BE5CA51C1}"/>
                      </a:ext>
                    </a:extLst>
                  </p:cNvPr>
                  <p:cNvCxnSpPr>
                    <a:cxnSpLocks/>
                    <a:stCxn id="204" idx="4"/>
                    <a:endCxn id="203" idx="7"/>
                  </p:cNvCxnSpPr>
                  <p:nvPr/>
                </p:nvCxnSpPr>
                <p:spPr>
                  <a:xfrm flipH="1" flipV="1">
                    <a:off x="2671256" y="4682446"/>
                    <a:ext cx="611765" cy="29274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>
                    <a:extLst>
                      <a:ext uri="{FF2B5EF4-FFF2-40B4-BE49-F238E27FC236}">
                        <a16:creationId xmlns:a16="http://schemas.microsoft.com/office/drawing/2014/main" id="{773A6D5A-F1CF-AB3B-62C2-FF76CF96F19C}"/>
                      </a:ext>
                    </a:extLst>
                  </p:cNvPr>
                  <p:cNvCxnSpPr>
                    <a:stCxn id="203" idx="4"/>
                    <a:endCxn id="205" idx="0"/>
                  </p:cNvCxnSpPr>
                  <p:nvPr/>
                </p:nvCxnSpPr>
                <p:spPr>
                  <a:xfrm>
                    <a:off x="2544171" y="4989255"/>
                    <a:ext cx="225931" cy="36516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9" name="文本框 208">
                    <a:extLst>
                      <a:ext uri="{FF2B5EF4-FFF2-40B4-BE49-F238E27FC236}">
                        <a16:creationId xmlns:a16="http://schemas.microsoft.com/office/drawing/2014/main" id="{E77ADE12-4749-5084-A4CE-F0D3A5FD2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7556" y="4860239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2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BCD6E51B-0C14-F7BC-286A-88961D274B75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456" y="4521384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1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211" name="文本框 210">
                    <a:extLst>
                      <a:ext uri="{FF2B5EF4-FFF2-40B4-BE49-F238E27FC236}">
                        <a16:creationId xmlns:a16="http://schemas.microsoft.com/office/drawing/2014/main" id="{1FC22A6D-2FE1-7B00-BF71-48882EA8D634}"/>
                      </a:ext>
                    </a:extLst>
                  </p:cNvPr>
                  <p:cNvSpPr txBox="1"/>
                  <p:nvPr/>
                </p:nvSpPr>
                <p:spPr>
                  <a:xfrm>
                    <a:off x="1980356" y="4312176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3</a:t>
                    </a:r>
                    <a:endParaRPr lang="zh-CN" altLang="en-US" baseline="-25000" dirty="0"/>
                  </a:p>
                </p:txBody>
              </p:sp>
            </p:grpSp>
          </p:grp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FB6C4512-F28F-2205-3479-90EB29AABABD}"/>
                  </a:ext>
                </a:extLst>
              </p:cNvPr>
              <p:cNvGrpSpPr/>
              <p:nvPr/>
            </p:nvGrpSpPr>
            <p:grpSpPr>
              <a:xfrm>
                <a:off x="5528654" y="2184715"/>
                <a:ext cx="1704243" cy="2401850"/>
                <a:chOff x="8578275" y="320399"/>
                <a:chExt cx="2472710" cy="3484879"/>
              </a:xfrm>
            </p:grpSpPr>
            <p:sp>
              <p:nvSpPr>
                <p:cNvPr id="188" name="矩形: 圆角 187">
                  <a:extLst>
                    <a:ext uri="{FF2B5EF4-FFF2-40B4-BE49-F238E27FC236}">
                      <a16:creationId xmlns:a16="http://schemas.microsoft.com/office/drawing/2014/main" id="{39863896-F233-E298-8EF7-9181751FCC1E}"/>
                    </a:ext>
                  </a:extLst>
                </p:cNvPr>
                <p:cNvSpPr/>
                <p:nvPr/>
              </p:nvSpPr>
              <p:spPr>
                <a:xfrm>
                  <a:off x="8578275" y="320399"/>
                  <a:ext cx="2472710" cy="348487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00AA7AD1-9B3D-826D-B910-3A7920907F76}"/>
                    </a:ext>
                  </a:extLst>
                </p:cNvPr>
                <p:cNvGrpSpPr/>
                <p:nvPr/>
              </p:nvGrpSpPr>
              <p:grpSpPr>
                <a:xfrm>
                  <a:off x="8913430" y="653650"/>
                  <a:ext cx="1802407" cy="2818380"/>
                  <a:chOff x="1870280" y="1503029"/>
                  <a:chExt cx="1267225" cy="1981529"/>
                </a:xfrm>
              </p:grpSpPr>
              <p:sp>
                <p:nvSpPr>
                  <p:cNvPr id="190" name="椭圆 189">
                    <a:extLst>
                      <a:ext uri="{FF2B5EF4-FFF2-40B4-BE49-F238E27FC236}">
                        <a16:creationId xmlns:a16="http://schemas.microsoft.com/office/drawing/2014/main" id="{730864C7-A64D-7E0F-156D-5EBA3900F8DE}"/>
                      </a:ext>
                    </a:extLst>
                  </p:cNvPr>
                  <p:cNvSpPr/>
                  <p:nvPr/>
                </p:nvSpPr>
                <p:spPr>
                  <a:xfrm>
                    <a:off x="1870280" y="1712741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椭圆 190">
                    <a:extLst>
                      <a:ext uri="{FF2B5EF4-FFF2-40B4-BE49-F238E27FC236}">
                        <a16:creationId xmlns:a16="http://schemas.microsoft.com/office/drawing/2014/main" id="{4470AA92-D639-3F66-D0EE-38861441D1E9}"/>
                      </a:ext>
                    </a:extLst>
                  </p:cNvPr>
                  <p:cNvSpPr/>
                  <p:nvPr/>
                </p:nvSpPr>
                <p:spPr>
                  <a:xfrm>
                    <a:off x="2413781" y="2296550"/>
                    <a:ext cx="365760" cy="36576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92" name="椭圆 191">
                    <a:extLst>
                      <a:ext uri="{FF2B5EF4-FFF2-40B4-BE49-F238E27FC236}">
                        <a16:creationId xmlns:a16="http://schemas.microsoft.com/office/drawing/2014/main" id="{75568960-E95F-441F-2265-5EF0A4BA8356}"/>
                      </a:ext>
                    </a:extLst>
                  </p:cNvPr>
                  <p:cNvSpPr/>
                  <p:nvPr/>
                </p:nvSpPr>
                <p:spPr>
                  <a:xfrm rot="1292704">
                    <a:off x="2771745" y="1503029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3176F2C1-007F-BCA8-1E7B-AF023AC878BC}"/>
                      </a:ext>
                    </a:extLst>
                  </p:cNvPr>
                  <p:cNvSpPr/>
                  <p:nvPr/>
                </p:nvSpPr>
                <p:spPr>
                  <a:xfrm rot="20688350">
                    <a:off x="2588865" y="3118798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4" name="直接连接符 193">
                    <a:extLst>
                      <a:ext uri="{FF2B5EF4-FFF2-40B4-BE49-F238E27FC236}">
                        <a16:creationId xmlns:a16="http://schemas.microsoft.com/office/drawing/2014/main" id="{95C647D8-7A20-F6C4-1C69-EC217A59C099}"/>
                      </a:ext>
                    </a:extLst>
                  </p:cNvPr>
                  <p:cNvCxnSpPr>
                    <a:cxnSpLocks/>
                    <a:stCxn id="190" idx="5"/>
                    <a:endCxn id="191" idx="1"/>
                  </p:cNvCxnSpPr>
                  <p:nvPr/>
                </p:nvCxnSpPr>
                <p:spPr>
                  <a:xfrm>
                    <a:off x="2182476" y="2024937"/>
                    <a:ext cx="284869" cy="32517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>
                    <a:extLst>
                      <a:ext uri="{FF2B5EF4-FFF2-40B4-BE49-F238E27FC236}">
                        <a16:creationId xmlns:a16="http://schemas.microsoft.com/office/drawing/2014/main" id="{A451E03E-BEDF-E2B1-720E-9F0757BC9D77}"/>
                      </a:ext>
                    </a:extLst>
                  </p:cNvPr>
                  <p:cNvCxnSpPr>
                    <a:cxnSpLocks/>
                    <a:stCxn id="192" idx="4"/>
                    <a:endCxn id="191" idx="7"/>
                  </p:cNvCxnSpPr>
                  <p:nvPr/>
                </p:nvCxnSpPr>
                <p:spPr>
                  <a:xfrm flipH="1">
                    <a:off x="2725977" y="1856011"/>
                    <a:ext cx="161488" cy="49410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700A5B40-ECFC-8F3A-F069-7E7DA6561C76}"/>
                      </a:ext>
                    </a:extLst>
                  </p:cNvPr>
                  <p:cNvCxnSpPr>
                    <a:cxnSpLocks/>
                    <a:stCxn id="191" idx="4"/>
                    <a:endCxn id="193" idx="0"/>
                  </p:cNvCxnSpPr>
                  <p:nvPr/>
                </p:nvCxnSpPr>
                <p:spPr>
                  <a:xfrm>
                    <a:off x="2596661" y="2662310"/>
                    <a:ext cx="127153" cy="46288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7" name="文本框 196">
                    <a:extLst>
                      <a:ext uri="{FF2B5EF4-FFF2-40B4-BE49-F238E27FC236}">
                        <a16:creationId xmlns:a16="http://schemas.microsoft.com/office/drawing/2014/main" id="{D425B10A-B94A-BCFE-148B-EED1BFA4273E}"/>
                      </a:ext>
                    </a:extLst>
                  </p:cNvPr>
                  <p:cNvSpPr txBox="1"/>
                  <p:nvPr/>
                </p:nvSpPr>
                <p:spPr>
                  <a:xfrm>
                    <a:off x="2094613" y="1886935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1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198" name="文本框 197">
                    <a:extLst>
                      <a:ext uri="{FF2B5EF4-FFF2-40B4-BE49-F238E27FC236}">
                        <a16:creationId xmlns:a16="http://schemas.microsoft.com/office/drawing/2014/main" id="{68752507-5035-9A51-B84A-7D3FD7063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65881" y="1927593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2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0D9709F0-65F7-943C-03F3-3A9DB6401A88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862" y="2675790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3</a:t>
                    </a:r>
                    <a:endParaRPr lang="zh-CN" altLang="en-US" baseline="-25000" dirty="0"/>
                  </a:p>
                </p:txBody>
              </p:sp>
            </p:grpSp>
          </p:grpSp>
        </p:grpSp>
        <p:pic>
          <p:nvPicPr>
            <p:cNvPr id="185" name="图形 184">
              <a:extLst>
                <a:ext uri="{FF2B5EF4-FFF2-40B4-BE49-F238E27FC236}">
                  <a16:creationId xmlns:a16="http://schemas.microsoft.com/office/drawing/2014/main" id="{BD9A394B-6DF3-B7BE-E1F6-BC967409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95319">
              <a:off x="7728784" y="2411747"/>
              <a:ext cx="507101" cy="507101"/>
            </a:xfrm>
            <a:prstGeom prst="rect">
              <a:avLst/>
            </a:prstGeom>
          </p:spPr>
        </p:pic>
      </p:grpSp>
      <p:cxnSp>
        <p:nvCxnSpPr>
          <p:cNvPr id="182" name="连接符: 曲线 181">
            <a:extLst>
              <a:ext uri="{FF2B5EF4-FFF2-40B4-BE49-F238E27FC236}">
                <a16:creationId xmlns:a16="http://schemas.microsoft.com/office/drawing/2014/main" id="{75D09C37-C628-103A-6A86-46A5390F9631}"/>
              </a:ext>
            </a:extLst>
          </p:cNvPr>
          <p:cNvCxnSpPr>
            <a:cxnSpLocks/>
          </p:cNvCxnSpPr>
          <p:nvPr/>
        </p:nvCxnSpPr>
        <p:spPr>
          <a:xfrm rot="5400000">
            <a:off x="7560476" y="4718157"/>
            <a:ext cx="904006" cy="592397"/>
          </a:xfrm>
          <a:prstGeom prst="curvedConnector3">
            <a:avLst>
              <a:gd name="adj1" fmla="val 11518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E5420CC1-3FA1-DFF8-B4C7-671BEDD2311E}"/>
              </a:ext>
            </a:extLst>
          </p:cNvPr>
          <p:cNvSpPr/>
          <p:nvPr/>
        </p:nvSpPr>
        <p:spPr>
          <a:xfrm rot="19074529">
            <a:off x="7564648" y="5316430"/>
            <a:ext cx="10871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</a:t>
            </a:r>
            <a:r>
              <a:rPr lang="en-US" altLang="zh-CN" sz="1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eed pair</a:t>
            </a:r>
            <a:endParaRPr lang="zh-CN" altLang="en-US" sz="1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031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C47E3B-D0C6-9C27-8BB3-22B7EC6E8D51}"/>
              </a:ext>
            </a:extLst>
          </p:cNvPr>
          <p:cNvSpPr/>
          <p:nvPr/>
        </p:nvSpPr>
        <p:spPr>
          <a:xfrm>
            <a:off x="1471016" y="702011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9F84C6-C5FB-A4D3-FC66-DB4726D87EAF}"/>
                  </a:ext>
                </a:extLst>
              </p:cNvPr>
              <p:cNvSpPr txBox="1"/>
              <p:nvPr/>
            </p:nvSpPr>
            <p:spPr>
              <a:xfrm>
                <a:off x="7747001" y="847578"/>
                <a:ext cx="21725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ℒ</m:t>
                    </m:r>
                  </m:oMath>
                </a14:m>
                <a:r>
                  <a:rPr lang="en-US" altLang="zh-CN" sz="3200" baseline="-25000" dirty="0"/>
                  <a:t>inter-modal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9F84C6-C5FB-A4D3-FC66-DB4726D87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1" y="847578"/>
                <a:ext cx="2172503" cy="584775"/>
              </a:xfrm>
              <a:prstGeom prst="rect">
                <a:avLst/>
              </a:prstGeom>
              <a:blipFill>
                <a:blip r:embed="rId2"/>
                <a:stretch>
                  <a:fillRect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41321F8-6E67-21F0-0BDE-7DFF648557F7}"/>
              </a:ext>
            </a:extLst>
          </p:cNvPr>
          <p:cNvSpPr/>
          <p:nvPr/>
        </p:nvSpPr>
        <p:spPr>
          <a:xfrm>
            <a:off x="1471016" y="2553090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425B27-8CD7-4B58-6A76-7B5F73E56B75}"/>
                  </a:ext>
                </a:extLst>
              </p:cNvPr>
              <p:cNvSpPr txBox="1"/>
              <p:nvPr/>
            </p:nvSpPr>
            <p:spPr>
              <a:xfrm>
                <a:off x="7533416" y="1652792"/>
                <a:ext cx="2599671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ℒ</m:t>
                    </m:r>
                    <m:r>
                      <m:rPr>
                        <m:sty m:val="p"/>
                      </m:rPr>
                      <a:rPr lang="en-US" altLang="zh-CN" sz="3200" b="0" i="0" baseline="-250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joint</m:t>
                    </m:r>
                    <m:r>
                      <a:rPr lang="en-US" altLang="zh-CN" sz="3200" i="1" baseline="-25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3200" baseline="-25000" dirty="0"/>
                  <a:t>embedding</a:t>
                </a:r>
                <a:endParaRPr lang="zh-CN" altLang="en-US" sz="3200" baseline="-25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425B27-8CD7-4B58-6A76-7B5F73E56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16" y="1652792"/>
                <a:ext cx="2599671" cy="573427"/>
              </a:xfrm>
              <a:prstGeom prst="rect">
                <a:avLst/>
              </a:prstGeom>
              <a:blipFill>
                <a:blip r:embed="rId3"/>
                <a:stretch>
                  <a:fillRect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D4F3AA4E-DF49-8444-4928-6642F2C1B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96" y="3497403"/>
            <a:ext cx="2274005" cy="7071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0EC360A-DB26-926A-4556-1BB9A09157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75" y="786368"/>
            <a:ext cx="1664352" cy="7071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F401021-39BA-63B7-16AB-F0AFDC058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49" y="2637447"/>
            <a:ext cx="2274005" cy="707197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23BA5031-40D7-200D-BC67-9877CEB1A042}"/>
              </a:ext>
            </a:extLst>
          </p:cNvPr>
          <p:cNvGrpSpPr/>
          <p:nvPr/>
        </p:nvGrpSpPr>
        <p:grpSpPr>
          <a:xfrm>
            <a:off x="4445000" y="702011"/>
            <a:ext cx="2599671" cy="875910"/>
            <a:chOff x="1623416" y="854411"/>
            <a:chExt cx="2599671" cy="87591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2C81F07-74AA-AC92-A060-DAAC4B34556F}"/>
                </a:ext>
              </a:extLst>
            </p:cNvPr>
            <p:cNvSpPr/>
            <p:nvPr/>
          </p:nvSpPr>
          <p:spPr>
            <a:xfrm>
              <a:off x="1623416" y="854411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0830182-B403-C024-D053-DDFB2E790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075" y="938768"/>
              <a:ext cx="1664352" cy="707197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22A7757-EA7D-01BC-81FF-6C50F2CB0530}"/>
              </a:ext>
            </a:extLst>
          </p:cNvPr>
          <p:cNvGrpSpPr/>
          <p:nvPr/>
        </p:nvGrpSpPr>
        <p:grpSpPr>
          <a:xfrm>
            <a:off x="1471016" y="3766645"/>
            <a:ext cx="2599671" cy="875910"/>
            <a:chOff x="1623416" y="2705490"/>
            <a:chExt cx="2599671" cy="87591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4CCE2D1-89A6-056B-88F5-B7D1B4AA9486}"/>
                </a:ext>
              </a:extLst>
            </p:cNvPr>
            <p:cNvSpPr/>
            <p:nvPr/>
          </p:nvSpPr>
          <p:spPr>
            <a:xfrm>
              <a:off x="1623416" y="2705490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7612F96-D8C9-E79D-3B70-DB78E336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249" y="2789847"/>
              <a:ext cx="2274005" cy="707197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D4395469-CBF5-B8B7-BB84-A0AB1E5D4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28" y="2963611"/>
            <a:ext cx="2170364" cy="76206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F921AED-FC19-6DB7-1296-46A759D01F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16" y="4463069"/>
            <a:ext cx="2597121" cy="768163"/>
          </a:xfrm>
          <a:prstGeom prst="rect">
            <a:avLst/>
          </a:prstGeom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AB8DE57-EF61-0247-C2DC-B9974BFA3118}"/>
              </a:ext>
            </a:extLst>
          </p:cNvPr>
          <p:cNvSpPr/>
          <p:nvPr/>
        </p:nvSpPr>
        <p:spPr>
          <a:xfrm>
            <a:off x="1471015" y="5280079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Task Prompt</a:t>
            </a:r>
            <a:endParaRPr lang="zh-CN" altLang="en-US" sz="2400" b="1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90F1E99-2D69-E47C-7AC4-633E527A6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09" y="5266891"/>
            <a:ext cx="2621507" cy="902286"/>
          </a:xfrm>
          <a:prstGeom prst="rect">
            <a:avLst/>
          </a:prstGeom>
        </p:spPr>
      </p:pic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0D0550E-2371-EC15-38CA-F356F48D9766}"/>
              </a:ext>
            </a:extLst>
          </p:cNvPr>
          <p:cNvSpPr/>
          <p:nvPr/>
        </p:nvSpPr>
        <p:spPr>
          <a:xfrm>
            <a:off x="8152434" y="3707746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Adapter</a:t>
            </a:r>
            <a:endParaRPr lang="zh-CN" altLang="en-US" sz="2400" b="1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7916F82-52D4-9753-0C48-FE9787018F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34" y="5280079"/>
            <a:ext cx="2621507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5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3440907-E066-8C9A-8BE2-CE1859D3CF84}"/>
              </a:ext>
            </a:extLst>
          </p:cNvPr>
          <p:cNvSpPr/>
          <p:nvPr/>
        </p:nvSpPr>
        <p:spPr>
          <a:xfrm>
            <a:off x="2479233" y="1617785"/>
            <a:ext cx="2793600" cy="4018201"/>
          </a:xfrm>
          <a:prstGeom prst="roundRect">
            <a:avLst>
              <a:gd name="adj" fmla="val 7381"/>
            </a:avLst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F61AEBF-FCDD-4870-80D3-675018BDDAC7}"/>
              </a:ext>
            </a:extLst>
          </p:cNvPr>
          <p:cNvSpPr/>
          <p:nvPr/>
        </p:nvSpPr>
        <p:spPr>
          <a:xfrm>
            <a:off x="7095813" y="176789"/>
            <a:ext cx="2322801" cy="932770"/>
          </a:xfrm>
          <a:prstGeom prst="roundRect">
            <a:avLst/>
          </a:prstGeom>
          <a:solidFill>
            <a:srgbClr val="F6CECE"/>
          </a:solidFill>
          <a:ln>
            <a:solidFill>
              <a:srgbClr val="CF7B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4000" b="1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953278-6022-E8C3-4458-71D639DC1A76}"/>
              </a:ext>
            </a:extLst>
          </p:cNvPr>
          <p:cNvGrpSpPr/>
          <p:nvPr/>
        </p:nvGrpSpPr>
        <p:grpSpPr>
          <a:xfrm>
            <a:off x="2747333" y="4205339"/>
            <a:ext cx="2257400" cy="1064018"/>
            <a:chOff x="2764696" y="4205339"/>
            <a:chExt cx="2257400" cy="1064018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0D039B99-A893-8A92-876E-6763B82F3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9651" y="4206126"/>
              <a:ext cx="1062445" cy="1062444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22B55A2A-9652-C867-D898-C0CB0F5DB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64696" y="4205339"/>
              <a:ext cx="1064018" cy="1064018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90C46A4F-870B-FFD0-C2EC-9057D4D5C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7015" y="4864231"/>
            <a:ext cx="1400370" cy="1619476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E7B04CFA-FD22-F325-6F94-217893B922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7251" y="427528"/>
            <a:ext cx="586624" cy="48245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A43C76F-D90F-C5DF-1E29-FB793CBEFD22}"/>
              </a:ext>
            </a:extLst>
          </p:cNvPr>
          <p:cNvSpPr txBox="1"/>
          <p:nvPr/>
        </p:nvSpPr>
        <p:spPr>
          <a:xfrm>
            <a:off x="6927668" y="314811"/>
            <a:ext cx="2030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LoRA</a:t>
            </a:r>
            <a:endParaRPr lang="zh-CN" altLang="en-US" sz="4000" b="1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C6127AA-A9E5-73CF-5FB1-EA4D87324B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67" y="3052713"/>
            <a:ext cx="1524132" cy="926672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C46899C-2846-0CD4-BCF2-01204C0DDB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52" y="1860257"/>
            <a:ext cx="2347163" cy="1079086"/>
          </a:xfrm>
          <a:prstGeom prst="rect">
            <a:avLst/>
          </a:prstGeom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90B1A374-06E7-272D-CC2A-3AB3ACA53716}"/>
              </a:ext>
            </a:extLst>
          </p:cNvPr>
          <p:cNvGrpSpPr/>
          <p:nvPr/>
        </p:nvGrpSpPr>
        <p:grpSpPr>
          <a:xfrm>
            <a:off x="5598595" y="1617784"/>
            <a:ext cx="2793600" cy="4018201"/>
            <a:chOff x="2631633" y="1770185"/>
            <a:chExt cx="2793600" cy="4018201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54796FA0-2402-7FCE-1D82-01E8F2298C38}"/>
                </a:ext>
              </a:extLst>
            </p:cNvPr>
            <p:cNvSpPr/>
            <p:nvPr/>
          </p:nvSpPr>
          <p:spPr>
            <a:xfrm>
              <a:off x="2631633" y="1770185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0F5E6"/>
            </a:solidFill>
            <a:ln>
              <a:solidFill>
                <a:srgbClr val="7D98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6501ED43-6668-EACB-A314-3850A8E18EEF}"/>
                </a:ext>
              </a:extLst>
            </p:cNvPr>
            <p:cNvGrpSpPr/>
            <p:nvPr/>
          </p:nvGrpSpPr>
          <p:grpSpPr>
            <a:xfrm>
              <a:off x="2899733" y="4357739"/>
              <a:ext cx="2257400" cy="1064018"/>
              <a:chOff x="2764696" y="4205339"/>
              <a:chExt cx="2257400" cy="1064018"/>
            </a:xfrm>
          </p:grpSpPr>
          <p:pic>
            <p:nvPicPr>
              <p:cNvPr id="58" name="图形 57">
                <a:extLst>
                  <a:ext uri="{FF2B5EF4-FFF2-40B4-BE49-F238E27FC236}">
                    <a16:creationId xmlns:a16="http://schemas.microsoft.com/office/drawing/2014/main" id="{4DE7AAA2-6223-AFA0-7824-9FF09C7D5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9651" y="4206126"/>
                <a:ext cx="1062445" cy="1062444"/>
              </a:xfrm>
              <a:prstGeom prst="rect">
                <a:avLst/>
              </a:prstGeom>
            </p:spPr>
          </p:pic>
          <p:pic>
            <p:nvPicPr>
              <p:cNvPr id="59" name="图形 58">
                <a:extLst>
                  <a:ext uri="{FF2B5EF4-FFF2-40B4-BE49-F238E27FC236}">
                    <a16:creationId xmlns:a16="http://schemas.microsoft.com/office/drawing/2014/main" id="{9B4AC067-58DC-1387-9EBD-59912F2D10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64696" y="4205339"/>
                <a:ext cx="1064018" cy="1064018"/>
              </a:xfrm>
              <a:prstGeom prst="rect">
                <a:avLst/>
              </a:prstGeom>
            </p:spPr>
          </p:pic>
        </p:grp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7902BB1E-6E73-DE40-0792-58745B17B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367" y="3205113"/>
              <a:ext cx="1524132" cy="926672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81C26C5A-816D-0124-177C-4AFC0516D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852" y="2012657"/>
              <a:ext cx="2347163" cy="1079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389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F4C2F-F828-EAE3-146B-60299EE38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404E10F-C092-F29A-3AE3-253AA0CBCC3D}"/>
              </a:ext>
            </a:extLst>
          </p:cNvPr>
          <p:cNvSpPr/>
          <p:nvPr/>
        </p:nvSpPr>
        <p:spPr>
          <a:xfrm>
            <a:off x="7336514" y="1345396"/>
            <a:ext cx="4541520" cy="2575560"/>
          </a:xfrm>
          <a:prstGeom prst="roundRect">
            <a:avLst>
              <a:gd name="adj" fmla="val 66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DF12BA3-5E62-EFA6-F0F2-0B294BE56663}"/>
              </a:ext>
            </a:extLst>
          </p:cNvPr>
          <p:cNvSpPr>
            <a:spLocks noChangeAspect="1"/>
          </p:cNvSpPr>
          <p:nvPr/>
        </p:nvSpPr>
        <p:spPr>
          <a:xfrm rot="20688350">
            <a:off x="2644009" y="2476926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E401EE1-72CB-CE8E-BA41-BEC20388919D}"/>
              </a:ext>
            </a:extLst>
          </p:cNvPr>
          <p:cNvSpPr>
            <a:spLocks noChangeAspect="1"/>
          </p:cNvSpPr>
          <p:nvPr/>
        </p:nvSpPr>
        <p:spPr>
          <a:xfrm>
            <a:off x="3863209" y="2311814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A58948D-643A-7C5A-6813-1C5CEB99A1E1}"/>
              </a:ext>
            </a:extLst>
          </p:cNvPr>
          <p:cNvSpPr>
            <a:spLocks noChangeAspect="1"/>
          </p:cNvSpPr>
          <p:nvPr/>
        </p:nvSpPr>
        <p:spPr>
          <a:xfrm rot="20688350">
            <a:off x="4971572" y="2303769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EC9117B-D013-4B69-09C0-3225042BFA48}"/>
              </a:ext>
            </a:extLst>
          </p:cNvPr>
          <p:cNvSpPr>
            <a:spLocks noChangeAspect="1"/>
          </p:cNvSpPr>
          <p:nvPr/>
        </p:nvSpPr>
        <p:spPr>
          <a:xfrm>
            <a:off x="2383009" y="3429000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8845F43-0B09-9DC8-73C0-638FDC92FE28}"/>
              </a:ext>
            </a:extLst>
          </p:cNvPr>
          <p:cNvSpPr>
            <a:spLocks noChangeAspect="1"/>
          </p:cNvSpPr>
          <p:nvPr/>
        </p:nvSpPr>
        <p:spPr>
          <a:xfrm>
            <a:off x="3863209" y="3167999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F01B9F2-B4B6-86DF-5B71-25029A4EAAA4}"/>
              </a:ext>
            </a:extLst>
          </p:cNvPr>
          <p:cNvSpPr>
            <a:spLocks noChangeAspect="1"/>
          </p:cNvSpPr>
          <p:nvPr/>
        </p:nvSpPr>
        <p:spPr>
          <a:xfrm>
            <a:off x="5343407" y="3337073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2AF56E3-880D-4487-04F5-1ED7A429E244}"/>
              </a:ext>
            </a:extLst>
          </p:cNvPr>
          <p:cNvCxnSpPr>
            <a:stCxn id="3" idx="4"/>
            <a:endCxn id="13" idx="0"/>
          </p:cNvCxnSpPr>
          <p:nvPr/>
        </p:nvCxnSpPr>
        <p:spPr>
          <a:xfrm>
            <a:off x="4124209" y="2833815"/>
            <a:ext cx="0" cy="33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6BDF757-6163-7077-43F3-03050963547D}"/>
              </a:ext>
            </a:extLst>
          </p:cNvPr>
          <p:cNvCxnSpPr>
            <a:cxnSpLocks/>
            <a:stCxn id="6" idx="2"/>
            <a:endCxn id="13" idx="7"/>
          </p:cNvCxnSpPr>
          <p:nvPr/>
        </p:nvCxnSpPr>
        <p:spPr>
          <a:xfrm flipH="1">
            <a:off x="4308763" y="2633176"/>
            <a:ext cx="671933" cy="6112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E9F89CB-9D89-E166-6506-BC4FC74A8CEE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2905008" y="3429000"/>
            <a:ext cx="958201" cy="261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3C8A99-C9A0-98FF-663F-CE5258A6DD79}"/>
              </a:ext>
            </a:extLst>
          </p:cNvPr>
          <p:cNvCxnSpPr>
            <a:stCxn id="2" idx="5"/>
            <a:endCxn id="13" idx="1"/>
          </p:cNvCxnSpPr>
          <p:nvPr/>
        </p:nvCxnSpPr>
        <p:spPr>
          <a:xfrm>
            <a:off x="3131482" y="2867660"/>
            <a:ext cx="808172" cy="37678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C5E7BFE-471F-9184-6847-BD67BB069061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4385208" y="3429000"/>
            <a:ext cx="958199" cy="16907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507E747-1590-4F68-A4D8-28A9425B2E72}"/>
              </a:ext>
            </a:extLst>
          </p:cNvPr>
          <p:cNvGrpSpPr/>
          <p:nvPr/>
        </p:nvGrpSpPr>
        <p:grpSpPr>
          <a:xfrm>
            <a:off x="8031624" y="2237470"/>
            <a:ext cx="3151301" cy="1490618"/>
            <a:chOff x="2535409" y="2456169"/>
            <a:chExt cx="3482397" cy="164723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24D4F83-0EB7-35EB-F5FD-BB149E0A6727}"/>
                </a:ext>
              </a:extLst>
            </p:cNvPr>
            <p:cNvSpPr>
              <a:spLocks noChangeAspect="1"/>
            </p:cNvSpPr>
            <p:nvPr/>
          </p:nvSpPr>
          <p:spPr>
            <a:xfrm rot="20688350">
              <a:off x="2796409" y="2629326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EBF4DF-7E67-BC4A-B3DD-CBA89F99B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5609" y="2464214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30EE63D-356F-77BA-3A4D-7EC33CAFF007}"/>
                </a:ext>
              </a:extLst>
            </p:cNvPr>
            <p:cNvSpPr>
              <a:spLocks noChangeAspect="1"/>
            </p:cNvSpPr>
            <p:nvPr/>
          </p:nvSpPr>
          <p:spPr>
            <a:xfrm rot="20688350">
              <a:off x="5123972" y="2456169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1D9195B-485E-183B-82E3-5CCDD2475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5409" y="3581400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60E0A6F-6AFE-B915-93CD-0D4A87872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5609" y="3320399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DD5D0F5-8439-D104-3CC5-59FEC26A6B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5807" y="3489473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5A05052-BA17-DC8C-C87F-491580705CB4}"/>
                </a:ext>
              </a:extLst>
            </p:cNvPr>
            <p:cNvCxnSpPr>
              <a:stCxn id="45" idx="4"/>
              <a:endCxn id="48" idx="0"/>
            </p:cNvCxnSpPr>
            <p:nvPr/>
          </p:nvCxnSpPr>
          <p:spPr>
            <a:xfrm>
              <a:off x="4276609" y="2986215"/>
              <a:ext cx="0" cy="3341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9B991FB-4B9F-8390-7F5C-3C299CDA3CA9}"/>
                </a:ext>
              </a:extLst>
            </p:cNvPr>
            <p:cNvCxnSpPr>
              <a:cxnSpLocks/>
              <a:stCxn id="46" idx="2"/>
              <a:endCxn id="48" idx="7"/>
            </p:cNvCxnSpPr>
            <p:nvPr/>
          </p:nvCxnSpPr>
          <p:spPr>
            <a:xfrm flipH="1">
              <a:off x="4461163" y="2785576"/>
              <a:ext cx="671933" cy="6112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0A220C5-8CCD-7219-5EFB-2ADBDC2A1EE1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>
              <a:off x="3057408" y="3581400"/>
              <a:ext cx="958201" cy="2610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6967BAF-0860-362D-4893-25546D197DC6}"/>
                </a:ext>
              </a:extLst>
            </p:cNvPr>
            <p:cNvCxnSpPr>
              <a:stCxn id="44" idx="5"/>
              <a:endCxn id="48" idx="1"/>
            </p:cNvCxnSpPr>
            <p:nvPr/>
          </p:nvCxnSpPr>
          <p:spPr>
            <a:xfrm>
              <a:off x="3283882" y="3020060"/>
              <a:ext cx="808172" cy="376784"/>
            </a:xfrm>
            <a:prstGeom prst="line">
              <a:avLst/>
            </a:prstGeom>
            <a:ln>
              <a:solidFill>
                <a:srgbClr val="CF7B38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941A26C-FA0E-5C27-B9CB-D952BF7ECE55}"/>
                </a:ext>
              </a:extLst>
            </p:cNvPr>
            <p:cNvCxnSpPr>
              <a:stCxn id="48" idx="6"/>
              <a:endCxn id="49" idx="2"/>
            </p:cNvCxnSpPr>
            <p:nvPr/>
          </p:nvCxnSpPr>
          <p:spPr>
            <a:xfrm>
              <a:off x="4537608" y="3581400"/>
              <a:ext cx="958199" cy="169074"/>
            </a:xfrm>
            <a:prstGeom prst="line">
              <a:avLst/>
            </a:prstGeom>
            <a:ln>
              <a:solidFill>
                <a:srgbClr val="EC846E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7CE85DA0-7969-A963-CDA4-DE738F18DB60}"/>
              </a:ext>
            </a:extLst>
          </p:cNvPr>
          <p:cNvSpPr txBox="1"/>
          <p:nvPr/>
        </p:nvSpPr>
        <p:spPr>
          <a:xfrm>
            <a:off x="3809135" y="557704"/>
            <a:ext cx="509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Neighbor Sampling</a:t>
            </a:r>
            <a:endParaRPr lang="zh-CN" altLang="en-US" sz="4000" b="1" dirty="0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3E99BC33-1E5E-8C74-7446-0DF3D0842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743" y="1386353"/>
            <a:ext cx="4629062" cy="971055"/>
          </a:xfrm>
          <a:prstGeom prst="rect">
            <a:avLst/>
          </a:prstGeom>
        </p:spPr>
      </p:pic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A5745C8-9260-AF23-8DE1-90E10F77FAE2}"/>
              </a:ext>
            </a:extLst>
          </p:cNvPr>
          <p:cNvSpPr/>
          <p:nvPr/>
        </p:nvSpPr>
        <p:spPr>
          <a:xfrm>
            <a:off x="7380285" y="4132589"/>
            <a:ext cx="4541520" cy="2575560"/>
          </a:xfrm>
          <a:prstGeom prst="roundRect">
            <a:avLst>
              <a:gd name="adj" fmla="val 66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4D38819-0C37-98D9-3CF4-49E64C66485A}"/>
              </a:ext>
            </a:extLst>
          </p:cNvPr>
          <p:cNvSpPr txBox="1"/>
          <p:nvPr/>
        </p:nvSpPr>
        <p:spPr>
          <a:xfrm>
            <a:off x="29161" y="1177209"/>
            <a:ext cx="509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Data Selection</a:t>
            </a:r>
            <a:endParaRPr lang="zh-CN" altLang="en-US" sz="4000" b="1" dirty="0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8E252877-378F-DA09-B63A-385017AD1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07" y="4160546"/>
            <a:ext cx="4611477" cy="972000"/>
          </a:xfrm>
          <a:prstGeom prst="rect">
            <a:avLst/>
          </a:prstGeom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FCF00A89-9CFE-1039-1898-1BD911C89B6B}"/>
              </a:ext>
            </a:extLst>
          </p:cNvPr>
          <p:cNvSpPr/>
          <p:nvPr/>
        </p:nvSpPr>
        <p:spPr>
          <a:xfrm>
            <a:off x="1570892" y="4548554"/>
            <a:ext cx="398585" cy="1132237"/>
          </a:xfrm>
          <a:prstGeom prst="rect">
            <a:avLst/>
          </a:prstGeom>
          <a:solidFill>
            <a:srgbClr val="CF7B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97F7A2C-F83C-E589-66E3-05E2C39C1793}"/>
              </a:ext>
            </a:extLst>
          </p:cNvPr>
          <p:cNvSpPr/>
          <p:nvPr/>
        </p:nvSpPr>
        <p:spPr>
          <a:xfrm>
            <a:off x="2043542" y="4708791"/>
            <a:ext cx="398585" cy="972000"/>
          </a:xfrm>
          <a:prstGeom prst="rect">
            <a:avLst/>
          </a:prstGeom>
          <a:solidFill>
            <a:srgbClr val="CF7B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B180FDC-906E-1D54-472E-39D57A96BCF0}"/>
              </a:ext>
            </a:extLst>
          </p:cNvPr>
          <p:cNvSpPr/>
          <p:nvPr/>
        </p:nvSpPr>
        <p:spPr>
          <a:xfrm>
            <a:off x="2516192" y="4897121"/>
            <a:ext cx="398585" cy="783670"/>
          </a:xfrm>
          <a:prstGeom prst="rect">
            <a:avLst/>
          </a:prstGeom>
          <a:solidFill>
            <a:srgbClr val="CF7B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E727D7F-4CDD-0255-4C3F-761CCEC9046D}"/>
              </a:ext>
            </a:extLst>
          </p:cNvPr>
          <p:cNvSpPr/>
          <p:nvPr/>
        </p:nvSpPr>
        <p:spPr>
          <a:xfrm>
            <a:off x="2988842" y="4992966"/>
            <a:ext cx="398585" cy="687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CDBE73C-4C9D-4AFC-0A29-B458E8B91D00}"/>
              </a:ext>
            </a:extLst>
          </p:cNvPr>
          <p:cNvSpPr/>
          <p:nvPr/>
        </p:nvSpPr>
        <p:spPr>
          <a:xfrm>
            <a:off x="3461492" y="5136952"/>
            <a:ext cx="398585" cy="543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967F7FD-0611-408A-14F1-1EC50870256F}"/>
              </a:ext>
            </a:extLst>
          </p:cNvPr>
          <p:cNvSpPr/>
          <p:nvPr/>
        </p:nvSpPr>
        <p:spPr>
          <a:xfrm>
            <a:off x="3934142" y="5267286"/>
            <a:ext cx="398585" cy="41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48B694B-A091-77C9-C6E6-7F6634268471}"/>
              </a:ext>
            </a:extLst>
          </p:cNvPr>
          <p:cNvCxnSpPr/>
          <p:nvPr/>
        </p:nvCxnSpPr>
        <p:spPr>
          <a:xfrm>
            <a:off x="1432560" y="5680791"/>
            <a:ext cx="3037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67433CE-DD99-CD84-1E27-721EEDD2C1D2}"/>
              </a:ext>
            </a:extLst>
          </p:cNvPr>
          <p:cNvCxnSpPr/>
          <p:nvPr/>
        </p:nvCxnSpPr>
        <p:spPr>
          <a:xfrm>
            <a:off x="2948202" y="4548554"/>
            <a:ext cx="0" cy="113223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B0D176B-D366-1221-DB8C-AAAACE916DC9}"/>
                  </a:ext>
                </a:extLst>
              </p:cNvPr>
              <p:cNvSpPr txBox="1"/>
              <p:nvPr/>
            </p:nvSpPr>
            <p:spPr>
              <a:xfrm>
                <a:off x="-302246" y="416598"/>
                <a:ext cx="37637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/>
                  <a:t>confidence &gt; </a:t>
                </a:r>
                <a14:m>
                  <m:oMath xmlns:m="http://schemas.openxmlformats.org/officeDocument/2006/math"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B0D176B-D366-1221-DB8C-AAAACE91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2246" y="416598"/>
                <a:ext cx="3763738" cy="707886"/>
              </a:xfrm>
              <a:prstGeom prst="rect">
                <a:avLst/>
              </a:prstGeom>
              <a:blipFill>
                <a:blip r:embed="rId4"/>
                <a:stretch>
                  <a:fillRect l="-2427" t="-1551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图片 96">
            <a:extLst>
              <a:ext uri="{FF2B5EF4-FFF2-40B4-BE49-F238E27FC236}">
                <a16:creationId xmlns:a16="http://schemas.microsoft.com/office/drawing/2014/main" id="{D9FFDE9D-C7FB-65D7-3DF7-D765C895B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98" y="3804989"/>
            <a:ext cx="2733263" cy="761162"/>
          </a:xfrm>
          <a:prstGeom prst="rect">
            <a:avLst/>
          </a:prstGeom>
        </p:spPr>
      </p:pic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9421BCE-64F4-BEE2-04E4-8858BC30A6EE}"/>
              </a:ext>
            </a:extLst>
          </p:cNvPr>
          <p:cNvGrpSpPr/>
          <p:nvPr/>
        </p:nvGrpSpPr>
        <p:grpSpPr>
          <a:xfrm>
            <a:off x="8132125" y="4946485"/>
            <a:ext cx="3037840" cy="1132237"/>
            <a:chOff x="1584960" y="4700954"/>
            <a:chExt cx="3037840" cy="1132237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88CF66B-B139-EEBE-1338-A5217ADDCCA8}"/>
                </a:ext>
              </a:extLst>
            </p:cNvPr>
            <p:cNvSpPr/>
            <p:nvPr/>
          </p:nvSpPr>
          <p:spPr>
            <a:xfrm>
              <a:off x="1723292" y="4700954"/>
              <a:ext cx="398585" cy="1132237"/>
            </a:xfrm>
            <a:prstGeom prst="rect">
              <a:avLst/>
            </a:prstGeom>
            <a:solidFill>
              <a:srgbClr val="CF7B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5B9FFC2-0A68-7647-AED7-26899176247E}"/>
                </a:ext>
              </a:extLst>
            </p:cNvPr>
            <p:cNvSpPr/>
            <p:nvPr/>
          </p:nvSpPr>
          <p:spPr>
            <a:xfrm>
              <a:off x="2195942" y="4861191"/>
              <a:ext cx="398585" cy="972000"/>
            </a:xfrm>
            <a:prstGeom prst="rect">
              <a:avLst/>
            </a:prstGeom>
            <a:solidFill>
              <a:srgbClr val="CF7B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3B7FD59-BE5D-68BB-41EF-D3FB02DB8218}"/>
                </a:ext>
              </a:extLst>
            </p:cNvPr>
            <p:cNvSpPr/>
            <p:nvPr/>
          </p:nvSpPr>
          <p:spPr>
            <a:xfrm>
              <a:off x="2668592" y="5049521"/>
              <a:ext cx="398585" cy="783670"/>
            </a:xfrm>
            <a:prstGeom prst="rect">
              <a:avLst/>
            </a:prstGeom>
            <a:solidFill>
              <a:srgbClr val="CF7B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12B9A8D-28D1-5A68-6CAD-823671E956BD}"/>
                </a:ext>
              </a:extLst>
            </p:cNvPr>
            <p:cNvSpPr/>
            <p:nvPr/>
          </p:nvSpPr>
          <p:spPr>
            <a:xfrm>
              <a:off x="3141242" y="5145366"/>
              <a:ext cx="398585" cy="6878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446F38-64E0-94E6-082F-98F21E98A762}"/>
                </a:ext>
              </a:extLst>
            </p:cNvPr>
            <p:cNvSpPr/>
            <p:nvPr/>
          </p:nvSpPr>
          <p:spPr>
            <a:xfrm>
              <a:off x="3613892" y="5289352"/>
              <a:ext cx="398585" cy="5438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E3C2868-BB2E-0B49-535F-C5C68FED2D12}"/>
                </a:ext>
              </a:extLst>
            </p:cNvPr>
            <p:cNvSpPr/>
            <p:nvPr/>
          </p:nvSpPr>
          <p:spPr>
            <a:xfrm>
              <a:off x="4086542" y="5419686"/>
              <a:ext cx="398585" cy="4135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5184D3CC-6358-0B65-9C58-0D2BC1A62868}"/>
                </a:ext>
              </a:extLst>
            </p:cNvPr>
            <p:cNvCxnSpPr/>
            <p:nvPr/>
          </p:nvCxnSpPr>
          <p:spPr>
            <a:xfrm>
              <a:off x="1584960" y="5833191"/>
              <a:ext cx="30378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9CCAAD3-930F-E5A9-9FA7-E9AD719C994A}"/>
                </a:ext>
              </a:extLst>
            </p:cNvPr>
            <p:cNvCxnSpPr/>
            <p:nvPr/>
          </p:nvCxnSpPr>
          <p:spPr>
            <a:xfrm>
              <a:off x="3100602" y="4700954"/>
              <a:ext cx="0" cy="113223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7" name="图片 106">
            <a:extLst>
              <a:ext uri="{FF2B5EF4-FFF2-40B4-BE49-F238E27FC236}">
                <a16:creationId xmlns:a16="http://schemas.microsoft.com/office/drawing/2014/main" id="{8BC319A9-B05A-B3BA-A291-AD6F8106A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14" y="6039494"/>
            <a:ext cx="2733263" cy="7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44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A4953-3D93-899E-9806-FEE9DACFF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AB0923BE-19FD-8300-047E-08B15810BE2B}"/>
              </a:ext>
            </a:extLst>
          </p:cNvPr>
          <p:cNvSpPr/>
          <p:nvPr/>
        </p:nvSpPr>
        <p:spPr>
          <a:xfrm>
            <a:off x="1105923" y="472322"/>
            <a:ext cx="5059680" cy="585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D01CC9C-38DE-E6A9-2156-16D6A7625099}"/>
              </a:ext>
            </a:extLst>
          </p:cNvPr>
          <p:cNvGrpSpPr/>
          <p:nvPr/>
        </p:nvGrpSpPr>
        <p:grpSpPr>
          <a:xfrm>
            <a:off x="1328823" y="756116"/>
            <a:ext cx="4629062" cy="2575560"/>
            <a:chOff x="7292743" y="1345396"/>
            <a:chExt cx="4629062" cy="257556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4F3B70E-D443-6C52-2A74-6B6F3AC8DED1}"/>
                </a:ext>
              </a:extLst>
            </p:cNvPr>
            <p:cNvSpPr/>
            <p:nvPr/>
          </p:nvSpPr>
          <p:spPr>
            <a:xfrm>
              <a:off x="7336514" y="1345396"/>
              <a:ext cx="4541520" cy="257556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53C872F-D1D2-EB20-3CAA-DA83F401920D}"/>
                </a:ext>
              </a:extLst>
            </p:cNvPr>
            <p:cNvGrpSpPr/>
            <p:nvPr/>
          </p:nvGrpSpPr>
          <p:grpSpPr>
            <a:xfrm>
              <a:off x="8031624" y="2237470"/>
              <a:ext cx="3151301" cy="1490618"/>
              <a:chOff x="2535409" y="2456169"/>
              <a:chExt cx="3482397" cy="164723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0082A8C-1DB3-E302-FE50-A75FFC4479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688350">
                <a:off x="2796409" y="2629326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7B59298-AE6D-2D2D-6F92-CF885BD1D0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5609" y="2464214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C7D9172-3793-7FA5-A45C-551CEC6ADBF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688350">
                <a:off x="5123972" y="2456169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F8AD8C7-933D-38D1-2EDB-69F082E286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35409" y="3581400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7DC191F2-BF91-C52D-5DA7-920B162A6E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5609" y="3320399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B04A89F8-9872-88B5-B3E8-DF83CF1190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95807" y="3489473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B62CB756-5F23-A7F9-B7AF-C1B2CDADAEC0}"/>
                  </a:ext>
                </a:extLst>
              </p:cNvPr>
              <p:cNvCxnSpPr>
                <a:stCxn id="32" idx="4"/>
                <a:endCxn id="35" idx="0"/>
              </p:cNvCxnSpPr>
              <p:nvPr/>
            </p:nvCxnSpPr>
            <p:spPr>
              <a:xfrm>
                <a:off x="4276609" y="2986215"/>
                <a:ext cx="0" cy="33418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7AC7AD48-2D9A-9049-74FD-7D0CB9911D17}"/>
                  </a:ext>
                </a:extLst>
              </p:cNvPr>
              <p:cNvCxnSpPr>
                <a:cxnSpLocks/>
                <a:stCxn id="33" idx="2"/>
                <a:endCxn id="35" idx="7"/>
              </p:cNvCxnSpPr>
              <p:nvPr/>
            </p:nvCxnSpPr>
            <p:spPr>
              <a:xfrm flipH="1">
                <a:off x="4461163" y="2785576"/>
                <a:ext cx="671933" cy="6112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9CEA17-B572-E1F7-7C1A-1A9863C9B88A}"/>
                  </a:ext>
                </a:extLst>
              </p:cNvPr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3057408" y="3581400"/>
                <a:ext cx="958201" cy="2610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6B76236C-9276-6FC4-F79C-355B92090C91}"/>
                  </a:ext>
                </a:extLst>
              </p:cNvPr>
              <p:cNvCxnSpPr>
                <a:stCxn id="29" idx="5"/>
                <a:endCxn id="35" idx="1"/>
              </p:cNvCxnSpPr>
              <p:nvPr/>
            </p:nvCxnSpPr>
            <p:spPr>
              <a:xfrm>
                <a:off x="3283882" y="3020060"/>
                <a:ext cx="808172" cy="376784"/>
              </a:xfrm>
              <a:prstGeom prst="line">
                <a:avLst/>
              </a:prstGeom>
              <a:ln>
                <a:solidFill>
                  <a:srgbClr val="CF7B38"/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2007290-5565-EDEE-DB42-4A51410FC7B4}"/>
                  </a:ext>
                </a:extLst>
              </p:cNvPr>
              <p:cNvCxnSpPr>
                <a:stCxn id="35" idx="6"/>
                <a:endCxn id="36" idx="2"/>
              </p:cNvCxnSpPr>
              <p:nvPr/>
            </p:nvCxnSpPr>
            <p:spPr>
              <a:xfrm>
                <a:off x="4537608" y="3581400"/>
                <a:ext cx="958199" cy="169074"/>
              </a:xfrm>
              <a:prstGeom prst="line">
                <a:avLst/>
              </a:prstGeom>
              <a:ln>
                <a:solidFill>
                  <a:srgbClr val="EC846E"/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84C1B464-C791-85CE-4550-66D67A16B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743" y="1386353"/>
              <a:ext cx="4629062" cy="971055"/>
            </a:xfrm>
            <a:prstGeom prst="rect">
              <a:avLst/>
            </a:prstGeom>
          </p:spPr>
        </p:pic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0619B79-026F-2F16-C72E-01E0C578A23A}"/>
              </a:ext>
            </a:extLst>
          </p:cNvPr>
          <p:cNvGrpSpPr/>
          <p:nvPr/>
        </p:nvGrpSpPr>
        <p:grpSpPr>
          <a:xfrm>
            <a:off x="1337616" y="3474344"/>
            <a:ext cx="4611477" cy="2668067"/>
            <a:chOff x="7345307" y="4132589"/>
            <a:chExt cx="4611477" cy="2668067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2C3C19CA-F0E0-5C1C-22A0-E9D9F6CB9ABF}"/>
                </a:ext>
              </a:extLst>
            </p:cNvPr>
            <p:cNvSpPr/>
            <p:nvPr/>
          </p:nvSpPr>
          <p:spPr>
            <a:xfrm>
              <a:off x="7380285" y="4132589"/>
              <a:ext cx="4541520" cy="257556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0AB329DD-7E5F-C028-92AC-18DA553E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307" y="4160546"/>
              <a:ext cx="4611477" cy="972000"/>
            </a:xfrm>
            <a:prstGeom prst="rect">
              <a:avLst/>
            </a:prstGeom>
          </p:spPr>
        </p:pic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E41E44E1-B713-DA87-48CF-4303C33440CD}"/>
                </a:ext>
              </a:extLst>
            </p:cNvPr>
            <p:cNvGrpSpPr/>
            <p:nvPr/>
          </p:nvGrpSpPr>
          <p:grpSpPr>
            <a:xfrm>
              <a:off x="8132125" y="4946485"/>
              <a:ext cx="3037840" cy="1132237"/>
              <a:chOff x="1584960" y="4700954"/>
              <a:chExt cx="3037840" cy="1132237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6E5C88-55F8-B57B-2CCB-0B722BD3309D}"/>
                  </a:ext>
                </a:extLst>
              </p:cNvPr>
              <p:cNvSpPr/>
              <p:nvPr/>
            </p:nvSpPr>
            <p:spPr>
              <a:xfrm>
                <a:off x="1723292" y="4700954"/>
                <a:ext cx="398585" cy="1132237"/>
              </a:xfrm>
              <a:prstGeom prst="rect">
                <a:avLst/>
              </a:prstGeom>
              <a:solidFill>
                <a:srgbClr val="CF7B3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BF2B712E-10C8-52A0-96B1-4F4C1A0EEAF9}"/>
                  </a:ext>
                </a:extLst>
              </p:cNvPr>
              <p:cNvSpPr/>
              <p:nvPr/>
            </p:nvSpPr>
            <p:spPr>
              <a:xfrm>
                <a:off x="2195942" y="4861191"/>
                <a:ext cx="398585" cy="972000"/>
              </a:xfrm>
              <a:prstGeom prst="rect">
                <a:avLst/>
              </a:prstGeom>
              <a:solidFill>
                <a:srgbClr val="CF7B3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028570D-4EE8-5B8A-10A2-6269B698CB6C}"/>
                  </a:ext>
                </a:extLst>
              </p:cNvPr>
              <p:cNvSpPr/>
              <p:nvPr/>
            </p:nvSpPr>
            <p:spPr>
              <a:xfrm>
                <a:off x="2668592" y="5049521"/>
                <a:ext cx="398585" cy="783670"/>
              </a:xfrm>
              <a:prstGeom prst="rect">
                <a:avLst/>
              </a:prstGeom>
              <a:solidFill>
                <a:srgbClr val="CF7B3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DF3AE9-C0F7-0D56-045D-879487D67B63}"/>
                  </a:ext>
                </a:extLst>
              </p:cNvPr>
              <p:cNvSpPr/>
              <p:nvPr/>
            </p:nvSpPr>
            <p:spPr>
              <a:xfrm>
                <a:off x="3141242" y="5145366"/>
                <a:ext cx="398585" cy="6878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DE86D4E-5958-98AF-3902-1C80EC60FA53}"/>
                  </a:ext>
                </a:extLst>
              </p:cNvPr>
              <p:cNvSpPr/>
              <p:nvPr/>
            </p:nvSpPr>
            <p:spPr>
              <a:xfrm>
                <a:off x="3613892" y="5289352"/>
                <a:ext cx="398585" cy="5438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607F4C2-7719-BA30-0B87-3A2342A59517}"/>
                  </a:ext>
                </a:extLst>
              </p:cNvPr>
              <p:cNvSpPr/>
              <p:nvPr/>
            </p:nvSpPr>
            <p:spPr>
              <a:xfrm>
                <a:off x="4086542" y="5419686"/>
                <a:ext cx="398585" cy="413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48F829A5-9236-3BB9-AAA7-23A27C01B14E}"/>
                  </a:ext>
                </a:extLst>
              </p:cNvPr>
              <p:cNvCxnSpPr/>
              <p:nvPr/>
            </p:nvCxnSpPr>
            <p:spPr>
              <a:xfrm>
                <a:off x="1584960" y="5833191"/>
                <a:ext cx="30378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A304B4F6-F455-E9EE-6327-B5088D6F66D2}"/>
                  </a:ext>
                </a:extLst>
              </p:cNvPr>
              <p:cNvCxnSpPr/>
              <p:nvPr/>
            </p:nvCxnSpPr>
            <p:spPr>
              <a:xfrm>
                <a:off x="3100602" y="4700954"/>
                <a:ext cx="0" cy="113223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85406D08-E4F6-7BB7-43AE-EC684C8FA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4414" y="6039494"/>
              <a:ext cx="2733263" cy="761162"/>
            </a:xfrm>
            <a:prstGeom prst="rect">
              <a:avLst/>
            </a:prstGeom>
          </p:spPr>
        </p:pic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7F5DC04-AC9C-33FE-6127-9F6807F50C70}"/>
              </a:ext>
            </a:extLst>
          </p:cNvPr>
          <p:cNvGrpSpPr/>
          <p:nvPr/>
        </p:nvGrpSpPr>
        <p:grpSpPr>
          <a:xfrm>
            <a:off x="6564594" y="472322"/>
            <a:ext cx="2305306" cy="2666486"/>
            <a:chOff x="1258323" y="624722"/>
            <a:chExt cx="5059680" cy="5852396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432D65B-FBAB-FAF1-9BE7-A9E0BB6D77A0}"/>
                </a:ext>
              </a:extLst>
            </p:cNvPr>
            <p:cNvSpPr/>
            <p:nvPr/>
          </p:nvSpPr>
          <p:spPr>
            <a:xfrm>
              <a:off x="1258323" y="624722"/>
              <a:ext cx="5059680" cy="58523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63C4C97-835E-7F5A-DB00-E102D3D075F4}"/>
                </a:ext>
              </a:extLst>
            </p:cNvPr>
            <p:cNvGrpSpPr/>
            <p:nvPr/>
          </p:nvGrpSpPr>
          <p:grpSpPr>
            <a:xfrm>
              <a:off x="1481223" y="908516"/>
              <a:ext cx="4629062" cy="2575560"/>
              <a:chOff x="7292743" y="1345396"/>
              <a:chExt cx="4629062" cy="2575560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919D4816-8BFD-8BB9-64F5-3671233E5421}"/>
                  </a:ext>
                </a:extLst>
              </p:cNvPr>
              <p:cNvSpPr/>
              <p:nvPr/>
            </p:nvSpPr>
            <p:spPr>
              <a:xfrm>
                <a:off x="7336514" y="1345396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A4C72CC8-2F92-1F05-F44A-96214518FA3F}"/>
                  </a:ext>
                </a:extLst>
              </p:cNvPr>
              <p:cNvGrpSpPr/>
              <p:nvPr/>
            </p:nvGrpSpPr>
            <p:grpSpPr>
              <a:xfrm>
                <a:off x="8031624" y="2237470"/>
                <a:ext cx="3151301" cy="1490618"/>
                <a:chOff x="2535409" y="2456169"/>
                <a:chExt cx="3482397" cy="1647232"/>
              </a:xfrm>
            </p:grpSpPr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4BB6D8C9-4E99-20FD-BC91-90675E5F6B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2796409" y="2629326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06498B58-183B-D4E2-D1CD-F009B7D5B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2464214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DF0CA50F-9649-446D-F970-31D3705E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5123972" y="245616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FC6EA846-DA16-2403-F6CD-C401CF5956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5409" y="3581400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B872DED-D154-3498-9515-3BAA28598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332039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4FA6C88B-BE4C-7668-53A8-7889D889E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5807" y="3489473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AE0EA353-9A32-2034-8597-49240CFC884E}"/>
                    </a:ext>
                  </a:extLst>
                </p:cNvPr>
                <p:cNvCxnSpPr>
                  <a:stCxn id="79" idx="4"/>
                  <a:endCxn id="82" idx="0"/>
                </p:cNvCxnSpPr>
                <p:nvPr/>
              </p:nvCxnSpPr>
              <p:spPr>
                <a:xfrm>
                  <a:off x="4276609" y="2986215"/>
                  <a:ext cx="0" cy="3341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0C76D603-376E-1ECC-DCD3-9F05CC443844}"/>
                    </a:ext>
                  </a:extLst>
                </p:cNvPr>
                <p:cNvCxnSpPr>
                  <a:cxnSpLocks/>
                  <a:stCxn id="80" idx="2"/>
                  <a:endCxn id="82" idx="7"/>
                </p:cNvCxnSpPr>
                <p:nvPr/>
              </p:nvCxnSpPr>
              <p:spPr>
                <a:xfrm flipH="1">
                  <a:off x="4461163" y="2785576"/>
                  <a:ext cx="671933" cy="61126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E0EDED8E-CC1F-68DC-E6FC-C2F14E1FBCFB}"/>
                    </a:ext>
                  </a:extLst>
                </p:cNvPr>
                <p:cNvCxnSpPr>
                  <a:cxnSpLocks/>
                  <a:stCxn id="82" idx="2"/>
                  <a:endCxn id="81" idx="6"/>
                </p:cNvCxnSpPr>
                <p:nvPr/>
              </p:nvCxnSpPr>
              <p:spPr>
                <a:xfrm flipH="1">
                  <a:off x="3057408" y="3581400"/>
                  <a:ext cx="958201" cy="2610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2CA23D35-97A6-6323-3CAD-6B59922A92B8}"/>
                    </a:ext>
                  </a:extLst>
                </p:cNvPr>
                <p:cNvCxnSpPr>
                  <a:stCxn id="78" idx="5"/>
                  <a:endCxn id="82" idx="1"/>
                </p:cNvCxnSpPr>
                <p:nvPr/>
              </p:nvCxnSpPr>
              <p:spPr>
                <a:xfrm>
                  <a:off x="3283882" y="3020060"/>
                  <a:ext cx="808172" cy="376784"/>
                </a:xfrm>
                <a:prstGeom prst="line">
                  <a:avLst/>
                </a:prstGeom>
                <a:ln>
                  <a:solidFill>
                    <a:srgbClr val="CF7B38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FBBF927F-0AC5-D96B-411D-5E4BA9B1EFF0}"/>
                    </a:ext>
                  </a:extLst>
                </p:cNvPr>
                <p:cNvCxnSpPr>
                  <a:stCxn id="82" idx="6"/>
                  <a:endCxn id="83" idx="2"/>
                </p:cNvCxnSpPr>
                <p:nvPr/>
              </p:nvCxnSpPr>
              <p:spPr>
                <a:xfrm>
                  <a:off x="4537608" y="3581400"/>
                  <a:ext cx="958199" cy="169074"/>
                </a:xfrm>
                <a:prstGeom prst="line">
                  <a:avLst/>
                </a:prstGeom>
                <a:ln>
                  <a:solidFill>
                    <a:srgbClr val="EC846E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5D1F518B-350D-2BB7-108B-7E829D3BE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2743" y="1386353"/>
                <a:ext cx="4629062" cy="971055"/>
              </a:xfrm>
              <a:prstGeom prst="rect">
                <a:avLst/>
              </a:prstGeom>
            </p:spPr>
          </p:pic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3112E4B6-67D3-72BF-2E96-6785AA6D3560}"/>
                </a:ext>
              </a:extLst>
            </p:cNvPr>
            <p:cNvGrpSpPr/>
            <p:nvPr/>
          </p:nvGrpSpPr>
          <p:grpSpPr>
            <a:xfrm>
              <a:off x="1490016" y="3626744"/>
              <a:ext cx="4611477" cy="2668067"/>
              <a:chOff x="7345307" y="4132589"/>
              <a:chExt cx="4611477" cy="2668067"/>
            </a:xfrm>
          </p:grpSpPr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0149D2D-C1E4-5884-F786-93EF8D607D9B}"/>
                  </a:ext>
                </a:extLst>
              </p:cNvPr>
              <p:cNvSpPr/>
              <p:nvPr/>
            </p:nvSpPr>
            <p:spPr>
              <a:xfrm>
                <a:off x="7380285" y="4132589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91" name="图片 90">
                <a:extLst>
                  <a:ext uri="{FF2B5EF4-FFF2-40B4-BE49-F238E27FC236}">
                    <a16:creationId xmlns:a16="http://schemas.microsoft.com/office/drawing/2014/main" id="{359675EE-71E0-F454-3874-A0287FDD8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5307" y="4160546"/>
                <a:ext cx="4611477" cy="972000"/>
              </a:xfrm>
              <a:prstGeom prst="rect">
                <a:avLst/>
              </a:prstGeom>
            </p:spPr>
          </p:pic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7B5DB730-5E37-1354-ED01-7AEC8087ED4D}"/>
                  </a:ext>
                </a:extLst>
              </p:cNvPr>
              <p:cNvGrpSpPr/>
              <p:nvPr/>
            </p:nvGrpSpPr>
            <p:grpSpPr>
              <a:xfrm>
                <a:off x="8132125" y="4946485"/>
                <a:ext cx="3037840" cy="1132237"/>
                <a:chOff x="1584960" y="4700954"/>
                <a:chExt cx="3037840" cy="1132237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75951756-D01B-8E29-3754-76C93E8EDBAF}"/>
                    </a:ext>
                  </a:extLst>
                </p:cNvPr>
                <p:cNvSpPr/>
                <p:nvPr/>
              </p:nvSpPr>
              <p:spPr>
                <a:xfrm>
                  <a:off x="1723292" y="4700954"/>
                  <a:ext cx="398585" cy="1132237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0223872D-24EA-F19A-955A-A659ACEB90E6}"/>
                    </a:ext>
                  </a:extLst>
                </p:cNvPr>
                <p:cNvSpPr/>
                <p:nvPr/>
              </p:nvSpPr>
              <p:spPr>
                <a:xfrm>
                  <a:off x="2195942" y="4861191"/>
                  <a:ext cx="398585" cy="97200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57CDE05F-30E9-BB2E-EFB6-472DDBA861C3}"/>
                    </a:ext>
                  </a:extLst>
                </p:cNvPr>
                <p:cNvSpPr/>
                <p:nvPr/>
              </p:nvSpPr>
              <p:spPr>
                <a:xfrm>
                  <a:off x="2668592" y="5049521"/>
                  <a:ext cx="398585" cy="78367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865A34C1-B754-33D6-BB92-50546E8DC9F7}"/>
                    </a:ext>
                  </a:extLst>
                </p:cNvPr>
                <p:cNvSpPr/>
                <p:nvPr/>
              </p:nvSpPr>
              <p:spPr>
                <a:xfrm>
                  <a:off x="3141242" y="5145366"/>
                  <a:ext cx="398585" cy="6878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4E5D8BB5-CFB5-CE98-0B0A-BB7011B6F04F}"/>
                    </a:ext>
                  </a:extLst>
                </p:cNvPr>
                <p:cNvSpPr/>
                <p:nvPr/>
              </p:nvSpPr>
              <p:spPr>
                <a:xfrm>
                  <a:off x="3613892" y="5289352"/>
                  <a:ext cx="398585" cy="5438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E74F4340-29F3-5090-06E8-FF446C7AD661}"/>
                    </a:ext>
                  </a:extLst>
                </p:cNvPr>
                <p:cNvSpPr/>
                <p:nvPr/>
              </p:nvSpPr>
              <p:spPr>
                <a:xfrm>
                  <a:off x="4086542" y="5419686"/>
                  <a:ext cx="398585" cy="4135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C68F3B56-BFD3-2A38-0B32-18D5D7E39F8A}"/>
                    </a:ext>
                  </a:extLst>
                </p:cNvPr>
                <p:cNvCxnSpPr/>
                <p:nvPr/>
              </p:nvCxnSpPr>
              <p:spPr>
                <a:xfrm>
                  <a:off x="1584960" y="5833191"/>
                  <a:ext cx="30378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14A87B5F-B31B-65CF-CC6D-C7D85682D77B}"/>
                    </a:ext>
                  </a:extLst>
                </p:cNvPr>
                <p:cNvCxnSpPr/>
                <p:nvPr/>
              </p:nvCxnSpPr>
              <p:spPr>
                <a:xfrm>
                  <a:off x="3100602" y="4700954"/>
                  <a:ext cx="0" cy="113223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id="{674A397F-2EFA-08F9-8CDB-8CA468492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4414" y="6039494"/>
                <a:ext cx="2733263" cy="76116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583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22E657F-B606-1F3E-7468-D046F41FEF79}"/>
              </a:ext>
            </a:extLst>
          </p:cNvPr>
          <p:cNvGrpSpPr/>
          <p:nvPr/>
        </p:nvGrpSpPr>
        <p:grpSpPr>
          <a:xfrm>
            <a:off x="641591" y="609230"/>
            <a:ext cx="3794760" cy="769620"/>
            <a:chOff x="317500" y="435610"/>
            <a:chExt cx="3794760" cy="7696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CBBC783-1658-8599-A8DB-C2724724C26F}"/>
                </a:ext>
              </a:extLst>
            </p:cNvPr>
            <p:cNvSpPr/>
            <p:nvPr/>
          </p:nvSpPr>
          <p:spPr>
            <a:xfrm>
              <a:off x="317500" y="435610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58A295ED-500E-EF97-7F6C-B5A381C1B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500" y="435610"/>
              <a:ext cx="769620" cy="76962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DFDE0C2-46EF-FE54-6C9F-F0E8D3A36DEA}"/>
                </a:ext>
              </a:extLst>
            </p:cNvPr>
            <p:cNvSpPr txBox="1"/>
            <p:nvPr/>
          </p:nvSpPr>
          <p:spPr>
            <a:xfrm>
              <a:off x="1087120" y="548005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10D47FA-ECF1-F716-B7C3-85A7E5E493BF}"/>
              </a:ext>
            </a:extLst>
          </p:cNvPr>
          <p:cNvSpPr/>
          <p:nvPr/>
        </p:nvSpPr>
        <p:spPr>
          <a:xfrm>
            <a:off x="641591" y="1998192"/>
            <a:ext cx="3794760" cy="769620"/>
          </a:xfrm>
          <a:prstGeom prst="roundRect">
            <a:avLst/>
          </a:prstGeom>
          <a:solidFill>
            <a:srgbClr val="F6CE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138F6D-3D1D-CFCC-56B9-D50D2E69E34B}"/>
              </a:ext>
            </a:extLst>
          </p:cNvPr>
          <p:cNvSpPr txBox="1"/>
          <p:nvPr/>
        </p:nvSpPr>
        <p:spPr>
          <a:xfrm>
            <a:off x="1411211" y="2110587"/>
            <a:ext cx="210749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blipFill>
                  <a:blip r:embed="rId4"/>
                  <a:tile tx="0" ty="0" sx="100000" sy="100000" flip="none" algn="tl"/>
                </a:blipFill>
              </a:rPr>
              <a:t>t or h</a:t>
            </a:r>
            <a:endParaRPr lang="zh-CN" altLang="en-US" sz="2800" b="1" dirty="0">
              <a:blipFill>
                <a:blip r:embed="rId4"/>
                <a:tile tx="0" ty="0" sx="100000" sy="100000" flip="none" algn="tl"/>
              </a:blipFill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21FA43C7-6184-B7D8-A187-F2154DA4F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201" y="1998192"/>
            <a:ext cx="770400" cy="7704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DC83997-3167-912A-E6FC-77BBE3CD2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624" y="1626665"/>
            <a:ext cx="924054" cy="371527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DE8A4424-C5BB-C693-801F-D0F533A5F4DE}"/>
              </a:ext>
            </a:extLst>
          </p:cNvPr>
          <p:cNvGrpSpPr/>
          <p:nvPr/>
        </p:nvGrpSpPr>
        <p:grpSpPr>
          <a:xfrm>
            <a:off x="641201" y="3506447"/>
            <a:ext cx="3795150" cy="770400"/>
            <a:chOff x="641201" y="3506447"/>
            <a:chExt cx="3795150" cy="7704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08CA19E-6EEC-3492-F6C1-FAA1D51E01EB}"/>
                </a:ext>
              </a:extLst>
            </p:cNvPr>
            <p:cNvSpPr/>
            <p:nvPr/>
          </p:nvSpPr>
          <p:spPr>
            <a:xfrm>
              <a:off x="641591" y="3506447"/>
              <a:ext cx="3794760" cy="769620"/>
            </a:xfrm>
            <a:prstGeom prst="roundRect">
              <a:avLst/>
            </a:prstGeom>
            <a:solidFill>
              <a:srgbClr val="F6CE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B59903E-1BCE-FFFC-EFB9-EE4276FB96CE}"/>
                </a:ext>
              </a:extLst>
            </p:cNvPr>
            <p:cNvSpPr txBox="1"/>
            <p:nvPr/>
          </p:nvSpPr>
          <p:spPr>
            <a:xfrm>
              <a:off x="1411211" y="3618842"/>
              <a:ext cx="2107493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blipFill>
                    <a:blip r:embed="rId4"/>
                    <a:tile tx="0" ty="0" sx="100000" sy="100000" flip="none" algn="tl"/>
                  </a:blipFill>
                </a:rPr>
                <a:t>t or h</a:t>
              </a:r>
              <a:endParaRPr lang="zh-CN" altLang="en-US" sz="2800" b="1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227F60EC-53F6-8E85-994F-25FF7544A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1201" y="3506447"/>
              <a:ext cx="770400" cy="770400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5A085C43-C0D1-CF3B-7E3A-B9F9918630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4" y="4806700"/>
            <a:ext cx="3816427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2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13C77B6-9501-71D6-BF74-550D9A31C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7" r="22683"/>
          <a:stretch/>
        </p:blipFill>
        <p:spPr>
          <a:xfrm>
            <a:off x="3672059" y="2699376"/>
            <a:ext cx="2128520" cy="1598527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45CC1D75-8919-F56C-172D-9FE9A641A55B}"/>
              </a:ext>
            </a:extLst>
          </p:cNvPr>
          <p:cNvSpPr/>
          <p:nvPr/>
        </p:nvSpPr>
        <p:spPr>
          <a:xfrm>
            <a:off x="2836399" y="4437181"/>
            <a:ext cx="3799840" cy="14528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Iron Man, aka Tony Stark, is a brilliant inventor and philanthropist who combats threats using advanced suits and sharp intellect.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7327A3-EE32-24CC-A104-50368C43AB6C}"/>
              </a:ext>
            </a:extLst>
          </p:cNvPr>
          <p:cNvSpPr/>
          <p:nvPr/>
        </p:nvSpPr>
        <p:spPr>
          <a:xfrm>
            <a:off x="3446613" y="543293"/>
            <a:ext cx="2510265" cy="20760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ACBAF7D-DAC4-5BCC-18B0-BBB9F842B7CF}"/>
              </a:ext>
            </a:extLst>
          </p:cNvPr>
          <p:cNvGrpSpPr/>
          <p:nvPr/>
        </p:nvGrpSpPr>
        <p:grpSpPr>
          <a:xfrm>
            <a:off x="4217496" y="2055090"/>
            <a:ext cx="504346" cy="504346"/>
            <a:chOff x="8214056" y="3325139"/>
            <a:chExt cx="2204717" cy="220471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A8DA885-5AB0-CAF2-CDD8-D54D179472D9}"/>
                </a:ext>
              </a:extLst>
            </p:cNvPr>
            <p:cNvSpPr/>
            <p:nvPr/>
          </p:nvSpPr>
          <p:spPr>
            <a:xfrm>
              <a:off x="8214056" y="3325139"/>
              <a:ext cx="2204717" cy="22047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BC2D985-7D3A-F02E-7F30-436189D21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98" t="4639" r="26089" b="46331"/>
            <a:stretch/>
          </p:blipFill>
          <p:spPr>
            <a:xfrm>
              <a:off x="8655523" y="3325139"/>
              <a:ext cx="1321782" cy="2138873"/>
            </a:xfrm>
            <a:custGeom>
              <a:avLst/>
              <a:gdLst>
                <a:gd name="connsiteX0" fmla="*/ 660891 w 1321782"/>
                <a:gd name="connsiteY0" fmla="*/ 0 h 2138873"/>
                <a:gd name="connsiteX1" fmla="*/ 1270245 w 1321782"/>
                <a:gd name="connsiteY1" fmla="*/ 186132 h 2138873"/>
                <a:gd name="connsiteX2" fmla="*/ 1321782 w 1321782"/>
                <a:gd name="connsiteY2" fmla="*/ 224671 h 2138873"/>
                <a:gd name="connsiteX3" fmla="*/ 1321782 w 1321782"/>
                <a:gd name="connsiteY3" fmla="*/ 1955060 h 2138873"/>
                <a:gd name="connsiteX4" fmla="*/ 1270245 w 1321782"/>
                <a:gd name="connsiteY4" fmla="*/ 1993598 h 2138873"/>
                <a:gd name="connsiteX5" fmla="*/ 984984 w 1321782"/>
                <a:gd name="connsiteY5" fmla="*/ 2130732 h 2138873"/>
                <a:gd name="connsiteX6" fmla="*/ 953321 w 1321782"/>
                <a:gd name="connsiteY6" fmla="*/ 2138873 h 2138873"/>
                <a:gd name="connsiteX7" fmla="*/ 368461 w 1321782"/>
                <a:gd name="connsiteY7" fmla="*/ 2138873 h 2138873"/>
                <a:gd name="connsiteX8" fmla="*/ 336799 w 1321782"/>
                <a:gd name="connsiteY8" fmla="*/ 2130732 h 2138873"/>
                <a:gd name="connsiteX9" fmla="*/ 51537 w 1321782"/>
                <a:gd name="connsiteY9" fmla="*/ 1993598 h 2138873"/>
                <a:gd name="connsiteX10" fmla="*/ 0 w 1321782"/>
                <a:gd name="connsiteY10" fmla="*/ 1955060 h 2138873"/>
                <a:gd name="connsiteX11" fmla="*/ 0 w 1321782"/>
                <a:gd name="connsiteY11" fmla="*/ 224671 h 2138873"/>
                <a:gd name="connsiteX12" fmla="*/ 51537 w 1321782"/>
                <a:gd name="connsiteY12" fmla="*/ 186132 h 2138873"/>
                <a:gd name="connsiteX13" fmla="*/ 660891 w 1321782"/>
                <a:gd name="connsiteY13" fmla="*/ 0 h 213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1782" h="2138873">
                  <a:moveTo>
                    <a:pt x="660891" y="0"/>
                  </a:moveTo>
                  <a:cubicBezTo>
                    <a:pt x="886609" y="0"/>
                    <a:pt x="1096301" y="68618"/>
                    <a:pt x="1270245" y="186132"/>
                  </a:cubicBezTo>
                  <a:lnTo>
                    <a:pt x="1321782" y="224671"/>
                  </a:lnTo>
                  <a:lnTo>
                    <a:pt x="1321782" y="1955060"/>
                  </a:lnTo>
                  <a:lnTo>
                    <a:pt x="1270245" y="1993598"/>
                  </a:lnTo>
                  <a:cubicBezTo>
                    <a:pt x="1183273" y="2052355"/>
                    <a:pt x="1087364" y="2098888"/>
                    <a:pt x="984984" y="2130732"/>
                  </a:cubicBezTo>
                  <a:lnTo>
                    <a:pt x="953321" y="2138873"/>
                  </a:lnTo>
                  <a:lnTo>
                    <a:pt x="368461" y="2138873"/>
                  </a:lnTo>
                  <a:lnTo>
                    <a:pt x="336799" y="2130732"/>
                  </a:lnTo>
                  <a:cubicBezTo>
                    <a:pt x="234418" y="2098888"/>
                    <a:pt x="138509" y="2052355"/>
                    <a:pt x="51537" y="1993598"/>
                  </a:cubicBezTo>
                  <a:lnTo>
                    <a:pt x="0" y="1955060"/>
                  </a:lnTo>
                  <a:lnTo>
                    <a:pt x="0" y="224671"/>
                  </a:lnTo>
                  <a:lnTo>
                    <a:pt x="51537" y="186132"/>
                  </a:lnTo>
                  <a:cubicBezTo>
                    <a:pt x="225481" y="68618"/>
                    <a:pt x="435173" y="0"/>
                    <a:pt x="660891" y="0"/>
                  </a:cubicBez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</p:pic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F10AC067-267D-F72B-C33A-FCB689E9EE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6" b="28688"/>
          <a:stretch>
            <a:fillRect/>
          </a:stretch>
        </p:blipFill>
        <p:spPr>
          <a:xfrm>
            <a:off x="5024604" y="636078"/>
            <a:ext cx="504000" cy="504000"/>
          </a:xfrm>
          <a:custGeom>
            <a:avLst/>
            <a:gdLst>
              <a:gd name="connsiteX0" fmla="*/ 819268 w 1638537"/>
              <a:gd name="connsiteY0" fmla="*/ 0 h 1638538"/>
              <a:gd name="connsiteX1" fmla="*/ 1638537 w 1638537"/>
              <a:gd name="connsiteY1" fmla="*/ 819269 h 1638538"/>
              <a:gd name="connsiteX2" fmla="*/ 819268 w 1638537"/>
              <a:gd name="connsiteY2" fmla="*/ 1638538 h 1638538"/>
              <a:gd name="connsiteX3" fmla="*/ 4229 w 1638537"/>
              <a:gd name="connsiteY3" fmla="*/ 903035 h 1638538"/>
              <a:gd name="connsiteX4" fmla="*/ 0 w 1638537"/>
              <a:gd name="connsiteY4" fmla="*/ 819289 h 1638538"/>
              <a:gd name="connsiteX5" fmla="*/ 0 w 1638537"/>
              <a:gd name="connsiteY5" fmla="*/ 819249 h 1638538"/>
              <a:gd name="connsiteX6" fmla="*/ 4229 w 1638537"/>
              <a:gd name="connsiteY6" fmla="*/ 735504 h 1638538"/>
              <a:gd name="connsiteX7" fmla="*/ 819268 w 1638537"/>
              <a:gd name="connsiteY7" fmla="*/ 0 h 16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8537" h="1638538">
                <a:moveTo>
                  <a:pt x="819268" y="0"/>
                </a:moveTo>
                <a:cubicBezTo>
                  <a:pt x="1271738" y="0"/>
                  <a:pt x="1638537" y="366799"/>
                  <a:pt x="1638537" y="819269"/>
                </a:cubicBezTo>
                <a:cubicBezTo>
                  <a:pt x="1638537" y="1271739"/>
                  <a:pt x="1271738" y="1638538"/>
                  <a:pt x="819268" y="1638538"/>
                </a:cubicBezTo>
                <a:cubicBezTo>
                  <a:pt x="395078" y="1638538"/>
                  <a:pt x="46184" y="1316156"/>
                  <a:pt x="4229" y="903035"/>
                </a:cubicBezTo>
                <a:lnTo>
                  <a:pt x="0" y="819289"/>
                </a:lnTo>
                <a:lnTo>
                  <a:pt x="0" y="819249"/>
                </a:lnTo>
                <a:lnTo>
                  <a:pt x="4229" y="735504"/>
                </a:lnTo>
                <a:cubicBezTo>
                  <a:pt x="46184" y="322382"/>
                  <a:pt x="395078" y="0"/>
                  <a:pt x="819268" y="0"/>
                </a:cubicBezTo>
                <a:close/>
              </a:path>
            </a:pathLst>
          </a:custGeom>
          <a:ln w="19050">
            <a:solidFill>
              <a:schemeClr val="accent1">
                <a:shade val="15000"/>
              </a:schemeClr>
            </a:solidFill>
          </a:ln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BEA9B7B-CC2E-088B-03E8-FE4BE0FADD90}"/>
              </a:ext>
            </a:extLst>
          </p:cNvPr>
          <p:cNvCxnSpPr>
            <a:cxnSpLocks/>
            <a:stCxn id="35" idx="7"/>
          </p:cNvCxnSpPr>
          <p:nvPr/>
        </p:nvCxnSpPr>
        <p:spPr>
          <a:xfrm flipV="1">
            <a:off x="4647982" y="1124070"/>
            <a:ext cx="516871" cy="100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4790130-0621-F123-B15B-230FD6827DAF}"/>
              </a:ext>
            </a:extLst>
          </p:cNvPr>
          <p:cNvSpPr txBox="1"/>
          <p:nvPr/>
        </p:nvSpPr>
        <p:spPr>
          <a:xfrm rot="17865320">
            <a:off x="4328296" y="1563523"/>
            <a:ext cx="139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menber_of</a:t>
            </a:r>
            <a:endParaRPr lang="zh-CN" altLang="en-US" sz="1600" b="1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B233A3D-B080-C9FF-CBD5-225B2CBEF585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4217496" y="1140078"/>
            <a:ext cx="73860" cy="988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3C61EC0-303E-9595-D20D-A91811443857}"/>
              </a:ext>
            </a:extLst>
          </p:cNvPr>
          <p:cNvSpPr txBox="1"/>
          <p:nvPr/>
        </p:nvSpPr>
        <p:spPr>
          <a:xfrm rot="15893655">
            <a:off x="3592373" y="1502012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fight_for</a:t>
            </a:r>
            <a:endParaRPr lang="zh-CN" altLang="en-US" sz="1600" b="1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2A861A89-3612-DCB0-71B6-7EA51376E2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8" r="23532"/>
          <a:stretch>
            <a:fillRect/>
          </a:stretch>
        </p:blipFill>
        <p:spPr>
          <a:xfrm>
            <a:off x="3953985" y="623360"/>
            <a:ext cx="504001" cy="504000"/>
          </a:xfrm>
          <a:custGeom>
            <a:avLst/>
            <a:gdLst>
              <a:gd name="connsiteX0" fmla="*/ 985341 w 1970682"/>
              <a:gd name="connsiteY0" fmla="*/ 0 h 1970680"/>
              <a:gd name="connsiteX1" fmla="*/ 1970682 w 1970682"/>
              <a:gd name="connsiteY1" fmla="*/ 985341 h 1970680"/>
              <a:gd name="connsiteX2" fmla="*/ 1086086 w 1970682"/>
              <a:gd name="connsiteY2" fmla="*/ 1965595 h 1970680"/>
              <a:gd name="connsiteX3" fmla="*/ 985381 w 1970682"/>
              <a:gd name="connsiteY3" fmla="*/ 1970680 h 1970680"/>
              <a:gd name="connsiteX4" fmla="*/ 985302 w 1970682"/>
              <a:gd name="connsiteY4" fmla="*/ 1970680 h 1970680"/>
              <a:gd name="connsiteX5" fmla="*/ 884596 w 1970682"/>
              <a:gd name="connsiteY5" fmla="*/ 1965595 h 1970680"/>
              <a:gd name="connsiteX6" fmla="*/ 0 w 1970682"/>
              <a:gd name="connsiteY6" fmla="*/ 985341 h 1970680"/>
              <a:gd name="connsiteX7" fmla="*/ 985341 w 1970682"/>
              <a:gd name="connsiteY7" fmla="*/ 0 h 197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0682" h="1970680">
                <a:moveTo>
                  <a:pt x="985341" y="0"/>
                </a:moveTo>
                <a:cubicBezTo>
                  <a:pt x="1529530" y="0"/>
                  <a:pt x="1970682" y="441152"/>
                  <a:pt x="1970682" y="985341"/>
                </a:cubicBezTo>
                <a:cubicBezTo>
                  <a:pt x="1970682" y="1495518"/>
                  <a:pt x="1582951" y="1915136"/>
                  <a:pt x="1086086" y="1965595"/>
                </a:cubicBezTo>
                <a:lnTo>
                  <a:pt x="985381" y="1970680"/>
                </a:lnTo>
                <a:lnTo>
                  <a:pt x="985302" y="1970680"/>
                </a:lnTo>
                <a:lnTo>
                  <a:pt x="884596" y="1965595"/>
                </a:lnTo>
                <a:cubicBezTo>
                  <a:pt x="387731" y="1915136"/>
                  <a:pt x="0" y="1495518"/>
                  <a:pt x="0" y="985341"/>
                </a:cubicBezTo>
                <a:cubicBezTo>
                  <a:pt x="0" y="441152"/>
                  <a:pt x="441152" y="0"/>
                  <a:pt x="985341" y="0"/>
                </a:cubicBezTo>
                <a:close/>
              </a:path>
            </a:pathLst>
          </a:custGeom>
          <a:ln w="1905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6833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B0C6A60-1C49-80F9-1107-DF16E1222EA6}"/>
              </a:ext>
            </a:extLst>
          </p:cNvPr>
          <p:cNvGrpSpPr/>
          <p:nvPr/>
        </p:nvGrpSpPr>
        <p:grpSpPr>
          <a:xfrm>
            <a:off x="2388122" y="1305981"/>
            <a:ext cx="1914300" cy="3584600"/>
            <a:chOff x="2125475" y="1558900"/>
            <a:chExt cx="1914300" cy="3584600"/>
          </a:xfrm>
        </p:grpSpPr>
        <p:grpSp>
          <p:nvGrpSpPr>
            <p:cNvPr id="19" name="Google Shape;376;p22">
              <a:extLst>
                <a:ext uri="{FF2B5EF4-FFF2-40B4-BE49-F238E27FC236}">
                  <a16:creationId xmlns:a16="http://schemas.microsoft.com/office/drawing/2014/main" id="{E8FC2E3C-AB96-60F9-3A1F-E1DD3D485942}"/>
                </a:ext>
              </a:extLst>
            </p:cNvPr>
            <p:cNvGrpSpPr/>
            <p:nvPr/>
          </p:nvGrpSpPr>
          <p:grpSpPr>
            <a:xfrm>
              <a:off x="2125475" y="1558900"/>
              <a:ext cx="1914300" cy="3584600"/>
              <a:chOff x="2179100" y="1727750"/>
              <a:chExt cx="1914300" cy="3584600"/>
            </a:xfrm>
          </p:grpSpPr>
          <p:sp>
            <p:nvSpPr>
              <p:cNvPr id="32" name="Google Shape;377;p22">
                <a:extLst>
                  <a:ext uri="{FF2B5EF4-FFF2-40B4-BE49-F238E27FC236}">
                    <a16:creationId xmlns:a16="http://schemas.microsoft.com/office/drawing/2014/main" id="{FF2E1F4C-DD30-3C3D-F50B-A121C6CE2891}"/>
                  </a:ext>
                </a:extLst>
              </p:cNvPr>
              <p:cNvSpPr/>
              <p:nvPr/>
            </p:nvSpPr>
            <p:spPr>
              <a:xfrm>
                <a:off x="2179100" y="1727750"/>
                <a:ext cx="1914300" cy="203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78;p22">
                <a:extLst>
                  <a:ext uri="{FF2B5EF4-FFF2-40B4-BE49-F238E27FC236}">
                    <a16:creationId xmlns:a16="http://schemas.microsoft.com/office/drawing/2014/main" id="{FA9C2ECB-DB00-FB83-DAFB-F68401CB4749}"/>
                  </a:ext>
                </a:extLst>
              </p:cNvPr>
              <p:cNvSpPr/>
              <p:nvPr/>
            </p:nvSpPr>
            <p:spPr>
              <a:xfrm>
                <a:off x="2466050" y="3001600"/>
                <a:ext cx="1515000" cy="3852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E9D4"/>
                  </a:gs>
                  <a:gs pos="100000">
                    <a:srgbClr val="E6B94E"/>
                  </a:gs>
                </a:gsLst>
                <a:lin ang="2700006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solidFill>
                      <a:srgbClr val="666666"/>
                    </a:solidFill>
                  </a:rPr>
                  <a:t>Multi-Head</a:t>
                </a:r>
                <a:endParaRPr sz="1100" dirty="0">
                  <a:solidFill>
                    <a:srgbClr val="666666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solidFill>
                      <a:srgbClr val="666666"/>
                    </a:solidFill>
                  </a:rPr>
                  <a:t>Attention</a:t>
                </a:r>
                <a:endParaRPr sz="1100" dirty="0">
                  <a:solidFill>
                    <a:srgbClr val="666666"/>
                  </a:solidFill>
                </a:endParaRPr>
              </a:p>
            </p:txBody>
          </p:sp>
          <p:sp>
            <p:nvSpPr>
              <p:cNvPr id="34" name="Google Shape;379;p22">
                <a:extLst>
                  <a:ext uri="{FF2B5EF4-FFF2-40B4-BE49-F238E27FC236}">
                    <a16:creationId xmlns:a16="http://schemas.microsoft.com/office/drawing/2014/main" id="{B6674F58-6B22-2336-7157-600D239F5760}"/>
                  </a:ext>
                </a:extLst>
              </p:cNvPr>
              <p:cNvSpPr/>
              <p:nvPr/>
            </p:nvSpPr>
            <p:spPr>
              <a:xfrm>
                <a:off x="2465950" y="2736150"/>
                <a:ext cx="1515000" cy="196200"/>
              </a:xfrm>
              <a:prstGeom prst="roundRect">
                <a:avLst>
                  <a:gd name="adj" fmla="val 28518"/>
                </a:avLst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Add &amp; Norm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sp>
            <p:nvSpPr>
              <p:cNvPr id="35" name="Google Shape;380;p22">
                <a:extLst>
                  <a:ext uri="{FF2B5EF4-FFF2-40B4-BE49-F238E27FC236}">
                    <a16:creationId xmlns:a16="http://schemas.microsoft.com/office/drawing/2014/main" id="{C1C3576C-E2FD-3A1B-02A4-AA62CA33F3F6}"/>
                  </a:ext>
                </a:extLst>
              </p:cNvPr>
              <p:cNvSpPr/>
              <p:nvPr/>
            </p:nvSpPr>
            <p:spPr>
              <a:xfrm>
                <a:off x="2461800" y="4381400"/>
                <a:ext cx="1515000" cy="4359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D8EDBA">
                      <a:alpha val="57647"/>
                    </a:srgbClr>
                  </a:gs>
                  <a:gs pos="100000">
                    <a:srgbClr val="FE9696">
                      <a:alpha val="73725"/>
                    </a:srgbClr>
                  </a:gs>
                </a:gsLst>
                <a:lin ang="13500032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Input</a:t>
                </a:r>
                <a:endParaRPr sz="1100">
                  <a:solidFill>
                    <a:srgbClr val="666666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Embedding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36" name="Google Shape;381;p22">
                <a:extLst>
                  <a:ext uri="{FF2B5EF4-FFF2-40B4-BE49-F238E27FC236}">
                    <a16:creationId xmlns:a16="http://schemas.microsoft.com/office/drawing/2014/main" id="{B4E7054B-4C5B-7F8B-7EA5-BE066D861E4D}"/>
                  </a:ext>
                </a:extLst>
              </p:cNvPr>
              <p:cNvCxnSpPr>
                <a:endCxn id="35" idx="2"/>
              </p:cNvCxnSpPr>
              <p:nvPr/>
            </p:nvCxnSpPr>
            <p:spPr>
              <a:xfrm rot="10800000">
                <a:off x="3219300" y="4817300"/>
                <a:ext cx="4500" cy="23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7" name="Google Shape;382;p22">
                <a:extLst>
                  <a:ext uri="{FF2B5EF4-FFF2-40B4-BE49-F238E27FC236}">
                    <a16:creationId xmlns:a16="http://schemas.microsoft.com/office/drawing/2014/main" id="{DE794B35-8427-76D7-C86A-F0B960B43694}"/>
                  </a:ext>
                </a:extLst>
              </p:cNvPr>
              <p:cNvCxnSpPr>
                <a:stCxn id="33" idx="2"/>
                <a:endCxn id="34" idx="1"/>
              </p:cNvCxnSpPr>
              <p:nvPr/>
            </p:nvCxnSpPr>
            <p:spPr>
              <a:xfrm rot="5400000" flipH="1">
                <a:off x="2568500" y="2731750"/>
                <a:ext cx="552600" cy="7575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8" name="Google Shape;383;p22">
                <a:extLst>
                  <a:ext uri="{FF2B5EF4-FFF2-40B4-BE49-F238E27FC236}">
                    <a16:creationId xmlns:a16="http://schemas.microsoft.com/office/drawing/2014/main" id="{943A9799-9BE5-8067-1BA3-3856B4B9ECC7}"/>
                  </a:ext>
                </a:extLst>
              </p:cNvPr>
              <p:cNvCxnSpPr>
                <a:stCxn id="34" idx="2"/>
              </p:cNvCxnSpPr>
              <p:nvPr/>
            </p:nvCxnSpPr>
            <p:spPr>
              <a:xfrm>
                <a:off x="3223450" y="2932350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84;p22">
                <a:extLst>
                  <a:ext uri="{FF2B5EF4-FFF2-40B4-BE49-F238E27FC236}">
                    <a16:creationId xmlns:a16="http://schemas.microsoft.com/office/drawing/2014/main" id="{A602092C-1ECE-9CBA-A455-AB571492E04B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rot="10800000">
                <a:off x="3223550" y="2932300"/>
                <a:ext cx="0" cy="6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" name="Google Shape;385;p22">
                <a:extLst>
                  <a:ext uri="{FF2B5EF4-FFF2-40B4-BE49-F238E27FC236}">
                    <a16:creationId xmlns:a16="http://schemas.microsoft.com/office/drawing/2014/main" id="{155F2335-7030-021F-5C2B-2A7641583099}"/>
                  </a:ext>
                </a:extLst>
              </p:cNvPr>
              <p:cNvSpPr/>
              <p:nvPr/>
            </p:nvSpPr>
            <p:spPr>
              <a:xfrm>
                <a:off x="2466000" y="2092850"/>
                <a:ext cx="1515000" cy="3852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00FFFF"/>
                  </a:gs>
                  <a:gs pos="100000">
                    <a:srgbClr val="B0DAF1"/>
                  </a:gs>
                </a:gsLst>
                <a:lin ang="0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Feed</a:t>
                </a:r>
                <a:endParaRPr sz="1100">
                  <a:solidFill>
                    <a:srgbClr val="666666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Forward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sp>
            <p:nvSpPr>
              <p:cNvPr id="41" name="Google Shape;386;p22">
                <a:extLst>
                  <a:ext uri="{FF2B5EF4-FFF2-40B4-BE49-F238E27FC236}">
                    <a16:creationId xmlns:a16="http://schemas.microsoft.com/office/drawing/2014/main" id="{781B6EB5-BC55-710B-63E6-8FACA1281D11}"/>
                  </a:ext>
                </a:extLst>
              </p:cNvPr>
              <p:cNvSpPr/>
              <p:nvPr/>
            </p:nvSpPr>
            <p:spPr>
              <a:xfrm>
                <a:off x="2465900" y="1827400"/>
                <a:ext cx="1515000" cy="196200"/>
              </a:xfrm>
              <a:prstGeom prst="roundRect">
                <a:avLst>
                  <a:gd name="adj" fmla="val 28518"/>
                </a:avLst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Add &amp; Norm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42" name="Google Shape;387;p22">
                <a:extLst>
                  <a:ext uri="{FF2B5EF4-FFF2-40B4-BE49-F238E27FC236}">
                    <a16:creationId xmlns:a16="http://schemas.microsoft.com/office/drawing/2014/main" id="{F59CA359-0DC7-6469-68F1-C9B7AD970F5E}"/>
                  </a:ext>
                </a:extLst>
              </p:cNvPr>
              <p:cNvCxnSpPr>
                <a:stCxn id="34" idx="0"/>
                <a:endCxn id="40" idx="2"/>
              </p:cNvCxnSpPr>
              <p:nvPr/>
            </p:nvCxnSpPr>
            <p:spPr>
              <a:xfrm rot="10800000">
                <a:off x="3223450" y="2478150"/>
                <a:ext cx="0" cy="2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3" name="Google Shape;388;p22">
                <a:extLst>
                  <a:ext uri="{FF2B5EF4-FFF2-40B4-BE49-F238E27FC236}">
                    <a16:creationId xmlns:a16="http://schemas.microsoft.com/office/drawing/2014/main" id="{D2726921-7BD7-21D7-7B72-7CA7AEFD9C9C}"/>
                  </a:ext>
                </a:extLst>
              </p:cNvPr>
              <p:cNvCxnSpPr/>
              <p:nvPr/>
            </p:nvCxnSpPr>
            <p:spPr>
              <a:xfrm rot="10800000">
                <a:off x="3223550" y="2023600"/>
                <a:ext cx="0" cy="6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" name="Google Shape;389;p22">
                <a:extLst>
                  <a:ext uri="{FF2B5EF4-FFF2-40B4-BE49-F238E27FC236}">
                    <a16:creationId xmlns:a16="http://schemas.microsoft.com/office/drawing/2014/main" id="{BFE8E309-2717-958C-8DFA-4BB0BD38D59D}"/>
                  </a:ext>
                </a:extLst>
              </p:cNvPr>
              <p:cNvSpPr txBox="1"/>
              <p:nvPr/>
            </p:nvSpPr>
            <p:spPr>
              <a:xfrm>
                <a:off x="2887550" y="4934050"/>
                <a:ext cx="672000" cy="37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999999"/>
                    </a:solidFill>
                  </a:rPr>
                  <a:t>Inputs</a:t>
                </a:r>
                <a:endParaRPr sz="1100">
                  <a:solidFill>
                    <a:srgbClr val="999999"/>
                  </a:solidFill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D2DB762-2DC2-B584-784D-9CA7AA0FE80E}"/>
                </a:ext>
              </a:extLst>
            </p:cNvPr>
            <p:cNvGrpSpPr/>
            <p:nvPr/>
          </p:nvGrpSpPr>
          <p:grpSpPr>
            <a:xfrm>
              <a:off x="2407100" y="1774925"/>
              <a:ext cx="886531" cy="2437625"/>
              <a:chOff x="2407100" y="1774925"/>
              <a:chExt cx="886531" cy="2437625"/>
            </a:xfrm>
          </p:grpSpPr>
          <p:cxnSp>
            <p:nvCxnSpPr>
              <p:cNvPr id="21" name="Google Shape;345;p22">
                <a:extLst>
                  <a:ext uri="{FF2B5EF4-FFF2-40B4-BE49-F238E27FC236}">
                    <a16:creationId xmlns:a16="http://schemas.microsoft.com/office/drawing/2014/main" id="{EC391935-8FC4-9473-60C3-E8B7457A3E50}"/>
                  </a:ext>
                </a:extLst>
              </p:cNvPr>
              <p:cNvCxnSpPr/>
              <p:nvPr/>
            </p:nvCxnSpPr>
            <p:spPr>
              <a:xfrm rot="5400000" flipH="1">
                <a:off x="2509550" y="1672475"/>
                <a:ext cx="552600" cy="7575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22" name="Google Shape;346;p22">
                <a:extLst>
                  <a:ext uri="{FF2B5EF4-FFF2-40B4-BE49-F238E27FC236}">
                    <a16:creationId xmlns:a16="http://schemas.microsoft.com/office/drawing/2014/main" id="{E2CDB0BF-F952-DAEC-14D7-3394C8A378C1}"/>
                  </a:ext>
                </a:extLst>
              </p:cNvPr>
              <p:cNvGrpSpPr/>
              <p:nvPr/>
            </p:nvGrpSpPr>
            <p:grpSpPr>
              <a:xfrm>
                <a:off x="3037731" y="3725158"/>
                <a:ext cx="255900" cy="258300"/>
                <a:chOff x="2372506" y="3438683"/>
                <a:chExt cx="255900" cy="258300"/>
              </a:xfrm>
            </p:grpSpPr>
            <p:pic>
              <p:nvPicPr>
                <p:cNvPr id="30" name="Google Shape;347;p22" descr="+" title="MathEquation,#585858">
                  <a:extLst>
                    <a:ext uri="{FF2B5EF4-FFF2-40B4-BE49-F238E27FC236}">
                      <a16:creationId xmlns:a16="http://schemas.microsoft.com/office/drawing/2014/main" id="{1B875562-A29C-3299-9CA9-339D8A0337E9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" name="Google Shape;348;p22">
                  <a:extLst>
                    <a:ext uri="{FF2B5EF4-FFF2-40B4-BE49-F238E27FC236}">
                      <a16:creationId xmlns:a16="http://schemas.microsoft.com/office/drawing/2014/main" id="{294341C9-FC54-E8FD-DDE1-3EB2BF43D576}"/>
                    </a:ext>
                  </a:extLst>
                </p:cNvPr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</p:grpSp>
          <p:grpSp>
            <p:nvGrpSpPr>
              <p:cNvPr id="23" name="Google Shape;349;p22">
                <a:extLst>
                  <a:ext uri="{FF2B5EF4-FFF2-40B4-BE49-F238E27FC236}">
                    <a16:creationId xmlns:a16="http://schemas.microsoft.com/office/drawing/2014/main" id="{35BAFA82-8944-50BD-8EC6-1981D92C192D}"/>
                  </a:ext>
                </a:extLst>
              </p:cNvPr>
              <p:cNvGrpSpPr/>
              <p:nvPr/>
            </p:nvGrpSpPr>
            <p:grpSpPr>
              <a:xfrm>
                <a:off x="2541627" y="3693891"/>
                <a:ext cx="323668" cy="320833"/>
                <a:chOff x="7687999" y="1673849"/>
                <a:chExt cx="407181" cy="385200"/>
              </a:xfrm>
            </p:grpSpPr>
            <p:sp>
              <p:nvSpPr>
                <p:cNvPr id="28" name="Google Shape;350;p22">
                  <a:extLst>
                    <a:ext uri="{FF2B5EF4-FFF2-40B4-BE49-F238E27FC236}">
                      <a16:creationId xmlns:a16="http://schemas.microsoft.com/office/drawing/2014/main" id="{558BD282-93AA-F5DD-56CD-D59B73143E31}"/>
                    </a:ext>
                  </a:extLst>
                </p:cNvPr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sp>
              <p:nvSpPr>
                <p:cNvPr id="29" name="Google Shape;351;p22">
                  <a:extLst>
                    <a:ext uri="{FF2B5EF4-FFF2-40B4-BE49-F238E27FC236}">
                      <a16:creationId xmlns:a16="http://schemas.microsoft.com/office/drawing/2014/main" id="{75E8FD0E-AEB4-4048-A321-F22B619791BD}"/>
                    </a:ext>
                  </a:extLst>
                </p:cNvPr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cxnSp>
            <p:nvCxnSpPr>
              <p:cNvPr id="24" name="Google Shape;353;p22">
                <a:extLst>
                  <a:ext uri="{FF2B5EF4-FFF2-40B4-BE49-F238E27FC236}">
                    <a16:creationId xmlns:a16="http://schemas.microsoft.com/office/drawing/2014/main" id="{010422E1-723C-55B1-FAA2-A39403D8A2AF}"/>
                  </a:ext>
                </a:extLst>
              </p:cNvPr>
              <p:cNvCxnSpPr>
                <a:stCxn id="31" idx="2"/>
                <a:endCxn id="28" idx="6"/>
              </p:cNvCxnSpPr>
              <p:nvPr/>
            </p:nvCxnSpPr>
            <p:spPr>
              <a:xfrm rot="10800000">
                <a:off x="2865231" y="3854308"/>
                <a:ext cx="172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94;p22">
                <a:extLst>
                  <a:ext uri="{FF2B5EF4-FFF2-40B4-BE49-F238E27FC236}">
                    <a16:creationId xmlns:a16="http://schemas.microsoft.com/office/drawing/2014/main" id="{98D84083-436B-669D-B6C5-536189CD2AC8}"/>
                  </a:ext>
                </a:extLst>
              </p:cNvPr>
              <p:cNvCxnSpPr>
                <a:stCxn id="31" idx="0"/>
                <a:endCxn id="33" idx="2"/>
              </p:cNvCxnSpPr>
              <p:nvPr/>
            </p:nvCxnSpPr>
            <p:spPr>
              <a:xfrm rot="10800000" flipH="1">
                <a:off x="3165681" y="3217858"/>
                <a:ext cx="4200" cy="5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6" name="Google Shape;395;p22">
                <a:extLst>
                  <a:ext uri="{FF2B5EF4-FFF2-40B4-BE49-F238E27FC236}">
                    <a16:creationId xmlns:a16="http://schemas.microsoft.com/office/drawing/2014/main" id="{353CA726-B37F-DADC-5DA2-1A32FD4503D1}"/>
                  </a:ext>
                </a:extLst>
              </p:cNvPr>
              <p:cNvCxnSpPr>
                <a:stCxn id="35" idx="0"/>
                <a:endCxn id="31" idx="4"/>
              </p:cNvCxnSpPr>
              <p:nvPr/>
            </p:nvCxnSpPr>
            <p:spPr>
              <a:xfrm rot="10800000">
                <a:off x="3165675" y="3983350"/>
                <a:ext cx="0" cy="2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" name="Google Shape;398;p22">
                <a:extLst>
                  <a:ext uri="{FF2B5EF4-FFF2-40B4-BE49-F238E27FC236}">
                    <a16:creationId xmlns:a16="http://schemas.microsoft.com/office/drawing/2014/main" id="{45F16F92-6AE4-62AF-CC28-738E3C164AA2}"/>
                  </a:ext>
                </a:extLst>
              </p:cNvPr>
              <p:cNvCxnSpPr/>
              <p:nvPr/>
            </p:nvCxnSpPr>
            <p:spPr>
              <a:xfrm rot="5400000" flipH="1">
                <a:off x="2509550" y="1672475"/>
                <a:ext cx="552600" cy="7575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438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1CB450-92DE-BC74-AA48-FA4DC8162BA4}"/>
              </a:ext>
            </a:extLst>
          </p:cNvPr>
          <p:cNvSpPr/>
          <p:nvPr/>
        </p:nvSpPr>
        <p:spPr>
          <a:xfrm>
            <a:off x="1062244" y="1036441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F5B88D8-327A-8E7B-9137-54BAA55186E6}"/>
              </a:ext>
            </a:extLst>
          </p:cNvPr>
          <p:cNvSpPr/>
          <p:nvPr/>
        </p:nvSpPr>
        <p:spPr>
          <a:xfrm rot="5400000">
            <a:off x="4935627" y="2919665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9B37CA4-7688-7297-B388-6999E138722B}"/>
              </a:ext>
            </a:extLst>
          </p:cNvPr>
          <p:cNvSpPr/>
          <p:nvPr/>
        </p:nvSpPr>
        <p:spPr>
          <a:xfrm>
            <a:off x="6319497" y="1036441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0300E8B-1A10-B4DC-4E98-E25CBE75DFD3}"/>
              </a:ext>
            </a:extLst>
          </p:cNvPr>
          <p:cNvSpPr/>
          <p:nvPr/>
        </p:nvSpPr>
        <p:spPr>
          <a:xfrm>
            <a:off x="1062245" y="3734689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8826CC4-1A02-0AF4-E741-B9EA5B55C1BA}"/>
              </a:ext>
            </a:extLst>
          </p:cNvPr>
          <p:cNvSpPr/>
          <p:nvPr/>
        </p:nvSpPr>
        <p:spPr>
          <a:xfrm rot="10800000">
            <a:off x="1285702" y="6114792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2355C81-C71D-F159-7375-85D355D56EE7}"/>
              </a:ext>
            </a:extLst>
          </p:cNvPr>
          <p:cNvSpPr/>
          <p:nvPr/>
        </p:nvSpPr>
        <p:spPr>
          <a:xfrm>
            <a:off x="6319497" y="373784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21790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任意多边形: 形状 629">
            <a:extLst>
              <a:ext uri="{FF2B5EF4-FFF2-40B4-BE49-F238E27FC236}">
                <a16:creationId xmlns:a16="http://schemas.microsoft.com/office/drawing/2014/main" id="{1ADCEE84-6791-10DC-137D-FE0BFDB4557A}"/>
              </a:ext>
            </a:extLst>
          </p:cNvPr>
          <p:cNvSpPr/>
          <p:nvPr/>
        </p:nvSpPr>
        <p:spPr>
          <a:xfrm>
            <a:off x="685536" y="179602"/>
            <a:ext cx="11388061" cy="7199836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 dirty="0"/>
          </a:p>
        </p:txBody>
      </p:sp>
      <p:pic>
        <p:nvPicPr>
          <p:cNvPr id="631" name="图片 630">
            <a:extLst>
              <a:ext uri="{FF2B5EF4-FFF2-40B4-BE49-F238E27FC236}">
                <a16:creationId xmlns:a16="http://schemas.microsoft.com/office/drawing/2014/main" id="{FA0A5803-12E7-B494-48A5-3FAB0687E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6" y="1343836"/>
            <a:ext cx="989484" cy="922020"/>
          </a:xfrm>
          <a:prstGeom prst="rect">
            <a:avLst/>
          </a:prstGeom>
        </p:spPr>
      </p:pic>
      <p:grpSp>
        <p:nvGrpSpPr>
          <p:cNvPr id="632" name="组合 631">
            <a:extLst>
              <a:ext uri="{FF2B5EF4-FFF2-40B4-BE49-F238E27FC236}">
                <a16:creationId xmlns:a16="http://schemas.microsoft.com/office/drawing/2014/main" id="{069754FA-3E35-39BE-FCED-51125747CC24}"/>
              </a:ext>
            </a:extLst>
          </p:cNvPr>
          <p:cNvGrpSpPr/>
          <p:nvPr/>
        </p:nvGrpSpPr>
        <p:grpSpPr>
          <a:xfrm>
            <a:off x="1118981" y="4278795"/>
            <a:ext cx="722930" cy="811005"/>
            <a:chOff x="9835465" y="3560322"/>
            <a:chExt cx="1209475" cy="1374844"/>
          </a:xfrm>
        </p:grpSpPr>
        <p:sp>
          <p:nvSpPr>
            <p:cNvPr id="968" name="任意多边形: 形状 967">
              <a:extLst>
                <a:ext uri="{FF2B5EF4-FFF2-40B4-BE49-F238E27FC236}">
                  <a16:creationId xmlns:a16="http://schemas.microsoft.com/office/drawing/2014/main" id="{9BE98D83-94B0-A033-531E-0D3412B01EC2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69" name="任意多边形: 形状 968">
              <a:extLst>
                <a:ext uri="{FF2B5EF4-FFF2-40B4-BE49-F238E27FC236}">
                  <a16:creationId xmlns:a16="http://schemas.microsoft.com/office/drawing/2014/main" id="{A3DAA6D3-6261-5044-25ED-B1D85FD61813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970" name="组合 969">
              <a:extLst>
                <a:ext uri="{FF2B5EF4-FFF2-40B4-BE49-F238E27FC236}">
                  <a16:creationId xmlns:a16="http://schemas.microsoft.com/office/drawing/2014/main" id="{F225660B-70A7-E8E4-556E-6CD6774781BD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971" name="组合 970">
                <a:extLst>
                  <a:ext uri="{FF2B5EF4-FFF2-40B4-BE49-F238E27FC236}">
                    <a16:creationId xmlns:a16="http://schemas.microsoft.com/office/drawing/2014/main" id="{CD882F29-A820-A835-EED4-48B0B3AC3DB4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973" name="组合 972">
                  <a:extLst>
                    <a:ext uri="{FF2B5EF4-FFF2-40B4-BE49-F238E27FC236}">
                      <a16:creationId xmlns:a16="http://schemas.microsoft.com/office/drawing/2014/main" id="{1B3F3F3F-2170-3F92-D2CD-724C9A4CE3C3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979" name="任意多边形: 形状 978">
                    <a:extLst>
                      <a:ext uri="{FF2B5EF4-FFF2-40B4-BE49-F238E27FC236}">
                        <a16:creationId xmlns:a16="http://schemas.microsoft.com/office/drawing/2014/main" id="{8AB20A20-320D-89D5-FAA9-B7B499A0F728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cxnSp>
                <p:nvCxnSpPr>
                  <p:cNvPr id="980" name="直接连接符 979">
                    <a:extLst>
                      <a:ext uri="{FF2B5EF4-FFF2-40B4-BE49-F238E27FC236}">
                        <a16:creationId xmlns:a16="http://schemas.microsoft.com/office/drawing/2014/main" id="{2E388C3E-EC9B-E5F8-4995-D0E4607FBC5A}"/>
                      </a:ext>
                    </a:extLst>
                  </p:cNvPr>
                  <p:cNvCxnSpPr>
                    <a:stCxn id="979" idx="1"/>
                    <a:endCxn id="979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74" name="直接连接符 973">
                  <a:extLst>
                    <a:ext uri="{FF2B5EF4-FFF2-40B4-BE49-F238E27FC236}">
                      <a16:creationId xmlns:a16="http://schemas.microsoft.com/office/drawing/2014/main" id="{7546CC24-DFBA-342A-F189-020A07E51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5" name="直接连接符 974">
                  <a:extLst>
                    <a:ext uri="{FF2B5EF4-FFF2-40B4-BE49-F238E27FC236}">
                      <a16:creationId xmlns:a16="http://schemas.microsoft.com/office/drawing/2014/main" id="{11ED0C50-4FAB-0C1D-8AAF-A13BE506A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6" name="直接连接符 975">
                  <a:extLst>
                    <a:ext uri="{FF2B5EF4-FFF2-40B4-BE49-F238E27FC236}">
                      <a16:creationId xmlns:a16="http://schemas.microsoft.com/office/drawing/2014/main" id="{35B4F190-A84A-C0A8-D06C-8ED9A5A6A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7" name="直接连接符 976">
                  <a:extLst>
                    <a:ext uri="{FF2B5EF4-FFF2-40B4-BE49-F238E27FC236}">
                      <a16:creationId xmlns:a16="http://schemas.microsoft.com/office/drawing/2014/main" id="{35498FDD-0A0B-D9F1-15BC-37EBE1766D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8" name="直接连接符 977">
                  <a:extLst>
                    <a:ext uri="{FF2B5EF4-FFF2-40B4-BE49-F238E27FC236}">
                      <a16:creationId xmlns:a16="http://schemas.microsoft.com/office/drawing/2014/main" id="{28507081-BE16-DC41-6337-348222084E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2" name="矩形 971">
                <a:extLst>
                  <a:ext uri="{FF2B5EF4-FFF2-40B4-BE49-F238E27FC236}">
                    <a16:creationId xmlns:a16="http://schemas.microsoft.com/office/drawing/2014/main" id="{412F21FB-7FD9-2960-82F5-058AB46CD35E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633" name="组合 632">
            <a:extLst>
              <a:ext uri="{FF2B5EF4-FFF2-40B4-BE49-F238E27FC236}">
                <a16:creationId xmlns:a16="http://schemas.microsoft.com/office/drawing/2014/main" id="{1B6089F9-49BE-5048-BCA8-154E1EB57A69}"/>
              </a:ext>
            </a:extLst>
          </p:cNvPr>
          <p:cNvGrpSpPr/>
          <p:nvPr/>
        </p:nvGrpSpPr>
        <p:grpSpPr>
          <a:xfrm>
            <a:off x="1008286" y="2943381"/>
            <a:ext cx="855933" cy="685877"/>
            <a:chOff x="6736080" y="4899341"/>
            <a:chExt cx="1397528" cy="1060324"/>
          </a:xfrm>
        </p:grpSpPr>
        <p:sp>
          <p:nvSpPr>
            <p:cNvPr id="960" name="矩形: 圆角 959">
              <a:extLst>
                <a:ext uri="{FF2B5EF4-FFF2-40B4-BE49-F238E27FC236}">
                  <a16:creationId xmlns:a16="http://schemas.microsoft.com/office/drawing/2014/main" id="{45F3807F-22E3-273E-F7BB-E7949719727A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961" name="矩形: 圆角 960">
              <a:extLst>
                <a:ext uri="{FF2B5EF4-FFF2-40B4-BE49-F238E27FC236}">
                  <a16:creationId xmlns:a16="http://schemas.microsoft.com/office/drawing/2014/main" id="{A9CA1CBE-4698-440A-E450-C03B1CDF1661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962" name="组合 961">
              <a:extLst>
                <a:ext uri="{FF2B5EF4-FFF2-40B4-BE49-F238E27FC236}">
                  <a16:creationId xmlns:a16="http://schemas.microsoft.com/office/drawing/2014/main" id="{77642BDC-A9A0-9CBD-63DC-B66FAB1DC0E1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963" name="矩形: 圆角 962">
                <a:extLst>
                  <a:ext uri="{FF2B5EF4-FFF2-40B4-BE49-F238E27FC236}">
                    <a16:creationId xmlns:a16="http://schemas.microsoft.com/office/drawing/2014/main" id="{1335B639-E158-2CE7-A28C-A14AB46649BD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964" name="组合 963">
                <a:extLst>
                  <a:ext uri="{FF2B5EF4-FFF2-40B4-BE49-F238E27FC236}">
                    <a16:creationId xmlns:a16="http://schemas.microsoft.com/office/drawing/2014/main" id="{6DD80785-6261-A8D8-CFA8-6D110A928F2D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966" name="任意多边形: 形状 965">
                  <a:extLst>
                    <a:ext uri="{FF2B5EF4-FFF2-40B4-BE49-F238E27FC236}">
                      <a16:creationId xmlns:a16="http://schemas.microsoft.com/office/drawing/2014/main" id="{4A87A1D6-A490-DF98-228C-E339C58D09C0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67" name="任意多边形: 形状 966">
                  <a:extLst>
                    <a:ext uri="{FF2B5EF4-FFF2-40B4-BE49-F238E27FC236}">
                      <a16:creationId xmlns:a16="http://schemas.microsoft.com/office/drawing/2014/main" id="{2BECE9D5-51B3-7E34-2F9D-7B0C660B970A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965" name="椭圆 964">
                <a:extLst>
                  <a:ext uri="{FF2B5EF4-FFF2-40B4-BE49-F238E27FC236}">
                    <a16:creationId xmlns:a16="http://schemas.microsoft.com/office/drawing/2014/main" id="{F7502F94-48E9-546F-3A2B-7820E720FBA9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634" name="组合 633">
            <a:extLst>
              <a:ext uri="{FF2B5EF4-FFF2-40B4-BE49-F238E27FC236}">
                <a16:creationId xmlns:a16="http://schemas.microsoft.com/office/drawing/2014/main" id="{3BA0CAD1-8E50-1A3D-C395-2E59979D0ED5}"/>
              </a:ext>
            </a:extLst>
          </p:cNvPr>
          <p:cNvGrpSpPr/>
          <p:nvPr/>
        </p:nvGrpSpPr>
        <p:grpSpPr>
          <a:xfrm>
            <a:off x="2689342" y="4291786"/>
            <a:ext cx="948751" cy="785022"/>
            <a:chOff x="3254067" y="3967672"/>
            <a:chExt cx="1477953" cy="1297748"/>
          </a:xfrm>
        </p:grpSpPr>
        <p:grpSp>
          <p:nvGrpSpPr>
            <p:cNvPr id="910" name="组合 909">
              <a:extLst>
                <a:ext uri="{FF2B5EF4-FFF2-40B4-BE49-F238E27FC236}">
                  <a16:creationId xmlns:a16="http://schemas.microsoft.com/office/drawing/2014/main" id="{2DF499E8-91B8-EEA5-97DD-DBDDA05B0FD6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956" name="椭圆 955">
                <a:extLst>
                  <a:ext uri="{FF2B5EF4-FFF2-40B4-BE49-F238E27FC236}">
                    <a16:creationId xmlns:a16="http://schemas.microsoft.com/office/drawing/2014/main" id="{D61FBDD5-17CF-3419-63E4-8F039ADC08AC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7" name="椭圆 956">
                <a:extLst>
                  <a:ext uri="{FF2B5EF4-FFF2-40B4-BE49-F238E27FC236}">
                    <a16:creationId xmlns:a16="http://schemas.microsoft.com/office/drawing/2014/main" id="{1D3A3DD8-7322-E87D-F197-01BB6CB5CF0A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8" name="椭圆 957">
                <a:extLst>
                  <a:ext uri="{FF2B5EF4-FFF2-40B4-BE49-F238E27FC236}">
                    <a16:creationId xmlns:a16="http://schemas.microsoft.com/office/drawing/2014/main" id="{E834ACC6-A42B-A1B3-25B6-194EE64CAAC2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9" name="椭圆 958">
                <a:extLst>
                  <a:ext uri="{FF2B5EF4-FFF2-40B4-BE49-F238E27FC236}">
                    <a16:creationId xmlns:a16="http://schemas.microsoft.com/office/drawing/2014/main" id="{CD2F7816-DD18-03A6-6896-E077ADC02A50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11" name="组合 910">
              <a:extLst>
                <a:ext uri="{FF2B5EF4-FFF2-40B4-BE49-F238E27FC236}">
                  <a16:creationId xmlns:a16="http://schemas.microsoft.com/office/drawing/2014/main" id="{ED7BFCCD-CF9E-5E4F-EE5A-8AA273950220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953" name="椭圆 952">
                <a:extLst>
                  <a:ext uri="{FF2B5EF4-FFF2-40B4-BE49-F238E27FC236}">
                    <a16:creationId xmlns:a16="http://schemas.microsoft.com/office/drawing/2014/main" id="{B127CF33-CE3C-9D78-A224-BD0CCDC1251E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4" name="椭圆 953">
                <a:extLst>
                  <a:ext uri="{FF2B5EF4-FFF2-40B4-BE49-F238E27FC236}">
                    <a16:creationId xmlns:a16="http://schemas.microsoft.com/office/drawing/2014/main" id="{A0F7789D-01BA-AC49-D192-3AB92F805B3F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5" name="椭圆 954">
                <a:extLst>
                  <a:ext uri="{FF2B5EF4-FFF2-40B4-BE49-F238E27FC236}">
                    <a16:creationId xmlns:a16="http://schemas.microsoft.com/office/drawing/2014/main" id="{DE406B01-39D4-9B77-9E7F-1CF9A90AD851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12" name="组合 911">
              <a:extLst>
                <a:ext uri="{FF2B5EF4-FFF2-40B4-BE49-F238E27FC236}">
                  <a16:creationId xmlns:a16="http://schemas.microsoft.com/office/drawing/2014/main" id="{9E057635-D799-BF6C-31CA-709A4CD4B06B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949" name="椭圆 948">
                <a:extLst>
                  <a:ext uri="{FF2B5EF4-FFF2-40B4-BE49-F238E27FC236}">
                    <a16:creationId xmlns:a16="http://schemas.microsoft.com/office/drawing/2014/main" id="{FF6628B8-09AF-C4D6-7D2B-F27758B50D58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0" name="椭圆 949">
                <a:extLst>
                  <a:ext uri="{FF2B5EF4-FFF2-40B4-BE49-F238E27FC236}">
                    <a16:creationId xmlns:a16="http://schemas.microsoft.com/office/drawing/2014/main" id="{FB5321FB-30AE-8F22-2B81-31142A9F691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1" name="椭圆 950">
                <a:extLst>
                  <a:ext uri="{FF2B5EF4-FFF2-40B4-BE49-F238E27FC236}">
                    <a16:creationId xmlns:a16="http://schemas.microsoft.com/office/drawing/2014/main" id="{DA69D88B-6A7F-A1BC-4BF9-44FB36C32C6D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2" name="椭圆 951">
                <a:extLst>
                  <a:ext uri="{FF2B5EF4-FFF2-40B4-BE49-F238E27FC236}">
                    <a16:creationId xmlns:a16="http://schemas.microsoft.com/office/drawing/2014/main" id="{DFDD2209-FF02-5F99-3298-FCF590D89090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913" name="直接连接符 912">
              <a:extLst>
                <a:ext uri="{FF2B5EF4-FFF2-40B4-BE49-F238E27FC236}">
                  <a16:creationId xmlns:a16="http://schemas.microsoft.com/office/drawing/2014/main" id="{5191EA78-0797-CE34-26AA-E11045540AEC}"/>
                </a:ext>
              </a:extLst>
            </p:cNvPr>
            <p:cNvCxnSpPr>
              <a:stCxn id="953" idx="6"/>
              <a:endCxn id="957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4" name="直接连接符 913">
              <a:extLst>
                <a:ext uri="{FF2B5EF4-FFF2-40B4-BE49-F238E27FC236}">
                  <a16:creationId xmlns:a16="http://schemas.microsoft.com/office/drawing/2014/main" id="{BECF98B9-2D07-3E82-BF5C-240F90D0A624}"/>
                </a:ext>
              </a:extLst>
            </p:cNvPr>
            <p:cNvCxnSpPr>
              <a:stCxn id="954" idx="6"/>
              <a:endCxn id="957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5" name="直接连接符 914">
              <a:extLst>
                <a:ext uri="{FF2B5EF4-FFF2-40B4-BE49-F238E27FC236}">
                  <a16:creationId xmlns:a16="http://schemas.microsoft.com/office/drawing/2014/main" id="{491954D9-82A0-3103-F020-AB85951D7194}"/>
                </a:ext>
              </a:extLst>
            </p:cNvPr>
            <p:cNvCxnSpPr>
              <a:stCxn id="953" idx="6"/>
              <a:endCxn id="958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6" name="直接连接符 915">
              <a:extLst>
                <a:ext uri="{FF2B5EF4-FFF2-40B4-BE49-F238E27FC236}">
                  <a16:creationId xmlns:a16="http://schemas.microsoft.com/office/drawing/2014/main" id="{8CEB4DA4-EC08-2EC8-8107-0431289059EB}"/>
                </a:ext>
              </a:extLst>
            </p:cNvPr>
            <p:cNvCxnSpPr>
              <a:stCxn id="953" idx="6"/>
              <a:endCxn id="959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7" name="直接连接符 916">
              <a:extLst>
                <a:ext uri="{FF2B5EF4-FFF2-40B4-BE49-F238E27FC236}">
                  <a16:creationId xmlns:a16="http://schemas.microsoft.com/office/drawing/2014/main" id="{B123A8C5-D291-5C22-9DA4-D22B6AFA9D14}"/>
                </a:ext>
              </a:extLst>
            </p:cNvPr>
            <p:cNvCxnSpPr>
              <a:stCxn id="954" idx="6"/>
              <a:endCxn id="958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8" name="直接连接符 917">
              <a:extLst>
                <a:ext uri="{FF2B5EF4-FFF2-40B4-BE49-F238E27FC236}">
                  <a16:creationId xmlns:a16="http://schemas.microsoft.com/office/drawing/2014/main" id="{B06A1008-10D7-A8B0-2984-B43735D66034}"/>
                </a:ext>
              </a:extLst>
            </p:cNvPr>
            <p:cNvCxnSpPr>
              <a:stCxn id="954" idx="6"/>
              <a:endCxn id="959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9" name="直接连接符 918">
              <a:extLst>
                <a:ext uri="{FF2B5EF4-FFF2-40B4-BE49-F238E27FC236}">
                  <a16:creationId xmlns:a16="http://schemas.microsoft.com/office/drawing/2014/main" id="{295F6087-277E-12DE-D026-7211D25D7DA4}"/>
                </a:ext>
              </a:extLst>
            </p:cNvPr>
            <p:cNvCxnSpPr>
              <a:stCxn id="954" idx="6"/>
              <a:endCxn id="956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0" name="直接连接符 919">
              <a:extLst>
                <a:ext uri="{FF2B5EF4-FFF2-40B4-BE49-F238E27FC236}">
                  <a16:creationId xmlns:a16="http://schemas.microsoft.com/office/drawing/2014/main" id="{04E46586-7681-9BD7-8D4E-357A333EA97D}"/>
                </a:ext>
              </a:extLst>
            </p:cNvPr>
            <p:cNvCxnSpPr>
              <a:stCxn id="955" idx="6"/>
              <a:endCxn id="958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1" name="直接连接符 920">
              <a:extLst>
                <a:ext uri="{FF2B5EF4-FFF2-40B4-BE49-F238E27FC236}">
                  <a16:creationId xmlns:a16="http://schemas.microsoft.com/office/drawing/2014/main" id="{DE3F06D2-6873-5761-0D19-859E24D7B385}"/>
                </a:ext>
              </a:extLst>
            </p:cNvPr>
            <p:cNvCxnSpPr>
              <a:stCxn id="955" idx="6"/>
              <a:endCxn id="959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2" name="直接连接符 921">
              <a:extLst>
                <a:ext uri="{FF2B5EF4-FFF2-40B4-BE49-F238E27FC236}">
                  <a16:creationId xmlns:a16="http://schemas.microsoft.com/office/drawing/2014/main" id="{F9D605B0-8A7E-F713-4733-C32367A761A0}"/>
                </a:ext>
              </a:extLst>
            </p:cNvPr>
            <p:cNvCxnSpPr>
              <a:stCxn id="957" idx="6"/>
              <a:endCxn id="950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3" name="直接连接符 922">
              <a:extLst>
                <a:ext uri="{FF2B5EF4-FFF2-40B4-BE49-F238E27FC236}">
                  <a16:creationId xmlns:a16="http://schemas.microsoft.com/office/drawing/2014/main" id="{863FA52F-D1C8-29F7-C1F9-1A6D3CE44A85}"/>
                </a:ext>
              </a:extLst>
            </p:cNvPr>
            <p:cNvCxnSpPr>
              <a:stCxn id="957" idx="6"/>
              <a:endCxn id="951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4" name="直接连接符 923">
              <a:extLst>
                <a:ext uri="{FF2B5EF4-FFF2-40B4-BE49-F238E27FC236}">
                  <a16:creationId xmlns:a16="http://schemas.microsoft.com/office/drawing/2014/main" id="{6ED66D98-736E-63C5-37A9-66B54A935F73}"/>
                </a:ext>
              </a:extLst>
            </p:cNvPr>
            <p:cNvCxnSpPr>
              <a:stCxn id="950" idx="2"/>
              <a:endCxn id="958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5" name="直接连接符 924">
              <a:extLst>
                <a:ext uri="{FF2B5EF4-FFF2-40B4-BE49-F238E27FC236}">
                  <a16:creationId xmlns:a16="http://schemas.microsoft.com/office/drawing/2014/main" id="{B772816A-07A1-9CA7-8DA0-B5661B4F3631}"/>
                </a:ext>
              </a:extLst>
            </p:cNvPr>
            <p:cNvCxnSpPr>
              <a:stCxn id="958" idx="6"/>
              <a:endCxn id="951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6" name="直接连接符 925">
              <a:extLst>
                <a:ext uri="{FF2B5EF4-FFF2-40B4-BE49-F238E27FC236}">
                  <a16:creationId xmlns:a16="http://schemas.microsoft.com/office/drawing/2014/main" id="{161EAF56-4539-4E2C-FE66-006DC62F2570}"/>
                </a:ext>
              </a:extLst>
            </p:cNvPr>
            <p:cNvCxnSpPr>
              <a:stCxn id="958" idx="6"/>
              <a:endCxn id="952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7" name="直接连接符 926">
              <a:extLst>
                <a:ext uri="{FF2B5EF4-FFF2-40B4-BE49-F238E27FC236}">
                  <a16:creationId xmlns:a16="http://schemas.microsoft.com/office/drawing/2014/main" id="{9A8B08D8-70EC-AD7A-107E-BA9D67123020}"/>
                </a:ext>
              </a:extLst>
            </p:cNvPr>
            <p:cNvCxnSpPr>
              <a:stCxn id="951" idx="2"/>
              <a:endCxn id="959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8" name="直接连接符 927">
              <a:extLst>
                <a:ext uri="{FF2B5EF4-FFF2-40B4-BE49-F238E27FC236}">
                  <a16:creationId xmlns:a16="http://schemas.microsoft.com/office/drawing/2014/main" id="{66F2BC83-6B6D-BD87-47B0-CB12C682C089}"/>
                </a:ext>
              </a:extLst>
            </p:cNvPr>
            <p:cNvCxnSpPr>
              <a:stCxn id="959" idx="6"/>
              <a:endCxn id="952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9" name="直接连接符 928">
              <a:extLst>
                <a:ext uri="{FF2B5EF4-FFF2-40B4-BE49-F238E27FC236}">
                  <a16:creationId xmlns:a16="http://schemas.microsoft.com/office/drawing/2014/main" id="{C7232A13-DAAD-88DE-FDC1-F9F8586237AC}"/>
                </a:ext>
              </a:extLst>
            </p:cNvPr>
            <p:cNvCxnSpPr>
              <a:stCxn id="952" idx="2"/>
              <a:endCxn id="956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0" name="直接连接符 929">
              <a:extLst>
                <a:ext uri="{FF2B5EF4-FFF2-40B4-BE49-F238E27FC236}">
                  <a16:creationId xmlns:a16="http://schemas.microsoft.com/office/drawing/2014/main" id="{51577105-5A13-126D-307E-2981023DD23F}"/>
                </a:ext>
              </a:extLst>
            </p:cNvPr>
            <p:cNvCxnSpPr>
              <a:stCxn id="956" idx="6"/>
              <a:endCxn id="949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1" name="直接连接符 930">
              <a:extLst>
                <a:ext uri="{FF2B5EF4-FFF2-40B4-BE49-F238E27FC236}">
                  <a16:creationId xmlns:a16="http://schemas.microsoft.com/office/drawing/2014/main" id="{0CA2D0C1-2D43-63D4-3FC8-E53161960B14}"/>
                </a:ext>
              </a:extLst>
            </p:cNvPr>
            <p:cNvCxnSpPr>
              <a:stCxn id="959" idx="6"/>
              <a:endCxn id="949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32" name="组合 931">
              <a:extLst>
                <a:ext uri="{FF2B5EF4-FFF2-40B4-BE49-F238E27FC236}">
                  <a16:creationId xmlns:a16="http://schemas.microsoft.com/office/drawing/2014/main" id="{A9A17827-62A8-74FB-8284-2235557448C2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946" name="椭圆 945">
                <a:extLst>
                  <a:ext uri="{FF2B5EF4-FFF2-40B4-BE49-F238E27FC236}">
                    <a16:creationId xmlns:a16="http://schemas.microsoft.com/office/drawing/2014/main" id="{C5ADA04B-69CB-7094-1A5F-AA0B95A267B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7" name="椭圆 946">
                <a:extLst>
                  <a:ext uri="{FF2B5EF4-FFF2-40B4-BE49-F238E27FC236}">
                    <a16:creationId xmlns:a16="http://schemas.microsoft.com/office/drawing/2014/main" id="{53CA99A9-BB54-E483-D620-76A79DAE90C4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8" name="椭圆 947">
                <a:extLst>
                  <a:ext uri="{FF2B5EF4-FFF2-40B4-BE49-F238E27FC236}">
                    <a16:creationId xmlns:a16="http://schemas.microsoft.com/office/drawing/2014/main" id="{9A3F18D6-E606-67CD-53BA-3B0262A39ADC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933" name="直接连接符 932">
              <a:extLst>
                <a:ext uri="{FF2B5EF4-FFF2-40B4-BE49-F238E27FC236}">
                  <a16:creationId xmlns:a16="http://schemas.microsoft.com/office/drawing/2014/main" id="{7DBA08DC-BA68-4CAE-1066-E2B4BF8D9B60}"/>
                </a:ext>
              </a:extLst>
            </p:cNvPr>
            <p:cNvCxnSpPr>
              <a:stCxn id="955" idx="6"/>
              <a:endCxn id="956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4" name="直接连接符 933">
              <a:extLst>
                <a:ext uri="{FF2B5EF4-FFF2-40B4-BE49-F238E27FC236}">
                  <a16:creationId xmlns:a16="http://schemas.microsoft.com/office/drawing/2014/main" id="{0EA5D9AB-9652-EA45-8E8D-B3C25CF0A5AD}"/>
                </a:ext>
              </a:extLst>
            </p:cNvPr>
            <p:cNvCxnSpPr>
              <a:stCxn id="950" idx="6"/>
              <a:endCxn id="946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5" name="直接连接符 934">
              <a:extLst>
                <a:ext uri="{FF2B5EF4-FFF2-40B4-BE49-F238E27FC236}">
                  <a16:creationId xmlns:a16="http://schemas.microsoft.com/office/drawing/2014/main" id="{ADB37A9D-4CF8-7012-4A68-2F38A9B08FF3}"/>
                </a:ext>
              </a:extLst>
            </p:cNvPr>
            <p:cNvCxnSpPr>
              <a:stCxn id="950" idx="6"/>
              <a:endCxn id="947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6" name="直接连接符 935">
              <a:extLst>
                <a:ext uri="{FF2B5EF4-FFF2-40B4-BE49-F238E27FC236}">
                  <a16:creationId xmlns:a16="http://schemas.microsoft.com/office/drawing/2014/main" id="{E5212F50-2565-5FE0-9001-54B58C52B396}"/>
                </a:ext>
              </a:extLst>
            </p:cNvPr>
            <p:cNvCxnSpPr>
              <a:stCxn id="951" idx="6"/>
              <a:endCxn id="947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7" name="直接连接符 936">
              <a:extLst>
                <a:ext uri="{FF2B5EF4-FFF2-40B4-BE49-F238E27FC236}">
                  <a16:creationId xmlns:a16="http://schemas.microsoft.com/office/drawing/2014/main" id="{6DA1560D-A681-5336-619F-1AAC92FE8094}"/>
                </a:ext>
              </a:extLst>
            </p:cNvPr>
            <p:cNvCxnSpPr>
              <a:stCxn id="951" idx="6"/>
              <a:endCxn id="948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8" name="直接连接符 937">
              <a:extLst>
                <a:ext uri="{FF2B5EF4-FFF2-40B4-BE49-F238E27FC236}">
                  <a16:creationId xmlns:a16="http://schemas.microsoft.com/office/drawing/2014/main" id="{856AA540-E35A-01DF-8D0C-011455CB41F4}"/>
                </a:ext>
              </a:extLst>
            </p:cNvPr>
            <p:cNvCxnSpPr>
              <a:stCxn id="949" idx="6"/>
              <a:endCxn id="948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9" name="直接连接符 938">
              <a:extLst>
                <a:ext uri="{FF2B5EF4-FFF2-40B4-BE49-F238E27FC236}">
                  <a16:creationId xmlns:a16="http://schemas.microsoft.com/office/drawing/2014/main" id="{EAB4E8AE-D7FC-8207-B6C3-7D7923F8D8E4}"/>
                </a:ext>
              </a:extLst>
            </p:cNvPr>
            <p:cNvCxnSpPr>
              <a:stCxn id="952" idx="6"/>
              <a:endCxn id="948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0" name="直接连接符 939">
              <a:extLst>
                <a:ext uri="{FF2B5EF4-FFF2-40B4-BE49-F238E27FC236}">
                  <a16:creationId xmlns:a16="http://schemas.microsoft.com/office/drawing/2014/main" id="{5FA01770-A661-33C7-5F43-BBE458748C0B}"/>
                </a:ext>
              </a:extLst>
            </p:cNvPr>
            <p:cNvCxnSpPr>
              <a:stCxn id="952" idx="6"/>
              <a:endCxn id="947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1" name="直接连接符 940">
              <a:extLst>
                <a:ext uri="{FF2B5EF4-FFF2-40B4-BE49-F238E27FC236}">
                  <a16:creationId xmlns:a16="http://schemas.microsoft.com/office/drawing/2014/main" id="{3C13D5A4-270D-2C03-AD28-C1A95969EC83}"/>
                </a:ext>
              </a:extLst>
            </p:cNvPr>
            <p:cNvCxnSpPr>
              <a:stCxn id="949" idx="6"/>
              <a:endCxn id="947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2" name="直接连接符 941">
              <a:extLst>
                <a:ext uri="{FF2B5EF4-FFF2-40B4-BE49-F238E27FC236}">
                  <a16:creationId xmlns:a16="http://schemas.microsoft.com/office/drawing/2014/main" id="{DA13E276-4CF9-AA7B-AC03-206E7208A349}"/>
                </a:ext>
              </a:extLst>
            </p:cNvPr>
            <p:cNvCxnSpPr>
              <a:stCxn id="951" idx="6"/>
              <a:endCxn id="946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3" name="直接箭头连接符 942">
              <a:extLst>
                <a:ext uri="{FF2B5EF4-FFF2-40B4-BE49-F238E27FC236}">
                  <a16:creationId xmlns:a16="http://schemas.microsoft.com/office/drawing/2014/main" id="{4910DA7D-81D9-CA8F-CA46-CBC0B7C42554}"/>
                </a:ext>
              </a:extLst>
            </p:cNvPr>
            <p:cNvCxnSpPr>
              <a:stCxn id="946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4" name="直接箭头连接符 943">
              <a:extLst>
                <a:ext uri="{FF2B5EF4-FFF2-40B4-BE49-F238E27FC236}">
                  <a16:creationId xmlns:a16="http://schemas.microsoft.com/office/drawing/2014/main" id="{79708269-70E9-7D89-2044-006034188234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5" name="直接箭头连接符 944">
              <a:extLst>
                <a:ext uri="{FF2B5EF4-FFF2-40B4-BE49-F238E27FC236}">
                  <a16:creationId xmlns:a16="http://schemas.microsoft.com/office/drawing/2014/main" id="{A94A6BBB-6430-8BA8-D8E0-EF17A351A0EE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FE1F87C5-4DCF-0450-BDAC-26675BA0BB2C}"/>
              </a:ext>
            </a:extLst>
          </p:cNvPr>
          <p:cNvGrpSpPr/>
          <p:nvPr/>
        </p:nvGrpSpPr>
        <p:grpSpPr>
          <a:xfrm>
            <a:off x="2686146" y="2894733"/>
            <a:ext cx="944735" cy="783172"/>
            <a:chOff x="7787967" y="3970614"/>
            <a:chExt cx="1477953" cy="1297748"/>
          </a:xfrm>
        </p:grpSpPr>
        <p:grpSp>
          <p:nvGrpSpPr>
            <p:cNvPr id="860" name="组合 859">
              <a:extLst>
                <a:ext uri="{FF2B5EF4-FFF2-40B4-BE49-F238E27FC236}">
                  <a16:creationId xmlns:a16="http://schemas.microsoft.com/office/drawing/2014/main" id="{06E9C75E-A38C-A365-069A-B7D67DD9F294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906" name="椭圆 905">
                <a:extLst>
                  <a:ext uri="{FF2B5EF4-FFF2-40B4-BE49-F238E27FC236}">
                    <a16:creationId xmlns:a16="http://schemas.microsoft.com/office/drawing/2014/main" id="{E93328CE-00F0-7DA2-FE1D-A9451C60B55D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07" name="椭圆 906">
                <a:extLst>
                  <a:ext uri="{FF2B5EF4-FFF2-40B4-BE49-F238E27FC236}">
                    <a16:creationId xmlns:a16="http://schemas.microsoft.com/office/drawing/2014/main" id="{BF7772A4-493B-2161-3C00-C20B4EC27E53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08" name="椭圆 907">
                <a:extLst>
                  <a:ext uri="{FF2B5EF4-FFF2-40B4-BE49-F238E27FC236}">
                    <a16:creationId xmlns:a16="http://schemas.microsoft.com/office/drawing/2014/main" id="{D4C9EC51-E303-408A-4CC2-4DDDD5E46D1C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09" name="椭圆 908">
                <a:extLst>
                  <a:ext uri="{FF2B5EF4-FFF2-40B4-BE49-F238E27FC236}">
                    <a16:creationId xmlns:a16="http://schemas.microsoft.com/office/drawing/2014/main" id="{71EA9121-53F9-AE37-16E0-10CD402F10F2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861" name="组合 860">
              <a:extLst>
                <a:ext uri="{FF2B5EF4-FFF2-40B4-BE49-F238E27FC236}">
                  <a16:creationId xmlns:a16="http://schemas.microsoft.com/office/drawing/2014/main" id="{DA059982-15C8-0298-BB81-944AB3A7ACE4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903" name="椭圆 902">
                <a:extLst>
                  <a:ext uri="{FF2B5EF4-FFF2-40B4-BE49-F238E27FC236}">
                    <a16:creationId xmlns:a16="http://schemas.microsoft.com/office/drawing/2014/main" id="{EE5D6651-06C9-533C-4E7B-D323030AC6D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4" name="椭圆 903">
                <a:extLst>
                  <a:ext uri="{FF2B5EF4-FFF2-40B4-BE49-F238E27FC236}">
                    <a16:creationId xmlns:a16="http://schemas.microsoft.com/office/drawing/2014/main" id="{BD9702FF-D06E-3271-A026-D13E7CA1C450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5" name="椭圆 904">
                <a:extLst>
                  <a:ext uri="{FF2B5EF4-FFF2-40B4-BE49-F238E27FC236}">
                    <a16:creationId xmlns:a16="http://schemas.microsoft.com/office/drawing/2014/main" id="{000F3982-6EF6-6774-7A00-4178349CEED7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862" name="组合 861">
              <a:extLst>
                <a:ext uri="{FF2B5EF4-FFF2-40B4-BE49-F238E27FC236}">
                  <a16:creationId xmlns:a16="http://schemas.microsoft.com/office/drawing/2014/main" id="{23C2C837-21B3-92A7-8E9A-D41106CC845B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899" name="椭圆 898">
                <a:extLst>
                  <a:ext uri="{FF2B5EF4-FFF2-40B4-BE49-F238E27FC236}">
                    <a16:creationId xmlns:a16="http://schemas.microsoft.com/office/drawing/2014/main" id="{82DCA867-B72D-D970-BF52-622E91C82E3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0" name="椭圆 899">
                <a:extLst>
                  <a:ext uri="{FF2B5EF4-FFF2-40B4-BE49-F238E27FC236}">
                    <a16:creationId xmlns:a16="http://schemas.microsoft.com/office/drawing/2014/main" id="{3B9FAA1B-7F4D-7C0F-3A71-6E6468441C72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1" name="椭圆 900">
                <a:extLst>
                  <a:ext uri="{FF2B5EF4-FFF2-40B4-BE49-F238E27FC236}">
                    <a16:creationId xmlns:a16="http://schemas.microsoft.com/office/drawing/2014/main" id="{0BEFDA01-D841-38F5-3936-E1806F514B9A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2" name="椭圆 901">
                <a:extLst>
                  <a:ext uri="{FF2B5EF4-FFF2-40B4-BE49-F238E27FC236}">
                    <a16:creationId xmlns:a16="http://schemas.microsoft.com/office/drawing/2014/main" id="{E7619866-0186-6D5B-1461-9CA22DC005CA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863" name="直接连接符 862">
              <a:extLst>
                <a:ext uri="{FF2B5EF4-FFF2-40B4-BE49-F238E27FC236}">
                  <a16:creationId xmlns:a16="http://schemas.microsoft.com/office/drawing/2014/main" id="{6E8AE1E6-6A8C-BECA-F555-E656317C8446}"/>
                </a:ext>
              </a:extLst>
            </p:cNvPr>
            <p:cNvCxnSpPr>
              <a:stCxn id="903" idx="6"/>
              <a:endCxn id="907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7D0D03AA-ED30-FE95-7063-66DC652D4A72}"/>
                </a:ext>
              </a:extLst>
            </p:cNvPr>
            <p:cNvCxnSpPr>
              <a:stCxn id="904" idx="6"/>
              <a:endCxn id="907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8A0A8659-D936-F024-DB76-DF6C021AB0F3}"/>
                </a:ext>
              </a:extLst>
            </p:cNvPr>
            <p:cNvCxnSpPr>
              <a:stCxn id="903" idx="6"/>
              <a:endCxn id="908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6" name="直接连接符 865">
              <a:extLst>
                <a:ext uri="{FF2B5EF4-FFF2-40B4-BE49-F238E27FC236}">
                  <a16:creationId xmlns:a16="http://schemas.microsoft.com/office/drawing/2014/main" id="{87CCDC5E-D2C0-24B9-E1D4-13F8F0858811}"/>
                </a:ext>
              </a:extLst>
            </p:cNvPr>
            <p:cNvCxnSpPr>
              <a:stCxn id="903" idx="6"/>
              <a:endCxn id="909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7" name="直接连接符 866">
              <a:extLst>
                <a:ext uri="{FF2B5EF4-FFF2-40B4-BE49-F238E27FC236}">
                  <a16:creationId xmlns:a16="http://schemas.microsoft.com/office/drawing/2014/main" id="{4E5EB9A0-556A-4A8C-ED08-560ACDD92678}"/>
                </a:ext>
              </a:extLst>
            </p:cNvPr>
            <p:cNvCxnSpPr>
              <a:stCxn id="904" idx="6"/>
              <a:endCxn id="908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8" name="直接连接符 867">
              <a:extLst>
                <a:ext uri="{FF2B5EF4-FFF2-40B4-BE49-F238E27FC236}">
                  <a16:creationId xmlns:a16="http://schemas.microsoft.com/office/drawing/2014/main" id="{6D5A0B6B-C0CC-C9C7-3676-F50109804F97}"/>
                </a:ext>
              </a:extLst>
            </p:cNvPr>
            <p:cNvCxnSpPr>
              <a:stCxn id="904" idx="6"/>
              <a:endCxn id="909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ADB81D8C-BA52-0894-D3A0-5F2ABC15344D}"/>
                </a:ext>
              </a:extLst>
            </p:cNvPr>
            <p:cNvCxnSpPr>
              <a:stCxn id="904" idx="6"/>
              <a:endCxn id="906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C0EB5CFC-C77C-0E1A-D3D8-DF2A823DE9B4}"/>
                </a:ext>
              </a:extLst>
            </p:cNvPr>
            <p:cNvCxnSpPr>
              <a:stCxn id="905" idx="6"/>
              <a:endCxn id="908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8BD7F61B-D6B6-DF7D-D969-E580CC6B2123}"/>
                </a:ext>
              </a:extLst>
            </p:cNvPr>
            <p:cNvCxnSpPr>
              <a:stCxn id="905" idx="6"/>
              <a:endCxn id="909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E68585F2-4E0B-1F4A-C7D6-32D668C055FF}"/>
                </a:ext>
              </a:extLst>
            </p:cNvPr>
            <p:cNvCxnSpPr>
              <a:stCxn id="907" idx="6"/>
              <a:endCxn id="900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C5A0B648-FAD7-1D10-081B-F1DFD19F853D}"/>
                </a:ext>
              </a:extLst>
            </p:cNvPr>
            <p:cNvCxnSpPr>
              <a:stCxn id="907" idx="6"/>
              <a:endCxn id="901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04504C62-449F-1CD5-A3EA-8DF8EC10F407}"/>
                </a:ext>
              </a:extLst>
            </p:cNvPr>
            <p:cNvCxnSpPr>
              <a:stCxn id="900" idx="2"/>
              <a:endCxn id="908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9C5F4A09-46C7-E537-D7A5-DF066D1697E8}"/>
                </a:ext>
              </a:extLst>
            </p:cNvPr>
            <p:cNvCxnSpPr>
              <a:stCxn id="908" idx="6"/>
              <a:endCxn id="901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DF3A9E84-771B-EAF7-706B-DE89889D2248}"/>
                </a:ext>
              </a:extLst>
            </p:cNvPr>
            <p:cNvCxnSpPr>
              <a:stCxn id="908" idx="6"/>
              <a:endCxn id="902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9A6DBFE6-0AA6-DF72-BF88-584489A63F48}"/>
                </a:ext>
              </a:extLst>
            </p:cNvPr>
            <p:cNvCxnSpPr>
              <a:stCxn id="901" idx="2"/>
              <a:endCxn id="909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4D3ADAAD-150A-BD6D-C8E1-1CB1B44194BB}"/>
                </a:ext>
              </a:extLst>
            </p:cNvPr>
            <p:cNvCxnSpPr>
              <a:stCxn id="909" idx="6"/>
              <a:endCxn id="902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F3044777-3449-04BB-FDD3-148BB612B3ED}"/>
                </a:ext>
              </a:extLst>
            </p:cNvPr>
            <p:cNvCxnSpPr>
              <a:stCxn id="902" idx="2"/>
              <a:endCxn id="906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B0E0AECC-03DE-FC81-18F0-9E32BB6DB0F8}"/>
                </a:ext>
              </a:extLst>
            </p:cNvPr>
            <p:cNvCxnSpPr>
              <a:stCxn id="906" idx="6"/>
              <a:endCxn id="899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3D0459C9-A115-A536-7B09-F2B28846ABB8}"/>
                </a:ext>
              </a:extLst>
            </p:cNvPr>
            <p:cNvCxnSpPr>
              <a:stCxn id="909" idx="6"/>
              <a:endCxn id="899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82" name="组合 881">
              <a:extLst>
                <a:ext uri="{FF2B5EF4-FFF2-40B4-BE49-F238E27FC236}">
                  <a16:creationId xmlns:a16="http://schemas.microsoft.com/office/drawing/2014/main" id="{1E3EBD83-08BA-6A22-04FF-3DFD424F740E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896" name="椭圆 895">
                <a:extLst>
                  <a:ext uri="{FF2B5EF4-FFF2-40B4-BE49-F238E27FC236}">
                    <a16:creationId xmlns:a16="http://schemas.microsoft.com/office/drawing/2014/main" id="{8D9C0EC7-712E-387B-3D50-72D475D049A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897" name="椭圆 896">
                <a:extLst>
                  <a:ext uri="{FF2B5EF4-FFF2-40B4-BE49-F238E27FC236}">
                    <a16:creationId xmlns:a16="http://schemas.microsoft.com/office/drawing/2014/main" id="{69A944AE-41D0-D706-2064-76A43D61A9A5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98" name="椭圆 897">
                <a:extLst>
                  <a:ext uri="{FF2B5EF4-FFF2-40B4-BE49-F238E27FC236}">
                    <a16:creationId xmlns:a16="http://schemas.microsoft.com/office/drawing/2014/main" id="{6DBEBA9D-7620-BADD-85F0-21445F7508FB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2ADB82D8-8A74-81A4-F13E-C79291FDF32B}"/>
                </a:ext>
              </a:extLst>
            </p:cNvPr>
            <p:cNvCxnSpPr>
              <a:stCxn id="905" idx="6"/>
              <a:endCxn id="906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92C5FF93-1647-E928-6840-7470A5FAC0FC}"/>
                </a:ext>
              </a:extLst>
            </p:cNvPr>
            <p:cNvCxnSpPr>
              <a:stCxn id="900" idx="6"/>
              <a:endCxn id="896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9B730B70-A67C-43DA-42E5-981DE31842F3}"/>
                </a:ext>
              </a:extLst>
            </p:cNvPr>
            <p:cNvCxnSpPr>
              <a:stCxn id="900" idx="6"/>
              <a:endCxn id="897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C433E0D4-E657-A009-A541-3A615795A23F}"/>
                </a:ext>
              </a:extLst>
            </p:cNvPr>
            <p:cNvCxnSpPr>
              <a:stCxn id="901" idx="6"/>
              <a:endCxn id="897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8353C86C-4D2D-E285-36E7-19B4252A94BC}"/>
                </a:ext>
              </a:extLst>
            </p:cNvPr>
            <p:cNvCxnSpPr>
              <a:stCxn id="901" idx="6"/>
              <a:endCxn id="898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4CC4A5DD-35B2-508B-A5D8-E72FFC7E691B}"/>
                </a:ext>
              </a:extLst>
            </p:cNvPr>
            <p:cNvCxnSpPr>
              <a:stCxn id="899" idx="6"/>
              <a:endCxn id="898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5870C37C-81A0-60AB-62C9-8E0486893FB9}"/>
                </a:ext>
              </a:extLst>
            </p:cNvPr>
            <p:cNvCxnSpPr>
              <a:stCxn id="902" idx="6"/>
              <a:endCxn id="898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C484C02D-E677-C166-8B16-18C2223C36C8}"/>
                </a:ext>
              </a:extLst>
            </p:cNvPr>
            <p:cNvCxnSpPr>
              <a:stCxn id="902" idx="6"/>
              <a:endCxn id="897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53DE36A5-A459-E8FF-2C0B-9D72C0DB6870}"/>
                </a:ext>
              </a:extLst>
            </p:cNvPr>
            <p:cNvCxnSpPr>
              <a:stCxn id="899" idx="6"/>
              <a:endCxn id="897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F992BBC6-D731-230A-80B2-6EF1236F737E}"/>
                </a:ext>
              </a:extLst>
            </p:cNvPr>
            <p:cNvCxnSpPr>
              <a:stCxn id="901" idx="6"/>
              <a:endCxn id="896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3" name="直接箭头连接符 892">
              <a:extLst>
                <a:ext uri="{FF2B5EF4-FFF2-40B4-BE49-F238E27FC236}">
                  <a16:creationId xmlns:a16="http://schemas.microsoft.com/office/drawing/2014/main" id="{784FB095-D87B-C635-B8D3-2F50C2B0F1F9}"/>
                </a:ext>
              </a:extLst>
            </p:cNvPr>
            <p:cNvCxnSpPr>
              <a:stCxn id="896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4" name="直接箭头连接符 893">
              <a:extLst>
                <a:ext uri="{FF2B5EF4-FFF2-40B4-BE49-F238E27FC236}">
                  <a16:creationId xmlns:a16="http://schemas.microsoft.com/office/drawing/2014/main" id="{1DF1C5B0-7A46-D7E5-4BE1-B1CE5BAD8131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5" name="直接箭头连接符 894">
              <a:extLst>
                <a:ext uri="{FF2B5EF4-FFF2-40B4-BE49-F238E27FC236}">
                  <a16:creationId xmlns:a16="http://schemas.microsoft.com/office/drawing/2014/main" id="{7284D7AF-87ED-E92E-48AA-7240A03B5263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36" name="图形 635">
            <a:extLst>
              <a:ext uri="{FF2B5EF4-FFF2-40B4-BE49-F238E27FC236}">
                <a16:creationId xmlns:a16="http://schemas.microsoft.com/office/drawing/2014/main" id="{8724B459-AE3A-A4D4-1DD1-590F52579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4175" y="1412335"/>
            <a:ext cx="785022" cy="785022"/>
          </a:xfrm>
          <a:prstGeom prst="rect">
            <a:avLst/>
          </a:prstGeom>
        </p:spPr>
      </p:pic>
      <p:grpSp>
        <p:nvGrpSpPr>
          <p:cNvPr id="637" name="组合 636">
            <a:extLst>
              <a:ext uri="{FF2B5EF4-FFF2-40B4-BE49-F238E27FC236}">
                <a16:creationId xmlns:a16="http://schemas.microsoft.com/office/drawing/2014/main" id="{9B6D3834-AF50-C277-5CC7-2C4BE62BFE42}"/>
              </a:ext>
            </a:extLst>
          </p:cNvPr>
          <p:cNvGrpSpPr/>
          <p:nvPr/>
        </p:nvGrpSpPr>
        <p:grpSpPr>
          <a:xfrm>
            <a:off x="2080693" y="1672553"/>
            <a:ext cx="499919" cy="264585"/>
            <a:chOff x="8804907" y="5669287"/>
            <a:chExt cx="1108613" cy="586740"/>
          </a:xfrm>
        </p:grpSpPr>
        <p:sp>
          <p:nvSpPr>
            <p:cNvPr id="857" name="任意多边形: 形状 856">
              <a:extLst>
                <a:ext uri="{FF2B5EF4-FFF2-40B4-BE49-F238E27FC236}">
                  <a16:creationId xmlns:a16="http://schemas.microsoft.com/office/drawing/2014/main" id="{170B734A-113E-1DA3-EA48-D359316C5011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8" name="任意多边形: 形状 857">
              <a:extLst>
                <a:ext uri="{FF2B5EF4-FFF2-40B4-BE49-F238E27FC236}">
                  <a16:creationId xmlns:a16="http://schemas.microsoft.com/office/drawing/2014/main" id="{8F3CAD15-4594-D080-83ED-D8D6B857BD5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9" name="任意多边形: 形状 858">
              <a:extLst>
                <a:ext uri="{FF2B5EF4-FFF2-40B4-BE49-F238E27FC236}">
                  <a16:creationId xmlns:a16="http://schemas.microsoft.com/office/drawing/2014/main" id="{EE527B0A-E39B-16EA-EF93-6E58ACF267DD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38" name="组合 637">
            <a:extLst>
              <a:ext uri="{FF2B5EF4-FFF2-40B4-BE49-F238E27FC236}">
                <a16:creationId xmlns:a16="http://schemas.microsoft.com/office/drawing/2014/main" id="{370C3BFA-D4B9-D053-BC86-6D0D3D6D54F2}"/>
              </a:ext>
            </a:extLst>
          </p:cNvPr>
          <p:cNvGrpSpPr/>
          <p:nvPr/>
        </p:nvGrpSpPr>
        <p:grpSpPr>
          <a:xfrm>
            <a:off x="2080693" y="3167715"/>
            <a:ext cx="499919" cy="264585"/>
            <a:chOff x="8804907" y="5669287"/>
            <a:chExt cx="1108613" cy="586740"/>
          </a:xfrm>
        </p:grpSpPr>
        <p:sp>
          <p:nvSpPr>
            <p:cNvPr id="854" name="任意多边形: 形状 853">
              <a:extLst>
                <a:ext uri="{FF2B5EF4-FFF2-40B4-BE49-F238E27FC236}">
                  <a16:creationId xmlns:a16="http://schemas.microsoft.com/office/drawing/2014/main" id="{CA04B749-D2E8-E22D-8AA6-11C27E48ED62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5" name="任意多边形: 形状 854">
              <a:extLst>
                <a:ext uri="{FF2B5EF4-FFF2-40B4-BE49-F238E27FC236}">
                  <a16:creationId xmlns:a16="http://schemas.microsoft.com/office/drawing/2014/main" id="{622DC97F-8618-047A-8E41-0F21F4AC582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6" name="任意多边形: 形状 855">
              <a:extLst>
                <a:ext uri="{FF2B5EF4-FFF2-40B4-BE49-F238E27FC236}">
                  <a16:creationId xmlns:a16="http://schemas.microsoft.com/office/drawing/2014/main" id="{B49D4CB2-57D9-47F4-D1C1-48D77B853CC3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39" name="组合 638">
            <a:extLst>
              <a:ext uri="{FF2B5EF4-FFF2-40B4-BE49-F238E27FC236}">
                <a16:creationId xmlns:a16="http://schemas.microsoft.com/office/drawing/2014/main" id="{9613A7EC-E31A-1132-E44D-884CD5FC655E}"/>
              </a:ext>
            </a:extLst>
          </p:cNvPr>
          <p:cNvGrpSpPr/>
          <p:nvPr/>
        </p:nvGrpSpPr>
        <p:grpSpPr>
          <a:xfrm>
            <a:off x="2080693" y="4496816"/>
            <a:ext cx="499919" cy="264585"/>
            <a:chOff x="8804907" y="5669287"/>
            <a:chExt cx="1108613" cy="586740"/>
          </a:xfrm>
        </p:grpSpPr>
        <p:sp>
          <p:nvSpPr>
            <p:cNvPr id="851" name="任意多边形: 形状 850">
              <a:extLst>
                <a:ext uri="{FF2B5EF4-FFF2-40B4-BE49-F238E27FC236}">
                  <a16:creationId xmlns:a16="http://schemas.microsoft.com/office/drawing/2014/main" id="{6AF54E77-16E3-CDC1-59E3-6F134E27EFA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2" name="任意多边形: 形状 851">
              <a:extLst>
                <a:ext uri="{FF2B5EF4-FFF2-40B4-BE49-F238E27FC236}">
                  <a16:creationId xmlns:a16="http://schemas.microsoft.com/office/drawing/2014/main" id="{4F1A5A34-FAB5-7D24-E4C4-ECB3E6674D76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3" name="任意多边形: 形状 852">
              <a:extLst>
                <a:ext uri="{FF2B5EF4-FFF2-40B4-BE49-F238E27FC236}">
                  <a16:creationId xmlns:a16="http://schemas.microsoft.com/office/drawing/2014/main" id="{23543144-A709-AB2A-984A-BE8604180A6D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407EB4A1-BEF7-3EBC-9D96-A17A71ED8092}"/>
              </a:ext>
            </a:extLst>
          </p:cNvPr>
          <p:cNvGrpSpPr/>
          <p:nvPr/>
        </p:nvGrpSpPr>
        <p:grpSpPr>
          <a:xfrm>
            <a:off x="3864362" y="1692009"/>
            <a:ext cx="499919" cy="264585"/>
            <a:chOff x="8804907" y="5669287"/>
            <a:chExt cx="1108613" cy="586740"/>
          </a:xfrm>
        </p:grpSpPr>
        <p:sp>
          <p:nvSpPr>
            <p:cNvPr id="848" name="任意多边形: 形状 847">
              <a:extLst>
                <a:ext uri="{FF2B5EF4-FFF2-40B4-BE49-F238E27FC236}">
                  <a16:creationId xmlns:a16="http://schemas.microsoft.com/office/drawing/2014/main" id="{06F75B45-CABC-57E3-5108-4F8E58BB6E6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9" name="任意多边形: 形状 848">
              <a:extLst>
                <a:ext uri="{FF2B5EF4-FFF2-40B4-BE49-F238E27FC236}">
                  <a16:creationId xmlns:a16="http://schemas.microsoft.com/office/drawing/2014/main" id="{1D5905D9-3859-C850-56D6-1EF59FC67777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0" name="任意多边形: 形状 849">
              <a:extLst>
                <a:ext uri="{FF2B5EF4-FFF2-40B4-BE49-F238E27FC236}">
                  <a16:creationId xmlns:a16="http://schemas.microsoft.com/office/drawing/2014/main" id="{7D0EF80C-0643-1DA8-24D7-B45FF534F2B8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1" name="组合 640">
            <a:extLst>
              <a:ext uri="{FF2B5EF4-FFF2-40B4-BE49-F238E27FC236}">
                <a16:creationId xmlns:a16="http://schemas.microsoft.com/office/drawing/2014/main" id="{EDB15E82-DEF4-195D-1896-F5BCD1F02144}"/>
              </a:ext>
            </a:extLst>
          </p:cNvPr>
          <p:cNvGrpSpPr/>
          <p:nvPr/>
        </p:nvGrpSpPr>
        <p:grpSpPr>
          <a:xfrm>
            <a:off x="3883817" y="3167715"/>
            <a:ext cx="499919" cy="264585"/>
            <a:chOff x="8804907" y="5669287"/>
            <a:chExt cx="1108613" cy="586740"/>
          </a:xfrm>
        </p:grpSpPr>
        <p:sp>
          <p:nvSpPr>
            <p:cNvPr id="845" name="任意多边形: 形状 844">
              <a:extLst>
                <a:ext uri="{FF2B5EF4-FFF2-40B4-BE49-F238E27FC236}">
                  <a16:creationId xmlns:a16="http://schemas.microsoft.com/office/drawing/2014/main" id="{D17FFD52-E312-0FF9-DA78-E1C1054CBDF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6" name="任意多边形: 形状 845">
              <a:extLst>
                <a:ext uri="{FF2B5EF4-FFF2-40B4-BE49-F238E27FC236}">
                  <a16:creationId xmlns:a16="http://schemas.microsoft.com/office/drawing/2014/main" id="{45A9018D-D4FD-1B17-32C0-730AD5E834CC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7" name="任意多边形: 形状 846">
              <a:extLst>
                <a:ext uri="{FF2B5EF4-FFF2-40B4-BE49-F238E27FC236}">
                  <a16:creationId xmlns:a16="http://schemas.microsoft.com/office/drawing/2014/main" id="{9714813C-BAF1-7FD0-B93B-9E53ADC2BBBC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2" name="组合 641">
            <a:extLst>
              <a:ext uri="{FF2B5EF4-FFF2-40B4-BE49-F238E27FC236}">
                <a16:creationId xmlns:a16="http://schemas.microsoft.com/office/drawing/2014/main" id="{2B1B2450-89B6-0E87-48FA-0C12E68EE9DD}"/>
              </a:ext>
            </a:extLst>
          </p:cNvPr>
          <p:cNvGrpSpPr/>
          <p:nvPr/>
        </p:nvGrpSpPr>
        <p:grpSpPr>
          <a:xfrm>
            <a:off x="3864362" y="4532485"/>
            <a:ext cx="499919" cy="264585"/>
            <a:chOff x="8804907" y="5669287"/>
            <a:chExt cx="1108613" cy="586740"/>
          </a:xfrm>
        </p:grpSpPr>
        <p:sp>
          <p:nvSpPr>
            <p:cNvPr id="842" name="任意多边形: 形状 841">
              <a:extLst>
                <a:ext uri="{FF2B5EF4-FFF2-40B4-BE49-F238E27FC236}">
                  <a16:creationId xmlns:a16="http://schemas.microsoft.com/office/drawing/2014/main" id="{291A0A79-D706-7254-105B-A370FC3359A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3" name="任意多边形: 形状 842">
              <a:extLst>
                <a:ext uri="{FF2B5EF4-FFF2-40B4-BE49-F238E27FC236}">
                  <a16:creationId xmlns:a16="http://schemas.microsoft.com/office/drawing/2014/main" id="{F41B2FF6-B970-D781-0491-BAD207BF08E2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4" name="任意多边形: 形状 843">
              <a:extLst>
                <a:ext uri="{FF2B5EF4-FFF2-40B4-BE49-F238E27FC236}">
                  <a16:creationId xmlns:a16="http://schemas.microsoft.com/office/drawing/2014/main" id="{B2E44EBB-5CA3-BA4D-A9B2-D1B8D0E282DD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3" name="组合 642">
            <a:extLst>
              <a:ext uri="{FF2B5EF4-FFF2-40B4-BE49-F238E27FC236}">
                <a16:creationId xmlns:a16="http://schemas.microsoft.com/office/drawing/2014/main" id="{F25FFE0A-CB99-9F74-48CB-F22095E437EF}"/>
              </a:ext>
            </a:extLst>
          </p:cNvPr>
          <p:cNvGrpSpPr/>
          <p:nvPr/>
        </p:nvGrpSpPr>
        <p:grpSpPr>
          <a:xfrm rot="2445721">
            <a:off x="5681607" y="1831445"/>
            <a:ext cx="541021" cy="293370"/>
            <a:chOff x="5570219" y="2552700"/>
            <a:chExt cx="1082041" cy="586740"/>
          </a:xfrm>
        </p:grpSpPr>
        <p:sp>
          <p:nvSpPr>
            <p:cNvPr id="839" name="箭头: 右 838">
              <a:extLst>
                <a:ext uri="{FF2B5EF4-FFF2-40B4-BE49-F238E27FC236}">
                  <a16:creationId xmlns:a16="http://schemas.microsoft.com/office/drawing/2014/main" id="{0BF68EDC-8815-BB4F-3D69-F376FD6E1870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40" name="矩形 839">
              <a:extLst>
                <a:ext uri="{FF2B5EF4-FFF2-40B4-BE49-F238E27FC236}">
                  <a16:creationId xmlns:a16="http://schemas.microsoft.com/office/drawing/2014/main" id="{98783E6A-30CF-6377-96BB-BDC53E65A54F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41" name="矩形 840">
              <a:extLst>
                <a:ext uri="{FF2B5EF4-FFF2-40B4-BE49-F238E27FC236}">
                  <a16:creationId xmlns:a16="http://schemas.microsoft.com/office/drawing/2014/main" id="{37E141FA-1E82-A72E-4B5E-21CD460CD7D9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4" name="组合 643">
            <a:extLst>
              <a:ext uri="{FF2B5EF4-FFF2-40B4-BE49-F238E27FC236}">
                <a16:creationId xmlns:a16="http://schemas.microsoft.com/office/drawing/2014/main" id="{E0666685-3CAF-8294-E31D-C5E49E50C89C}"/>
              </a:ext>
            </a:extLst>
          </p:cNvPr>
          <p:cNvGrpSpPr/>
          <p:nvPr/>
        </p:nvGrpSpPr>
        <p:grpSpPr>
          <a:xfrm rot="19140000">
            <a:off x="5698365" y="4533304"/>
            <a:ext cx="541021" cy="293370"/>
            <a:chOff x="5570219" y="2552700"/>
            <a:chExt cx="1082041" cy="586740"/>
          </a:xfrm>
        </p:grpSpPr>
        <p:sp>
          <p:nvSpPr>
            <p:cNvPr id="836" name="箭头: 右 835">
              <a:extLst>
                <a:ext uri="{FF2B5EF4-FFF2-40B4-BE49-F238E27FC236}">
                  <a16:creationId xmlns:a16="http://schemas.microsoft.com/office/drawing/2014/main" id="{62E56E7B-2F4B-04CC-D149-AE472BDEA2A0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7" name="矩形 836">
              <a:extLst>
                <a:ext uri="{FF2B5EF4-FFF2-40B4-BE49-F238E27FC236}">
                  <a16:creationId xmlns:a16="http://schemas.microsoft.com/office/drawing/2014/main" id="{9674125F-0276-0737-C093-4AD3B431D0DC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8" name="矩形 837">
              <a:extLst>
                <a:ext uri="{FF2B5EF4-FFF2-40B4-BE49-F238E27FC236}">
                  <a16:creationId xmlns:a16="http://schemas.microsoft.com/office/drawing/2014/main" id="{0A42B5AF-7BE0-274A-DB78-AC7B61A76D6C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645" name="任意多边形: 形状 644">
            <a:extLst>
              <a:ext uri="{FF2B5EF4-FFF2-40B4-BE49-F238E27FC236}">
                <a16:creationId xmlns:a16="http://schemas.microsoft.com/office/drawing/2014/main" id="{6D34ACEB-DF4E-2269-9C22-5FFACD9C8D99}"/>
              </a:ext>
            </a:extLst>
          </p:cNvPr>
          <p:cNvSpPr/>
          <p:nvPr/>
        </p:nvSpPr>
        <p:spPr>
          <a:xfrm>
            <a:off x="5756305" y="3139371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646" name="任意多边形: 形状 645">
            <a:extLst>
              <a:ext uri="{FF2B5EF4-FFF2-40B4-BE49-F238E27FC236}">
                <a16:creationId xmlns:a16="http://schemas.microsoft.com/office/drawing/2014/main" id="{7379B295-49DD-EC67-2015-814F4A6B74FF}"/>
              </a:ext>
            </a:extLst>
          </p:cNvPr>
          <p:cNvSpPr/>
          <p:nvPr/>
        </p:nvSpPr>
        <p:spPr>
          <a:xfrm>
            <a:off x="9135644" y="3139371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647" name="组合 646">
            <a:extLst>
              <a:ext uri="{FF2B5EF4-FFF2-40B4-BE49-F238E27FC236}">
                <a16:creationId xmlns:a16="http://schemas.microsoft.com/office/drawing/2014/main" id="{CB054FD0-2AE5-3894-1A28-A6C9BCD07AE9}"/>
              </a:ext>
            </a:extLst>
          </p:cNvPr>
          <p:cNvGrpSpPr/>
          <p:nvPr/>
        </p:nvGrpSpPr>
        <p:grpSpPr>
          <a:xfrm>
            <a:off x="4719108" y="2862441"/>
            <a:ext cx="798348" cy="847757"/>
            <a:chOff x="503136" y="4508808"/>
            <a:chExt cx="798348" cy="847757"/>
          </a:xfrm>
        </p:grpSpPr>
        <p:grpSp>
          <p:nvGrpSpPr>
            <p:cNvPr id="813" name="组合 812">
              <a:extLst>
                <a:ext uri="{FF2B5EF4-FFF2-40B4-BE49-F238E27FC236}">
                  <a16:creationId xmlns:a16="http://schemas.microsoft.com/office/drawing/2014/main" id="{1298AE32-D8C8-0D1F-C96B-59D2B7CAEE9E}"/>
                </a:ext>
              </a:extLst>
            </p:cNvPr>
            <p:cNvGrpSpPr/>
            <p:nvPr/>
          </p:nvGrpSpPr>
          <p:grpSpPr>
            <a:xfrm rot="5400000" flipV="1">
              <a:off x="817649" y="4871683"/>
              <a:ext cx="846710" cy="120960"/>
              <a:chOff x="1051128" y="2206091"/>
              <a:chExt cx="2451365" cy="350198"/>
            </a:xfrm>
          </p:grpSpPr>
          <p:sp>
            <p:nvSpPr>
              <p:cNvPr id="829" name="矩形 828">
                <a:extLst>
                  <a:ext uri="{FF2B5EF4-FFF2-40B4-BE49-F238E27FC236}">
                    <a16:creationId xmlns:a16="http://schemas.microsoft.com/office/drawing/2014/main" id="{3AC7D1D5-989B-4BC7-5FA1-994A77C42C14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0" name="矩形 829">
                <a:extLst>
                  <a:ext uri="{FF2B5EF4-FFF2-40B4-BE49-F238E27FC236}">
                    <a16:creationId xmlns:a16="http://schemas.microsoft.com/office/drawing/2014/main" id="{07127C1C-BABA-BCE3-4266-6236215D34E0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1" name="矩形 830">
                <a:extLst>
                  <a:ext uri="{FF2B5EF4-FFF2-40B4-BE49-F238E27FC236}">
                    <a16:creationId xmlns:a16="http://schemas.microsoft.com/office/drawing/2014/main" id="{36BF4506-390A-2F4F-542A-E66AD2104191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2" name="矩形 831">
                <a:extLst>
                  <a:ext uri="{FF2B5EF4-FFF2-40B4-BE49-F238E27FC236}">
                    <a16:creationId xmlns:a16="http://schemas.microsoft.com/office/drawing/2014/main" id="{8602E0C6-6EE5-FF72-81E9-A34D6ADC4974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3" name="矩形 832">
                <a:extLst>
                  <a:ext uri="{FF2B5EF4-FFF2-40B4-BE49-F238E27FC236}">
                    <a16:creationId xmlns:a16="http://schemas.microsoft.com/office/drawing/2014/main" id="{785AEA18-13DC-C8F4-AE97-EA778ABE2ED6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4" name="矩形 833">
                <a:extLst>
                  <a:ext uri="{FF2B5EF4-FFF2-40B4-BE49-F238E27FC236}">
                    <a16:creationId xmlns:a16="http://schemas.microsoft.com/office/drawing/2014/main" id="{1EEC5DE6-67F5-ECEF-B072-F25CCCE66008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5" name="矩形 834">
                <a:extLst>
                  <a:ext uri="{FF2B5EF4-FFF2-40B4-BE49-F238E27FC236}">
                    <a16:creationId xmlns:a16="http://schemas.microsoft.com/office/drawing/2014/main" id="{C919AF86-9198-CABC-0C2E-8F42F341E2A9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814" name="矩形 813">
              <a:extLst>
                <a:ext uri="{FF2B5EF4-FFF2-40B4-BE49-F238E27FC236}">
                  <a16:creationId xmlns:a16="http://schemas.microsoft.com/office/drawing/2014/main" id="{9CAEE541-9A3F-9F6F-2CAE-99FCDF1E111C}"/>
                </a:ext>
              </a:extLst>
            </p:cNvPr>
            <p:cNvSpPr/>
            <p:nvPr/>
          </p:nvSpPr>
          <p:spPr>
            <a:xfrm rot="5400000" flipV="1">
              <a:off x="947394" y="4509855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5" name="矩形 814">
              <a:extLst>
                <a:ext uri="{FF2B5EF4-FFF2-40B4-BE49-F238E27FC236}">
                  <a16:creationId xmlns:a16="http://schemas.microsoft.com/office/drawing/2014/main" id="{A45B23A2-1951-2402-A13E-735DFC2DB9F3}"/>
                </a:ext>
              </a:extLst>
            </p:cNvPr>
            <p:cNvSpPr/>
            <p:nvPr/>
          </p:nvSpPr>
          <p:spPr>
            <a:xfrm rot="5400000" flipV="1">
              <a:off x="947394" y="4630813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6" name="矩形 815">
              <a:extLst>
                <a:ext uri="{FF2B5EF4-FFF2-40B4-BE49-F238E27FC236}">
                  <a16:creationId xmlns:a16="http://schemas.microsoft.com/office/drawing/2014/main" id="{EB1F600E-96AE-2E48-5034-ED73E2CEDE5A}"/>
                </a:ext>
              </a:extLst>
            </p:cNvPr>
            <p:cNvSpPr/>
            <p:nvPr/>
          </p:nvSpPr>
          <p:spPr>
            <a:xfrm rot="5400000" flipV="1">
              <a:off x="947394" y="4751772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2473C568-BCBF-AE34-A027-2042F1C67FA2}"/>
                </a:ext>
              </a:extLst>
            </p:cNvPr>
            <p:cNvSpPr/>
            <p:nvPr/>
          </p:nvSpPr>
          <p:spPr>
            <a:xfrm rot="5400000" flipV="1">
              <a:off x="947394" y="4872731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18" name="矩形 817">
              <a:extLst>
                <a:ext uri="{FF2B5EF4-FFF2-40B4-BE49-F238E27FC236}">
                  <a16:creationId xmlns:a16="http://schemas.microsoft.com/office/drawing/2014/main" id="{46308CCD-276B-380B-AB09-F77BFE7D2341}"/>
                </a:ext>
              </a:extLst>
            </p:cNvPr>
            <p:cNvSpPr/>
            <p:nvPr/>
          </p:nvSpPr>
          <p:spPr>
            <a:xfrm rot="5400000" flipV="1">
              <a:off x="947394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9" name="矩形 818">
              <a:extLst>
                <a:ext uri="{FF2B5EF4-FFF2-40B4-BE49-F238E27FC236}">
                  <a16:creationId xmlns:a16="http://schemas.microsoft.com/office/drawing/2014/main" id="{A947B2E9-9D5C-C5B7-D498-269EA1017D90}"/>
                </a:ext>
              </a:extLst>
            </p:cNvPr>
            <p:cNvSpPr/>
            <p:nvPr/>
          </p:nvSpPr>
          <p:spPr>
            <a:xfrm rot="5400000" flipV="1">
              <a:off x="947394" y="5114648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0" name="矩形 819">
              <a:extLst>
                <a:ext uri="{FF2B5EF4-FFF2-40B4-BE49-F238E27FC236}">
                  <a16:creationId xmlns:a16="http://schemas.microsoft.com/office/drawing/2014/main" id="{5A1B76CC-50A9-0BD4-BC4E-35DFCE97B1BB}"/>
                </a:ext>
              </a:extLst>
            </p:cNvPr>
            <p:cNvSpPr/>
            <p:nvPr/>
          </p:nvSpPr>
          <p:spPr>
            <a:xfrm rot="5400000" flipV="1">
              <a:off x="947393" y="5235606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1" name="矩形 820">
              <a:extLst>
                <a:ext uri="{FF2B5EF4-FFF2-40B4-BE49-F238E27FC236}">
                  <a16:creationId xmlns:a16="http://schemas.microsoft.com/office/drawing/2014/main" id="{F0A74492-B499-C049-75A0-5BA87CA3581B}"/>
                </a:ext>
              </a:extLst>
            </p:cNvPr>
            <p:cNvSpPr/>
            <p:nvPr/>
          </p:nvSpPr>
          <p:spPr>
            <a:xfrm rot="5400000" flipV="1">
              <a:off x="503137" y="4509855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2" name="矩形 821">
              <a:extLst>
                <a:ext uri="{FF2B5EF4-FFF2-40B4-BE49-F238E27FC236}">
                  <a16:creationId xmlns:a16="http://schemas.microsoft.com/office/drawing/2014/main" id="{24CE375E-B835-C26D-8385-95E621151459}"/>
                </a:ext>
              </a:extLst>
            </p:cNvPr>
            <p:cNvSpPr/>
            <p:nvPr/>
          </p:nvSpPr>
          <p:spPr>
            <a:xfrm rot="5400000" flipV="1">
              <a:off x="503137" y="4630813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3" name="矩形 822">
              <a:extLst>
                <a:ext uri="{FF2B5EF4-FFF2-40B4-BE49-F238E27FC236}">
                  <a16:creationId xmlns:a16="http://schemas.microsoft.com/office/drawing/2014/main" id="{5D8D183D-1454-D0DC-D4FA-CA97FDC9294C}"/>
                </a:ext>
              </a:extLst>
            </p:cNvPr>
            <p:cNvSpPr/>
            <p:nvPr/>
          </p:nvSpPr>
          <p:spPr>
            <a:xfrm rot="5400000" flipV="1">
              <a:off x="503137" y="4751772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4" name="矩形 823">
              <a:extLst>
                <a:ext uri="{FF2B5EF4-FFF2-40B4-BE49-F238E27FC236}">
                  <a16:creationId xmlns:a16="http://schemas.microsoft.com/office/drawing/2014/main" id="{24975C08-03CB-B563-F3AF-C65D41836FB9}"/>
                </a:ext>
              </a:extLst>
            </p:cNvPr>
            <p:cNvSpPr/>
            <p:nvPr/>
          </p:nvSpPr>
          <p:spPr>
            <a:xfrm rot="5400000" flipV="1">
              <a:off x="503137" y="4872731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5" name="矩形 824">
              <a:extLst>
                <a:ext uri="{FF2B5EF4-FFF2-40B4-BE49-F238E27FC236}">
                  <a16:creationId xmlns:a16="http://schemas.microsoft.com/office/drawing/2014/main" id="{9E82C2CE-54A3-E729-7032-68D7BBE27F90}"/>
                </a:ext>
              </a:extLst>
            </p:cNvPr>
            <p:cNvSpPr/>
            <p:nvPr/>
          </p:nvSpPr>
          <p:spPr>
            <a:xfrm rot="5400000" flipV="1">
              <a:off x="503137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6" name="矩形 825">
              <a:extLst>
                <a:ext uri="{FF2B5EF4-FFF2-40B4-BE49-F238E27FC236}">
                  <a16:creationId xmlns:a16="http://schemas.microsoft.com/office/drawing/2014/main" id="{7A8AA6C4-FCF0-0F92-E8EF-D7799B75BC45}"/>
                </a:ext>
              </a:extLst>
            </p:cNvPr>
            <p:cNvSpPr/>
            <p:nvPr/>
          </p:nvSpPr>
          <p:spPr>
            <a:xfrm rot="5400000" flipV="1">
              <a:off x="503137" y="5114648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7" name="矩形 826">
              <a:extLst>
                <a:ext uri="{FF2B5EF4-FFF2-40B4-BE49-F238E27FC236}">
                  <a16:creationId xmlns:a16="http://schemas.microsoft.com/office/drawing/2014/main" id="{F571255D-980D-BCAC-6D77-1D16BFF28BFD}"/>
                </a:ext>
              </a:extLst>
            </p:cNvPr>
            <p:cNvSpPr/>
            <p:nvPr/>
          </p:nvSpPr>
          <p:spPr>
            <a:xfrm rot="5400000" flipV="1">
              <a:off x="503136" y="5235606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828" name="图形 827">
              <a:extLst>
                <a:ext uri="{FF2B5EF4-FFF2-40B4-BE49-F238E27FC236}">
                  <a16:creationId xmlns:a16="http://schemas.microsoft.com/office/drawing/2014/main" id="{15B00904-78E7-1295-9645-51091A6C3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16" y="4819810"/>
              <a:ext cx="226800" cy="226800"/>
            </a:xfrm>
            <a:prstGeom prst="rect">
              <a:avLst/>
            </a:prstGeom>
          </p:spPr>
        </p:pic>
      </p:grpSp>
      <p:grpSp>
        <p:nvGrpSpPr>
          <p:cNvPr id="648" name="组合 647">
            <a:extLst>
              <a:ext uri="{FF2B5EF4-FFF2-40B4-BE49-F238E27FC236}">
                <a16:creationId xmlns:a16="http://schemas.microsoft.com/office/drawing/2014/main" id="{4BCF85DC-ADF5-4422-2706-ED6425740669}"/>
              </a:ext>
            </a:extLst>
          </p:cNvPr>
          <p:cNvGrpSpPr/>
          <p:nvPr/>
        </p:nvGrpSpPr>
        <p:grpSpPr>
          <a:xfrm>
            <a:off x="4719108" y="4260941"/>
            <a:ext cx="798349" cy="846712"/>
            <a:chOff x="503136" y="5600840"/>
            <a:chExt cx="798349" cy="846712"/>
          </a:xfrm>
        </p:grpSpPr>
        <p:grpSp>
          <p:nvGrpSpPr>
            <p:cNvPr id="788" name="组合 787">
              <a:extLst>
                <a:ext uri="{FF2B5EF4-FFF2-40B4-BE49-F238E27FC236}">
                  <a16:creationId xmlns:a16="http://schemas.microsoft.com/office/drawing/2014/main" id="{CD685674-800F-0D24-D2ED-BC2E319163BB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806" name="矩形 805">
                <a:extLst>
                  <a:ext uri="{FF2B5EF4-FFF2-40B4-BE49-F238E27FC236}">
                    <a16:creationId xmlns:a16="http://schemas.microsoft.com/office/drawing/2014/main" id="{753046FA-6DE0-1C67-6EB1-D106687140C8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7" name="矩形 806">
                <a:extLst>
                  <a:ext uri="{FF2B5EF4-FFF2-40B4-BE49-F238E27FC236}">
                    <a16:creationId xmlns:a16="http://schemas.microsoft.com/office/drawing/2014/main" id="{A4F89DB2-E8EC-5986-B33B-1E52D2708604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8" name="矩形 807">
                <a:extLst>
                  <a:ext uri="{FF2B5EF4-FFF2-40B4-BE49-F238E27FC236}">
                    <a16:creationId xmlns:a16="http://schemas.microsoft.com/office/drawing/2014/main" id="{81C26ACD-F1E0-6375-C691-1B89A58CBCC6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9" name="矩形 808">
                <a:extLst>
                  <a:ext uri="{FF2B5EF4-FFF2-40B4-BE49-F238E27FC236}">
                    <a16:creationId xmlns:a16="http://schemas.microsoft.com/office/drawing/2014/main" id="{DED9D266-CE7B-7C68-6FB6-1CCBA1A495F3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0" name="矩形 809">
                <a:extLst>
                  <a:ext uri="{FF2B5EF4-FFF2-40B4-BE49-F238E27FC236}">
                    <a16:creationId xmlns:a16="http://schemas.microsoft.com/office/drawing/2014/main" id="{90CA4725-AEED-5402-FC37-01791717BDFE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1" name="矩形 810">
                <a:extLst>
                  <a:ext uri="{FF2B5EF4-FFF2-40B4-BE49-F238E27FC236}">
                    <a16:creationId xmlns:a16="http://schemas.microsoft.com/office/drawing/2014/main" id="{75C9A8FB-805E-A502-B377-263E459FFF86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2" name="矩形 811">
                <a:extLst>
                  <a:ext uri="{FF2B5EF4-FFF2-40B4-BE49-F238E27FC236}">
                    <a16:creationId xmlns:a16="http://schemas.microsoft.com/office/drawing/2014/main" id="{823517CD-4815-FB09-7112-4B3A259B21A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89" name="组合 788">
              <a:extLst>
                <a:ext uri="{FF2B5EF4-FFF2-40B4-BE49-F238E27FC236}">
                  <a16:creationId xmlns:a16="http://schemas.microsoft.com/office/drawing/2014/main" id="{25A4FB6D-8D5E-4E5B-CC45-9DF5F5426DB3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799" name="矩形 798">
                <a:extLst>
                  <a:ext uri="{FF2B5EF4-FFF2-40B4-BE49-F238E27FC236}">
                    <a16:creationId xmlns:a16="http://schemas.microsoft.com/office/drawing/2014/main" id="{9F29D32B-146E-C5D6-BDF7-B540CA51896E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0" name="矩形 799">
                <a:extLst>
                  <a:ext uri="{FF2B5EF4-FFF2-40B4-BE49-F238E27FC236}">
                    <a16:creationId xmlns:a16="http://schemas.microsoft.com/office/drawing/2014/main" id="{513CD700-D34B-FB3D-5DDC-A831113ABC83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1" name="矩形 800">
                <a:extLst>
                  <a:ext uri="{FF2B5EF4-FFF2-40B4-BE49-F238E27FC236}">
                    <a16:creationId xmlns:a16="http://schemas.microsoft.com/office/drawing/2014/main" id="{2A707DA4-20B0-35B7-57BF-6738DE45270D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802" name="矩形 801">
                <a:extLst>
                  <a:ext uri="{FF2B5EF4-FFF2-40B4-BE49-F238E27FC236}">
                    <a16:creationId xmlns:a16="http://schemas.microsoft.com/office/drawing/2014/main" id="{0A3CD7E9-6E68-C305-5E98-4382B93D0018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3" name="矩形 802">
                <a:extLst>
                  <a:ext uri="{FF2B5EF4-FFF2-40B4-BE49-F238E27FC236}">
                    <a16:creationId xmlns:a16="http://schemas.microsoft.com/office/drawing/2014/main" id="{6C8F5AFA-60FA-B23B-949C-162617F4063D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4" name="矩形 803">
                <a:extLst>
                  <a:ext uri="{FF2B5EF4-FFF2-40B4-BE49-F238E27FC236}">
                    <a16:creationId xmlns:a16="http://schemas.microsoft.com/office/drawing/2014/main" id="{4FACCA96-A7D1-6D6D-8B97-96D179C36445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5" name="矩形 804">
                <a:extLst>
                  <a:ext uri="{FF2B5EF4-FFF2-40B4-BE49-F238E27FC236}">
                    <a16:creationId xmlns:a16="http://schemas.microsoft.com/office/drawing/2014/main" id="{F19A5802-A427-9BD2-ECFA-15F9038E269F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90" name="组合 789">
              <a:extLst>
                <a:ext uri="{FF2B5EF4-FFF2-40B4-BE49-F238E27FC236}">
                  <a16:creationId xmlns:a16="http://schemas.microsoft.com/office/drawing/2014/main" id="{EF89F6F6-047F-4B7C-1F6A-7F8326445082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792" name="矩形 791">
                <a:extLst>
                  <a:ext uri="{FF2B5EF4-FFF2-40B4-BE49-F238E27FC236}">
                    <a16:creationId xmlns:a16="http://schemas.microsoft.com/office/drawing/2014/main" id="{4768AB77-0583-D16F-7268-3B3F959EF719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3" name="矩形 792">
                <a:extLst>
                  <a:ext uri="{FF2B5EF4-FFF2-40B4-BE49-F238E27FC236}">
                    <a16:creationId xmlns:a16="http://schemas.microsoft.com/office/drawing/2014/main" id="{B484C043-27EB-8EEB-08FE-889FBA216C4C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4" name="矩形 793">
                <a:extLst>
                  <a:ext uri="{FF2B5EF4-FFF2-40B4-BE49-F238E27FC236}">
                    <a16:creationId xmlns:a16="http://schemas.microsoft.com/office/drawing/2014/main" id="{6ABAF0CF-993F-E5B1-DCB5-FC71A58EB790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5" name="矩形 794">
                <a:extLst>
                  <a:ext uri="{FF2B5EF4-FFF2-40B4-BE49-F238E27FC236}">
                    <a16:creationId xmlns:a16="http://schemas.microsoft.com/office/drawing/2014/main" id="{8D4687A7-B858-8885-5FC1-A58606335B69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6" name="矩形 795">
                <a:extLst>
                  <a:ext uri="{FF2B5EF4-FFF2-40B4-BE49-F238E27FC236}">
                    <a16:creationId xmlns:a16="http://schemas.microsoft.com/office/drawing/2014/main" id="{7E7B5DE8-5C3F-C100-3DDF-CE627499BF9D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7" name="矩形 796">
                <a:extLst>
                  <a:ext uri="{FF2B5EF4-FFF2-40B4-BE49-F238E27FC236}">
                    <a16:creationId xmlns:a16="http://schemas.microsoft.com/office/drawing/2014/main" id="{549E5EE7-5CB7-32B5-1936-E8E9F3287C3F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8" name="矩形 797">
                <a:extLst>
                  <a:ext uri="{FF2B5EF4-FFF2-40B4-BE49-F238E27FC236}">
                    <a16:creationId xmlns:a16="http://schemas.microsoft.com/office/drawing/2014/main" id="{F7BCE009-150D-D737-9B5F-EBF3E209B75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91" name="图形 790">
              <a:extLst>
                <a:ext uri="{FF2B5EF4-FFF2-40B4-BE49-F238E27FC236}">
                  <a16:creationId xmlns:a16="http://schemas.microsoft.com/office/drawing/2014/main" id="{0CE27998-E4AC-C5D4-DAD2-DDC257C62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grpSp>
        <p:nvGrpSpPr>
          <p:cNvPr id="649" name="组合 648">
            <a:extLst>
              <a:ext uri="{FF2B5EF4-FFF2-40B4-BE49-F238E27FC236}">
                <a16:creationId xmlns:a16="http://schemas.microsoft.com/office/drawing/2014/main" id="{3D3645D9-A535-7E1B-8F8C-3D34F4739492}"/>
              </a:ext>
            </a:extLst>
          </p:cNvPr>
          <p:cNvGrpSpPr/>
          <p:nvPr/>
        </p:nvGrpSpPr>
        <p:grpSpPr>
          <a:xfrm>
            <a:off x="4722523" y="1419152"/>
            <a:ext cx="791518" cy="846704"/>
            <a:chOff x="4816208" y="4509856"/>
            <a:chExt cx="791518" cy="846704"/>
          </a:xfrm>
        </p:grpSpPr>
        <p:grpSp>
          <p:nvGrpSpPr>
            <p:cNvPr id="763" name="组合 762">
              <a:extLst>
                <a:ext uri="{FF2B5EF4-FFF2-40B4-BE49-F238E27FC236}">
                  <a16:creationId xmlns:a16="http://schemas.microsoft.com/office/drawing/2014/main" id="{10D67C8E-C90E-8E3A-D3C1-3E42981CEF75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781" name="矩形 780">
                <a:extLst>
                  <a:ext uri="{FF2B5EF4-FFF2-40B4-BE49-F238E27FC236}">
                    <a16:creationId xmlns:a16="http://schemas.microsoft.com/office/drawing/2014/main" id="{F2B54BB6-0895-3C32-F4A3-B50DDED77209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2" name="矩形 781">
                <a:extLst>
                  <a:ext uri="{FF2B5EF4-FFF2-40B4-BE49-F238E27FC236}">
                    <a16:creationId xmlns:a16="http://schemas.microsoft.com/office/drawing/2014/main" id="{E692A179-329A-7DBA-4E26-3F4AD58462AD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3" name="矩形 782">
                <a:extLst>
                  <a:ext uri="{FF2B5EF4-FFF2-40B4-BE49-F238E27FC236}">
                    <a16:creationId xmlns:a16="http://schemas.microsoft.com/office/drawing/2014/main" id="{285C3E7E-19F4-08AF-7FA3-2D34DEC255C3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4" name="矩形 783">
                <a:extLst>
                  <a:ext uri="{FF2B5EF4-FFF2-40B4-BE49-F238E27FC236}">
                    <a16:creationId xmlns:a16="http://schemas.microsoft.com/office/drawing/2014/main" id="{9333926D-263A-82BB-A313-C91701679B13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5" name="矩形 784">
                <a:extLst>
                  <a:ext uri="{FF2B5EF4-FFF2-40B4-BE49-F238E27FC236}">
                    <a16:creationId xmlns:a16="http://schemas.microsoft.com/office/drawing/2014/main" id="{E7A39C10-F1AE-F0F6-5B6D-5549F75EC028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6" name="矩形 785">
                <a:extLst>
                  <a:ext uri="{FF2B5EF4-FFF2-40B4-BE49-F238E27FC236}">
                    <a16:creationId xmlns:a16="http://schemas.microsoft.com/office/drawing/2014/main" id="{35ADA50C-B571-6CBB-4FA7-9D37C8324A6E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7" name="矩形 786">
                <a:extLst>
                  <a:ext uri="{FF2B5EF4-FFF2-40B4-BE49-F238E27FC236}">
                    <a16:creationId xmlns:a16="http://schemas.microsoft.com/office/drawing/2014/main" id="{F62D5C17-5146-540D-DDE9-AA6DB5D0EFFF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64" name="组合 763">
              <a:extLst>
                <a:ext uri="{FF2B5EF4-FFF2-40B4-BE49-F238E27FC236}">
                  <a16:creationId xmlns:a16="http://schemas.microsoft.com/office/drawing/2014/main" id="{270CA386-06D5-C856-5443-41D96251A09F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774" name="矩形 773">
                <a:extLst>
                  <a:ext uri="{FF2B5EF4-FFF2-40B4-BE49-F238E27FC236}">
                    <a16:creationId xmlns:a16="http://schemas.microsoft.com/office/drawing/2014/main" id="{671606FE-2D6D-F53E-506E-357D7ED21841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5" name="矩形 774">
                <a:extLst>
                  <a:ext uri="{FF2B5EF4-FFF2-40B4-BE49-F238E27FC236}">
                    <a16:creationId xmlns:a16="http://schemas.microsoft.com/office/drawing/2014/main" id="{F6FD2E6D-E820-3FA7-9522-C9E88DBE7E79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6" name="矩形 775">
                <a:extLst>
                  <a:ext uri="{FF2B5EF4-FFF2-40B4-BE49-F238E27FC236}">
                    <a16:creationId xmlns:a16="http://schemas.microsoft.com/office/drawing/2014/main" id="{DD114A68-D3D8-5A1F-06BB-F20C0C4B6319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7" name="矩形 776">
                <a:extLst>
                  <a:ext uri="{FF2B5EF4-FFF2-40B4-BE49-F238E27FC236}">
                    <a16:creationId xmlns:a16="http://schemas.microsoft.com/office/drawing/2014/main" id="{2FB07EA5-61B4-0C0B-34DD-F24D1F8442F7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8" name="矩形 777">
                <a:extLst>
                  <a:ext uri="{FF2B5EF4-FFF2-40B4-BE49-F238E27FC236}">
                    <a16:creationId xmlns:a16="http://schemas.microsoft.com/office/drawing/2014/main" id="{5E99CC21-9009-A1F1-990B-38E87C9D12A0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9" name="矩形 778">
                <a:extLst>
                  <a:ext uri="{FF2B5EF4-FFF2-40B4-BE49-F238E27FC236}">
                    <a16:creationId xmlns:a16="http://schemas.microsoft.com/office/drawing/2014/main" id="{D99A7925-DF58-6084-68AF-8AD1A6A0D06B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0" name="矩形 779">
                <a:extLst>
                  <a:ext uri="{FF2B5EF4-FFF2-40B4-BE49-F238E27FC236}">
                    <a16:creationId xmlns:a16="http://schemas.microsoft.com/office/drawing/2014/main" id="{85022264-8D12-792C-6BD1-5FAD8B5C26AB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65" name="组合 764">
              <a:extLst>
                <a:ext uri="{FF2B5EF4-FFF2-40B4-BE49-F238E27FC236}">
                  <a16:creationId xmlns:a16="http://schemas.microsoft.com/office/drawing/2014/main" id="{2F78DAE2-7495-0093-7210-8EC11AD1BFC3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1E41F86D-A8A9-A0C8-09D2-CC7C2EB858A1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C106C8C5-E7FB-01DB-DE6E-52DCFED92C5A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9" name="矩形 768">
                <a:extLst>
                  <a:ext uri="{FF2B5EF4-FFF2-40B4-BE49-F238E27FC236}">
                    <a16:creationId xmlns:a16="http://schemas.microsoft.com/office/drawing/2014/main" id="{5B711A2B-BB34-3546-90EE-73402274A80D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0" name="矩形 769">
                <a:extLst>
                  <a:ext uri="{FF2B5EF4-FFF2-40B4-BE49-F238E27FC236}">
                    <a16:creationId xmlns:a16="http://schemas.microsoft.com/office/drawing/2014/main" id="{24B7B392-DD0C-354E-7B15-FE157C7B3D58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1" name="矩形 770">
                <a:extLst>
                  <a:ext uri="{FF2B5EF4-FFF2-40B4-BE49-F238E27FC236}">
                    <a16:creationId xmlns:a16="http://schemas.microsoft.com/office/drawing/2014/main" id="{A83EF033-6E27-C3D5-5A38-FB318188B080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2" name="矩形 771">
                <a:extLst>
                  <a:ext uri="{FF2B5EF4-FFF2-40B4-BE49-F238E27FC236}">
                    <a16:creationId xmlns:a16="http://schemas.microsoft.com/office/drawing/2014/main" id="{4EA31730-883E-FABA-0819-485DAF88AAB7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3" name="矩形 772">
                <a:extLst>
                  <a:ext uri="{FF2B5EF4-FFF2-40B4-BE49-F238E27FC236}">
                    <a16:creationId xmlns:a16="http://schemas.microsoft.com/office/drawing/2014/main" id="{23780056-07FA-469E-6F2E-CB756F3F6A00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66" name="图形 765">
              <a:extLst>
                <a:ext uri="{FF2B5EF4-FFF2-40B4-BE49-F238E27FC236}">
                  <a16:creationId xmlns:a16="http://schemas.microsoft.com/office/drawing/2014/main" id="{51D78340-33D8-A0E7-335E-C88641B5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650" name="组合 649">
            <a:extLst>
              <a:ext uri="{FF2B5EF4-FFF2-40B4-BE49-F238E27FC236}">
                <a16:creationId xmlns:a16="http://schemas.microsoft.com/office/drawing/2014/main" id="{78A515E0-6C3A-89FE-EBFE-7CE696B4C842}"/>
              </a:ext>
            </a:extLst>
          </p:cNvPr>
          <p:cNvGrpSpPr/>
          <p:nvPr/>
        </p:nvGrpSpPr>
        <p:grpSpPr>
          <a:xfrm>
            <a:off x="9675086" y="2978697"/>
            <a:ext cx="1212166" cy="722259"/>
            <a:chOff x="5848350" y="1047750"/>
            <a:chExt cx="2451154" cy="1460500"/>
          </a:xfrm>
        </p:grpSpPr>
        <p:grpSp>
          <p:nvGrpSpPr>
            <p:cNvPr id="747" name="组合 746">
              <a:extLst>
                <a:ext uri="{FF2B5EF4-FFF2-40B4-BE49-F238E27FC236}">
                  <a16:creationId xmlns:a16="http://schemas.microsoft.com/office/drawing/2014/main" id="{AD3127E1-FDB4-6297-6AE8-0BFDF37845A2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759" name="矩形: 圆角 758">
                <a:extLst>
                  <a:ext uri="{FF2B5EF4-FFF2-40B4-BE49-F238E27FC236}">
                    <a16:creationId xmlns:a16="http://schemas.microsoft.com/office/drawing/2014/main" id="{88DA015E-D45E-2349-F114-3F53EDEEDEB5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0" name="椭圆 759">
                <a:extLst>
                  <a:ext uri="{FF2B5EF4-FFF2-40B4-BE49-F238E27FC236}">
                    <a16:creationId xmlns:a16="http://schemas.microsoft.com/office/drawing/2014/main" id="{C73CD802-5EAE-EFEE-81DA-4AC61FD81938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1" name="椭圆 760">
                <a:extLst>
                  <a:ext uri="{FF2B5EF4-FFF2-40B4-BE49-F238E27FC236}">
                    <a16:creationId xmlns:a16="http://schemas.microsoft.com/office/drawing/2014/main" id="{EDE83C3F-A116-80C2-220F-B8A4DD1F3D14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99A4E890-6B29-5360-55F7-5019D270B03C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48" name="组合 747">
              <a:extLst>
                <a:ext uri="{FF2B5EF4-FFF2-40B4-BE49-F238E27FC236}">
                  <a16:creationId xmlns:a16="http://schemas.microsoft.com/office/drawing/2014/main" id="{05AA26C8-5D01-B154-417C-94AAA16E2AE1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755" name="矩形: 圆角 754">
                <a:extLst>
                  <a:ext uri="{FF2B5EF4-FFF2-40B4-BE49-F238E27FC236}">
                    <a16:creationId xmlns:a16="http://schemas.microsoft.com/office/drawing/2014/main" id="{8AC20774-8DC3-0890-45CF-0C7F417AF3DE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ABE2BFB7-0A3A-843C-ED2A-C1230E4F43B7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7" name="椭圆 756">
                <a:extLst>
                  <a:ext uri="{FF2B5EF4-FFF2-40B4-BE49-F238E27FC236}">
                    <a16:creationId xmlns:a16="http://schemas.microsoft.com/office/drawing/2014/main" id="{99A665E1-269F-EB58-60A4-1EF86D18A966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9D564050-995F-092C-64A3-3F629FD69EC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49" name="组合 748">
              <a:extLst>
                <a:ext uri="{FF2B5EF4-FFF2-40B4-BE49-F238E27FC236}">
                  <a16:creationId xmlns:a16="http://schemas.microsoft.com/office/drawing/2014/main" id="{62B26489-A1D3-0AE4-FE9D-58357752139D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751" name="矩形: 圆角 750">
                <a:extLst>
                  <a:ext uri="{FF2B5EF4-FFF2-40B4-BE49-F238E27FC236}">
                    <a16:creationId xmlns:a16="http://schemas.microsoft.com/office/drawing/2014/main" id="{30F55BEE-C5F4-3674-D65A-94E0ABD157BF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2" name="椭圆 751">
                <a:extLst>
                  <a:ext uri="{FF2B5EF4-FFF2-40B4-BE49-F238E27FC236}">
                    <a16:creationId xmlns:a16="http://schemas.microsoft.com/office/drawing/2014/main" id="{2D4C4271-1795-3EEC-0DA2-72CCE7CD88D0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3" name="椭圆 752">
                <a:extLst>
                  <a:ext uri="{FF2B5EF4-FFF2-40B4-BE49-F238E27FC236}">
                    <a16:creationId xmlns:a16="http://schemas.microsoft.com/office/drawing/2014/main" id="{DAB4ABFA-066D-0361-86D8-E1B2CE6D2B3D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4" name="椭圆 753">
                <a:extLst>
                  <a:ext uri="{FF2B5EF4-FFF2-40B4-BE49-F238E27FC236}">
                    <a16:creationId xmlns:a16="http://schemas.microsoft.com/office/drawing/2014/main" id="{30BCB7B1-7A26-3A3F-8E14-F227981B80F0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50" name="图形 749">
              <a:extLst>
                <a:ext uri="{FF2B5EF4-FFF2-40B4-BE49-F238E27FC236}">
                  <a16:creationId xmlns:a16="http://schemas.microsoft.com/office/drawing/2014/main" id="{7E0E1A12-194C-A3E8-71D0-053518518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grpSp>
        <p:nvGrpSpPr>
          <p:cNvPr id="651" name="组合 650">
            <a:extLst>
              <a:ext uri="{FF2B5EF4-FFF2-40B4-BE49-F238E27FC236}">
                <a16:creationId xmlns:a16="http://schemas.microsoft.com/office/drawing/2014/main" id="{E1CFA5DE-AC0A-259B-705C-EBFAE648239F}"/>
              </a:ext>
            </a:extLst>
          </p:cNvPr>
          <p:cNvGrpSpPr/>
          <p:nvPr/>
        </p:nvGrpSpPr>
        <p:grpSpPr>
          <a:xfrm>
            <a:off x="6263515" y="1290906"/>
            <a:ext cx="2793600" cy="4018201"/>
            <a:chOff x="2832777" y="1377251"/>
            <a:chExt cx="2793600" cy="4018201"/>
          </a:xfrm>
        </p:grpSpPr>
        <p:grpSp>
          <p:nvGrpSpPr>
            <p:cNvPr id="652" name="组合 651">
              <a:extLst>
                <a:ext uri="{FF2B5EF4-FFF2-40B4-BE49-F238E27FC236}">
                  <a16:creationId xmlns:a16="http://schemas.microsoft.com/office/drawing/2014/main" id="{5C4A716B-DC8C-0A98-C95D-FFB6E6430E92}"/>
                </a:ext>
              </a:extLst>
            </p:cNvPr>
            <p:cNvGrpSpPr/>
            <p:nvPr/>
          </p:nvGrpSpPr>
          <p:grpSpPr>
            <a:xfrm>
              <a:off x="2832777" y="1377251"/>
              <a:ext cx="2793600" cy="4018201"/>
              <a:chOff x="5493522" y="507730"/>
              <a:chExt cx="2793600" cy="4018201"/>
            </a:xfrm>
          </p:grpSpPr>
          <p:grpSp>
            <p:nvGrpSpPr>
              <p:cNvPr id="738" name="组合 737">
                <a:extLst>
                  <a:ext uri="{FF2B5EF4-FFF2-40B4-BE49-F238E27FC236}">
                    <a16:creationId xmlns:a16="http://schemas.microsoft.com/office/drawing/2014/main" id="{6876421C-B46C-4D7C-B759-086DF48B151F}"/>
                  </a:ext>
                </a:extLst>
              </p:cNvPr>
              <p:cNvGrpSpPr/>
              <p:nvPr/>
            </p:nvGrpSpPr>
            <p:grpSpPr>
              <a:xfrm>
                <a:off x="5493522" y="507730"/>
                <a:ext cx="2793600" cy="4018201"/>
                <a:chOff x="5493523" y="507731"/>
                <a:chExt cx="2601558" cy="3101408"/>
              </a:xfrm>
            </p:grpSpPr>
            <p:sp>
              <p:nvSpPr>
                <p:cNvPr id="745" name="矩形: 圆角 744">
                  <a:extLst>
                    <a:ext uri="{FF2B5EF4-FFF2-40B4-BE49-F238E27FC236}">
                      <a16:creationId xmlns:a16="http://schemas.microsoft.com/office/drawing/2014/main" id="{4F1F26DD-5057-E3E9-DF31-4EAE5BBDDDC5}"/>
                    </a:ext>
                  </a:extLst>
                </p:cNvPr>
                <p:cNvSpPr/>
                <p:nvPr/>
              </p:nvSpPr>
              <p:spPr>
                <a:xfrm>
                  <a:off x="5493523" y="507731"/>
                  <a:ext cx="2601558" cy="3101408"/>
                </a:xfrm>
                <a:prstGeom prst="roundRect">
                  <a:avLst>
                    <a:gd name="adj" fmla="val 7381"/>
                  </a:avLst>
                </a:prstGeom>
                <a:solidFill>
                  <a:srgbClr val="F6EFD7"/>
                </a:solidFill>
                <a:ln>
                  <a:solidFill>
                    <a:srgbClr val="C9B37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  <p:pic>
              <p:nvPicPr>
                <p:cNvPr id="746" name="图片 745">
                  <a:extLst>
                    <a:ext uri="{FF2B5EF4-FFF2-40B4-BE49-F238E27FC236}">
                      <a16:creationId xmlns:a16="http://schemas.microsoft.com/office/drawing/2014/main" id="{18BFE7CC-32C8-1DEB-9F0F-57019D2C4B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4874" y="1765802"/>
                  <a:ext cx="1816765" cy="585267"/>
                </a:xfrm>
                <a:prstGeom prst="rect">
                  <a:avLst/>
                </a:prstGeom>
              </p:spPr>
            </p:pic>
          </p:grpSp>
          <p:grpSp>
            <p:nvGrpSpPr>
              <p:cNvPr id="739" name="组合 738">
                <a:extLst>
                  <a:ext uri="{FF2B5EF4-FFF2-40B4-BE49-F238E27FC236}">
                    <a16:creationId xmlns:a16="http://schemas.microsoft.com/office/drawing/2014/main" id="{0D8F7F2F-9353-4B29-AD31-2C9B014A6B43}"/>
                  </a:ext>
                </a:extLst>
              </p:cNvPr>
              <p:cNvGrpSpPr/>
              <p:nvPr/>
            </p:nvGrpSpPr>
            <p:grpSpPr>
              <a:xfrm>
                <a:off x="5665170" y="887476"/>
                <a:ext cx="1115413" cy="1116000"/>
                <a:chOff x="455033" y="5936939"/>
                <a:chExt cx="847417" cy="853464"/>
              </a:xfrm>
            </p:grpSpPr>
            <p:pic>
              <p:nvPicPr>
                <p:cNvPr id="743" name="图形 742">
                  <a:extLst>
                    <a:ext uri="{FF2B5EF4-FFF2-40B4-BE49-F238E27FC236}">
                      <a16:creationId xmlns:a16="http://schemas.microsoft.com/office/drawing/2014/main" id="{F623F52F-D030-F83C-A2B9-98B10C0AA5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250" y="5936939"/>
                  <a:ext cx="474982" cy="474982"/>
                </a:xfrm>
                <a:prstGeom prst="rect">
                  <a:avLst/>
                </a:prstGeom>
              </p:spPr>
            </p:pic>
            <p:pic>
              <p:nvPicPr>
                <p:cNvPr id="744" name="图片 743">
                  <a:extLst>
                    <a:ext uri="{FF2B5EF4-FFF2-40B4-BE49-F238E27FC236}">
                      <a16:creationId xmlns:a16="http://schemas.microsoft.com/office/drawing/2014/main" id="{3CAE9E2D-5EAA-E8DA-62D0-A5A823742E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033" y="6455094"/>
                  <a:ext cx="847417" cy="335309"/>
                </a:xfrm>
                <a:prstGeom prst="rect">
                  <a:avLst/>
                </a:prstGeom>
              </p:spPr>
            </p:pic>
          </p:grpSp>
          <p:grpSp>
            <p:nvGrpSpPr>
              <p:cNvPr id="740" name="组合 739">
                <a:extLst>
                  <a:ext uri="{FF2B5EF4-FFF2-40B4-BE49-F238E27FC236}">
                    <a16:creationId xmlns:a16="http://schemas.microsoft.com/office/drawing/2014/main" id="{2D0C5854-AB39-7D38-0BC7-09EF309A22DF}"/>
                  </a:ext>
                </a:extLst>
              </p:cNvPr>
              <p:cNvGrpSpPr/>
              <p:nvPr/>
            </p:nvGrpSpPr>
            <p:grpSpPr>
              <a:xfrm>
                <a:off x="7110143" y="887476"/>
                <a:ext cx="1116000" cy="1116000"/>
                <a:chOff x="9801506" y="5803125"/>
                <a:chExt cx="847417" cy="864306"/>
              </a:xfrm>
            </p:grpSpPr>
            <p:pic>
              <p:nvPicPr>
                <p:cNvPr id="741" name="图形 740">
                  <a:extLst>
                    <a:ext uri="{FF2B5EF4-FFF2-40B4-BE49-F238E27FC236}">
                      <a16:creationId xmlns:a16="http://schemas.microsoft.com/office/drawing/2014/main" id="{46BDF5B7-27F9-1E65-8CAA-122C3406A3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87614" y="5803125"/>
                  <a:ext cx="475200" cy="475200"/>
                </a:xfrm>
                <a:prstGeom prst="rect">
                  <a:avLst/>
                </a:prstGeom>
              </p:spPr>
            </p:pic>
            <p:pic>
              <p:nvPicPr>
                <p:cNvPr id="742" name="图片 741">
                  <a:extLst>
                    <a:ext uri="{FF2B5EF4-FFF2-40B4-BE49-F238E27FC236}">
                      <a16:creationId xmlns:a16="http://schemas.microsoft.com/office/drawing/2014/main" id="{E37C99E0-BF02-681E-07A3-18E62F7476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1506" y="6326025"/>
                  <a:ext cx="847417" cy="34140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53" name="组合 652">
              <a:extLst>
                <a:ext uri="{FF2B5EF4-FFF2-40B4-BE49-F238E27FC236}">
                  <a16:creationId xmlns:a16="http://schemas.microsoft.com/office/drawing/2014/main" id="{A9E016D7-20DB-82D0-3800-B9FFBAD5795F}"/>
                </a:ext>
              </a:extLst>
            </p:cNvPr>
            <p:cNvGrpSpPr/>
            <p:nvPr/>
          </p:nvGrpSpPr>
          <p:grpSpPr>
            <a:xfrm>
              <a:off x="3445878" y="3899708"/>
              <a:ext cx="1586628" cy="1106911"/>
              <a:chOff x="3869418" y="5721962"/>
              <a:chExt cx="1347333" cy="939967"/>
            </a:xfrm>
          </p:grpSpPr>
          <p:pic>
            <p:nvPicPr>
              <p:cNvPr id="736" name="图形 735">
                <a:extLst>
                  <a:ext uri="{FF2B5EF4-FFF2-40B4-BE49-F238E27FC236}">
                    <a16:creationId xmlns:a16="http://schemas.microsoft.com/office/drawing/2014/main" id="{B57FDC2E-E9F3-A580-FA4C-6529C1C4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219638" y="5721962"/>
                <a:ext cx="646893" cy="598975"/>
              </a:xfrm>
              <a:prstGeom prst="rect">
                <a:avLst/>
              </a:prstGeom>
            </p:spPr>
          </p:pic>
          <p:pic>
            <p:nvPicPr>
              <p:cNvPr id="737" name="图片 736">
                <a:extLst>
                  <a:ext uri="{FF2B5EF4-FFF2-40B4-BE49-F238E27FC236}">
                    <a16:creationId xmlns:a16="http://schemas.microsoft.com/office/drawing/2014/main" id="{C4043B0C-DDB0-110D-6C7D-F1E5D3F8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418" y="6326620"/>
                <a:ext cx="1347333" cy="33530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0888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组合 1082">
            <a:extLst>
              <a:ext uri="{FF2B5EF4-FFF2-40B4-BE49-F238E27FC236}">
                <a16:creationId xmlns:a16="http://schemas.microsoft.com/office/drawing/2014/main" id="{CCF380BD-0C49-5287-AB17-2BFAA636199B}"/>
              </a:ext>
            </a:extLst>
          </p:cNvPr>
          <p:cNvGrpSpPr/>
          <p:nvPr/>
        </p:nvGrpSpPr>
        <p:grpSpPr>
          <a:xfrm>
            <a:off x="1524000" y="624615"/>
            <a:ext cx="9646920" cy="6099041"/>
            <a:chOff x="639816" y="-170918"/>
            <a:chExt cx="11388061" cy="7199836"/>
          </a:xfrm>
        </p:grpSpPr>
        <p:sp>
          <p:nvSpPr>
            <p:cNvPr id="814" name="任意多边形: 形状 813">
              <a:extLst>
                <a:ext uri="{FF2B5EF4-FFF2-40B4-BE49-F238E27FC236}">
                  <a16:creationId xmlns:a16="http://schemas.microsoft.com/office/drawing/2014/main" id="{ACA3BDF3-F49E-A481-10F3-D65D8AF57FB9}"/>
                </a:ext>
              </a:extLst>
            </p:cNvPr>
            <p:cNvSpPr/>
            <p:nvPr/>
          </p:nvSpPr>
          <p:spPr>
            <a:xfrm>
              <a:off x="639816" y="-170918"/>
              <a:ext cx="11388061" cy="7199836"/>
            </a:xfrm>
            <a:custGeom>
              <a:avLst/>
              <a:gdLst>
                <a:gd name="connsiteX0" fmla="*/ 32750 w 4382719"/>
                <a:gd name="connsiteY0" fmla="*/ 0 h 2770872"/>
                <a:gd name="connsiteX1" fmla="*/ 4108536 w 4382719"/>
                <a:gd name="connsiteY1" fmla="*/ 0 h 2770872"/>
                <a:gd name="connsiteX2" fmla="*/ 4141286 w 4382719"/>
                <a:gd name="connsiteY2" fmla="*/ 32750 h 2770872"/>
                <a:gd name="connsiteX3" fmla="*/ 4141286 w 4382719"/>
                <a:gd name="connsiteY3" fmla="*/ 1884637 h 2770872"/>
                <a:gd name="connsiteX4" fmla="*/ 4382719 w 4382719"/>
                <a:gd name="connsiteY4" fmla="*/ 2078609 h 2770872"/>
                <a:gd name="connsiteX5" fmla="*/ 4141286 w 4382719"/>
                <a:gd name="connsiteY5" fmla="*/ 2272581 h 2770872"/>
                <a:gd name="connsiteX6" fmla="*/ 4141286 w 4382719"/>
                <a:gd name="connsiteY6" fmla="*/ 2455881 h 2770872"/>
                <a:gd name="connsiteX7" fmla="*/ 4108536 w 4382719"/>
                <a:gd name="connsiteY7" fmla="*/ 2488631 h 2770872"/>
                <a:gd name="connsiteX8" fmla="*/ 764167 w 4382719"/>
                <a:gd name="connsiteY8" fmla="*/ 2488631 h 2770872"/>
                <a:gd name="connsiteX9" fmla="*/ 537408 w 4382719"/>
                <a:gd name="connsiteY9" fmla="*/ 2770872 h 2770872"/>
                <a:gd name="connsiteX10" fmla="*/ 310651 w 4382719"/>
                <a:gd name="connsiteY10" fmla="*/ 2488631 h 2770872"/>
                <a:gd name="connsiteX11" fmla="*/ 32750 w 4382719"/>
                <a:gd name="connsiteY11" fmla="*/ 2488631 h 2770872"/>
                <a:gd name="connsiteX12" fmla="*/ 0 w 4382719"/>
                <a:gd name="connsiteY12" fmla="*/ 2455881 h 2770872"/>
                <a:gd name="connsiteX13" fmla="*/ 0 w 4382719"/>
                <a:gd name="connsiteY13" fmla="*/ 32750 h 2770872"/>
                <a:gd name="connsiteX14" fmla="*/ 32750 w 4382719"/>
                <a:gd name="connsiteY14" fmla="*/ 0 h 277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2719" h="2770872">
                  <a:moveTo>
                    <a:pt x="32750" y="0"/>
                  </a:moveTo>
                  <a:lnTo>
                    <a:pt x="4108536" y="0"/>
                  </a:lnTo>
                  <a:cubicBezTo>
                    <a:pt x="4126623" y="0"/>
                    <a:pt x="4141286" y="14663"/>
                    <a:pt x="4141286" y="32750"/>
                  </a:cubicBezTo>
                  <a:lnTo>
                    <a:pt x="4141286" y="1884637"/>
                  </a:lnTo>
                  <a:lnTo>
                    <a:pt x="4382719" y="2078609"/>
                  </a:lnTo>
                  <a:lnTo>
                    <a:pt x="4141286" y="2272581"/>
                  </a:lnTo>
                  <a:lnTo>
                    <a:pt x="4141286" y="2455881"/>
                  </a:lnTo>
                  <a:cubicBezTo>
                    <a:pt x="4141286" y="2473968"/>
                    <a:pt x="4126623" y="2488631"/>
                    <a:pt x="4108536" y="2488631"/>
                  </a:cubicBezTo>
                  <a:lnTo>
                    <a:pt x="764167" y="2488631"/>
                  </a:lnTo>
                  <a:lnTo>
                    <a:pt x="537408" y="2770872"/>
                  </a:lnTo>
                  <a:lnTo>
                    <a:pt x="310651" y="2488631"/>
                  </a:lnTo>
                  <a:lnTo>
                    <a:pt x="32750" y="2488631"/>
                  </a:lnTo>
                  <a:cubicBezTo>
                    <a:pt x="14663" y="2488631"/>
                    <a:pt x="0" y="2473968"/>
                    <a:pt x="0" y="2455881"/>
                  </a:cubicBezTo>
                  <a:lnTo>
                    <a:pt x="0" y="32750"/>
                  </a:lnTo>
                  <a:cubicBezTo>
                    <a:pt x="0" y="14663"/>
                    <a:pt x="14663" y="0"/>
                    <a:pt x="32750" y="0"/>
                  </a:cubicBezTo>
                  <a:close/>
                </a:path>
              </a:pathLst>
            </a:custGeom>
            <a:solidFill>
              <a:srgbClr val="EBF1DE">
                <a:alpha val="75000"/>
              </a:srgbClr>
            </a:solidFill>
            <a:ln w="19050">
              <a:solidFill>
                <a:srgbClr val="7D984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815" name="图片 814">
              <a:extLst>
                <a:ext uri="{FF2B5EF4-FFF2-40B4-BE49-F238E27FC236}">
                  <a16:creationId xmlns:a16="http://schemas.microsoft.com/office/drawing/2014/main" id="{8947F9F5-BBB5-D4F1-0053-41C8C9145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66" y="993316"/>
              <a:ext cx="989484" cy="922020"/>
            </a:xfrm>
            <a:prstGeom prst="rect">
              <a:avLst/>
            </a:prstGeom>
          </p:spPr>
        </p:pic>
        <p:grpSp>
          <p:nvGrpSpPr>
            <p:cNvPr id="816" name="组合 815">
              <a:extLst>
                <a:ext uri="{FF2B5EF4-FFF2-40B4-BE49-F238E27FC236}">
                  <a16:creationId xmlns:a16="http://schemas.microsoft.com/office/drawing/2014/main" id="{CFECDE10-53D2-5CF1-77E2-555C1DFCDF22}"/>
                </a:ext>
              </a:extLst>
            </p:cNvPr>
            <p:cNvGrpSpPr/>
            <p:nvPr/>
          </p:nvGrpSpPr>
          <p:grpSpPr>
            <a:xfrm>
              <a:off x="1073261" y="3928275"/>
              <a:ext cx="722930" cy="811005"/>
              <a:chOff x="9835465" y="3560322"/>
              <a:chExt cx="1209475" cy="1374844"/>
            </a:xfrm>
          </p:grpSpPr>
          <p:sp>
            <p:nvSpPr>
              <p:cNvPr id="817" name="任意多边形: 形状 816">
                <a:extLst>
                  <a:ext uri="{FF2B5EF4-FFF2-40B4-BE49-F238E27FC236}">
                    <a16:creationId xmlns:a16="http://schemas.microsoft.com/office/drawing/2014/main" id="{D743A46D-4A3C-7B78-EFA3-E1FFE76EF008}"/>
                  </a:ext>
                </a:extLst>
              </p:cNvPr>
              <p:cNvSpPr/>
              <p:nvPr/>
            </p:nvSpPr>
            <p:spPr>
              <a:xfrm>
                <a:off x="9835465" y="369002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8" name="任意多边形: 形状 817">
                <a:extLst>
                  <a:ext uri="{FF2B5EF4-FFF2-40B4-BE49-F238E27FC236}">
                    <a16:creationId xmlns:a16="http://schemas.microsoft.com/office/drawing/2014/main" id="{BF881966-B154-94F2-8A62-E5B00C43F492}"/>
                  </a:ext>
                </a:extLst>
              </p:cNvPr>
              <p:cNvSpPr/>
              <p:nvPr/>
            </p:nvSpPr>
            <p:spPr>
              <a:xfrm>
                <a:off x="9910045" y="3620310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819" name="组合 818">
                <a:extLst>
                  <a:ext uri="{FF2B5EF4-FFF2-40B4-BE49-F238E27FC236}">
                    <a16:creationId xmlns:a16="http://schemas.microsoft.com/office/drawing/2014/main" id="{ED869A8B-3765-4A57-D11B-BA91952F7181}"/>
                  </a:ext>
                </a:extLst>
              </p:cNvPr>
              <p:cNvGrpSpPr/>
              <p:nvPr/>
            </p:nvGrpSpPr>
            <p:grpSpPr>
              <a:xfrm>
                <a:off x="9984625" y="3560322"/>
                <a:ext cx="1060315" cy="1245140"/>
                <a:chOff x="8104759" y="3890253"/>
                <a:chExt cx="1060315" cy="1245140"/>
              </a:xfrm>
            </p:grpSpPr>
            <p:grpSp>
              <p:nvGrpSpPr>
                <p:cNvPr id="820" name="组合 819">
                  <a:extLst>
                    <a:ext uri="{FF2B5EF4-FFF2-40B4-BE49-F238E27FC236}">
                      <a16:creationId xmlns:a16="http://schemas.microsoft.com/office/drawing/2014/main" id="{6BFF0BEC-F2BA-7C38-D4BA-D14B28B5E390}"/>
                    </a:ext>
                  </a:extLst>
                </p:cNvPr>
                <p:cNvGrpSpPr/>
                <p:nvPr/>
              </p:nvGrpSpPr>
              <p:grpSpPr>
                <a:xfrm>
                  <a:off x="8104759" y="3890253"/>
                  <a:ext cx="1060315" cy="1245140"/>
                  <a:chOff x="5376150" y="3795408"/>
                  <a:chExt cx="1060315" cy="1245140"/>
                </a:xfrm>
              </p:grpSpPr>
              <p:grpSp>
                <p:nvGrpSpPr>
                  <p:cNvPr id="822" name="组合 821">
                    <a:extLst>
                      <a:ext uri="{FF2B5EF4-FFF2-40B4-BE49-F238E27FC236}">
                        <a16:creationId xmlns:a16="http://schemas.microsoft.com/office/drawing/2014/main" id="{0749EF5E-8108-E1AD-A9C0-EB88AA8AF263}"/>
                      </a:ext>
                    </a:extLst>
                  </p:cNvPr>
                  <p:cNvGrpSpPr/>
                  <p:nvPr/>
                </p:nvGrpSpPr>
                <p:grpSpPr>
                  <a:xfrm>
                    <a:off x="5376150" y="3795408"/>
                    <a:ext cx="1060315" cy="1245140"/>
                    <a:chOff x="9619031" y="1266216"/>
                    <a:chExt cx="1060315" cy="1245140"/>
                  </a:xfrm>
                </p:grpSpPr>
                <p:sp>
                  <p:nvSpPr>
                    <p:cNvPr id="828" name="任意多边形: 形状 827">
                      <a:extLst>
                        <a:ext uri="{FF2B5EF4-FFF2-40B4-BE49-F238E27FC236}">
                          <a16:creationId xmlns:a16="http://schemas.microsoft.com/office/drawing/2014/main" id="{E8D8CF07-767D-5898-7754-443666069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031" y="1266216"/>
                      <a:ext cx="1060315" cy="1245140"/>
                    </a:xfrm>
                    <a:custGeom>
                      <a:avLst/>
                      <a:gdLst>
                        <a:gd name="connsiteX0" fmla="*/ 50259 w 1060315"/>
                        <a:gd name="connsiteY0" fmla="*/ 0 h 1245140"/>
                        <a:gd name="connsiteX1" fmla="*/ 672829 w 1060315"/>
                        <a:gd name="connsiteY1" fmla="*/ 0 h 1245140"/>
                        <a:gd name="connsiteX2" fmla="*/ 672829 w 1060315"/>
                        <a:gd name="connsiteY2" fmla="*/ 361546 h 1245140"/>
                        <a:gd name="connsiteX3" fmla="*/ 723088 w 1060315"/>
                        <a:gd name="connsiteY3" fmla="*/ 411805 h 1245140"/>
                        <a:gd name="connsiteX4" fmla="*/ 1060315 w 1060315"/>
                        <a:gd name="connsiteY4" fmla="*/ 411805 h 1245140"/>
                        <a:gd name="connsiteX5" fmla="*/ 1060315 w 1060315"/>
                        <a:gd name="connsiteY5" fmla="*/ 1194881 h 1245140"/>
                        <a:gd name="connsiteX6" fmla="*/ 1010056 w 1060315"/>
                        <a:gd name="connsiteY6" fmla="*/ 1245140 h 1245140"/>
                        <a:gd name="connsiteX7" fmla="*/ 50259 w 1060315"/>
                        <a:gd name="connsiteY7" fmla="*/ 1245140 h 1245140"/>
                        <a:gd name="connsiteX8" fmla="*/ 0 w 1060315"/>
                        <a:gd name="connsiteY8" fmla="*/ 1194881 h 1245140"/>
                        <a:gd name="connsiteX9" fmla="*/ 0 w 1060315"/>
                        <a:gd name="connsiteY9" fmla="*/ 50259 h 1245140"/>
                        <a:gd name="connsiteX10" fmla="*/ 50259 w 1060315"/>
                        <a:gd name="connsiteY10" fmla="*/ 0 h 1245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060315" h="1245140">
                          <a:moveTo>
                            <a:pt x="50259" y="0"/>
                          </a:moveTo>
                          <a:lnTo>
                            <a:pt x="672829" y="0"/>
                          </a:lnTo>
                          <a:lnTo>
                            <a:pt x="672829" y="361546"/>
                          </a:lnTo>
                          <a:cubicBezTo>
                            <a:pt x="672829" y="389303"/>
                            <a:pt x="695331" y="411805"/>
                            <a:pt x="723088" y="411805"/>
                          </a:cubicBezTo>
                          <a:lnTo>
                            <a:pt x="1060315" y="411805"/>
                          </a:lnTo>
                          <a:lnTo>
                            <a:pt x="1060315" y="1194881"/>
                          </a:lnTo>
                          <a:cubicBezTo>
                            <a:pt x="1060315" y="1222638"/>
                            <a:pt x="1037813" y="1245140"/>
                            <a:pt x="1010056" y="1245140"/>
                          </a:cubicBezTo>
                          <a:lnTo>
                            <a:pt x="50259" y="1245140"/>
                          </a:lnTo>
                          <a:cubicBezTo>
                            <a:pt x="22502" y="1245140"/>
                            <a:pt x="0" y="1222638"/>
                            <a:pt x="0" y="1194881"/>
                          </a:cubicBezTo>
                          <a:lnTo>
                            <a:pt x="0" y="50259"/>
                          </a:lnTo>
                          <a:cubicBezTo>
                            <a:pt x="0" y="22502"/>
                            <a:pt x="22502" y="0"/>
                            <a:pt x="50259" y="0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cxnSp>
                  <p:nvCxnSpPr>
                    <p:cNvPr id="829" name="直接连接符 828">
                      <a:extLst>
                        <a:ext uri="{FF2B5EF4-FFF2-40B4-BE49-F238E27FC236}">
                          <a16:creationId xmlns:a16="http://schemas.microsoft.com/office/drawing/2014/main" id="{08AB321E-C0C2-7720-E97E-63695BA91DFF}"/>
                        </a:ext>
                      </a:extLst>
                    </p:cNvPr>
                    <p:cNvCxnSpPr>
                      <a:stCxn id="828" idx="1"/>
                      <a:endCxn id="828" idx="4"/>
                    </p:cNvCxnSpPr>
                    <p:nvPr/>
                  </p:nvCxnSpPr>
                  <p:spPr>
                    <a:xfrm>
                      <a:off x="10291860" y="1266216"/>
                      <a:ext cx="387486" cy="41180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23" name="直接连接符 822">
                    <a:extLst>
                      <a:ext uri="{FF2B5EF4-FFF2-40B4-BE49-F238E27FC236}">
                        <a16:creationId xmlns:a16="http://schemas.microsoft.com/office/drawing/2014/main" id="{A7B23552-13E4-D8BE-6D5F-26E3BEF29B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153711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>
                    <a:extLst>
                      <a:ext uri="{FF2B5EF4-FFF2-40B4-BE49-F238E27FC236}">
                        <a16:creationId xmlns:a16="http://schemas.microsoft.com/office/drawing/2014/main" id="{FFB4A57D-BD1E-C695-944F-CD0CB98944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335294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>
                    <a:extLst>
                      <a:ext uri="{FF2B5EF4-FFF2-40B4-BE49-F238E27FC236}">
                        <a16:creationId xmlns:a16="http://schemas.microsoft.com/office/drawing/2014/main" id="{31F3BC5E-B1CB-03E7-232A-84065B5DB8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497422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>
                    <a:extLst>
                      <a:ext uri="{FF2B5EF4-FFF2-40B4-BE49-F238E27FC236}">
                        <a16:creationId xmlns:a16="http://schemas.microsoft.com/office/drawing/2014/main" id="{4A596931-6B5C-517C-A905-3D594BE66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662792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>
                    <a:extLst>
                      <a:ext uri="{FF2B5EF4-FFF2-40B4-BE49-F238E27FC236}">
                        <a16:creationId xmlns:a16="http://schemas.microsoft.com/office/drawing/2014/main" id="{428B94D8-CA0D-266A-01D6-B95041BBFA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818434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1" name="矩形 820">
                  <a:extLst>
                    <a:ext uri="{FF2B5EF4-FFF2-40B4-BE49-F238E27FC236}">
                      <a16:creationId xmlns:a16="http://schemas.microsoft.com/office/drawing/2014/main" id="{E2CB1BCB-E876-DDC7-0178-147BABFB08A0}"/>
                    </a:ext>
                  </a:extLst>
                </p:cNvPr>
                <p:cNvSpPr/>
                <p:nvPr/>
              </p:nvSpPr>
              <p:spPr>
                <a:xfrm>
                  <a:off x="8706251" y="4408252"/>
                  <a:ext cx="236715" cy="199416"/>
                </a:xfrm>
                <a:prstGeom prst="rect">
                  <a:avLst/>
                </a:prstGeom>
                <a:solidFill>
                  <a:srgbClr val="70707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830" name="组合 829">
              <a:extLst>
                <a:ext uri="{FF2B5EF4-FFF2-40B4-BE49-F238E27FC236}">
                  <a16:creationId xmlns:a16="http://schemas.microsoft.com/office/drawing/2014/main" id="{37CFEECC-F4EE-3785-72AF-E2A3DD330D99}"/>
                </a:ext>
              </a:extLst>
            </p:cNvPr>
            <p:cNvGrpSpPr/>
            <p:nvPr/>
          </p:nvGrpSpPr>
          <p:grpSpPr>
            <a:xfrm>
              <a:off x="962566" y="2592861"/>
              <a:ext cx="855933" cy="685877"/>
              <a:chOff x="6736080" y="4899341"/>
              <a:chExt cx="1397528" cy="1060324"/>
            </a:xfrm>
          </p:grpSpPr>
          <p:sp>
            <p:nvSpPr>
              <p:cNvPr id="831" name="矩形: 圆角 830">
                <a:extLst>
                  <a:ext uri="{FF2B5EF4-FFF2-40B4-BE49-F238E27FC236}">
                    <a16:creationId xmlns:a16="http://schemas.microsoft.com/office/drawing/2014/main" id="{10F310C5-15C8-31A2-4134-BCEDA0D7C435}"/>
                  </a:ext>
                </a:extLst>
              </p:cNvPr>
              <p:cNvSpPr/>
              <p:nvPr/>
            </p:nvSpPr>
            <p:spPr>
              <a:xfrm>
                <a:off x="6736080" y="4899341"/>
                <a:ext cx="1280160" cy="944880"/>
              </a:xfrm>
              <a:prstGeom prst="roundRect">
                <a:avLst/>
              </a:prstGeom>
              <a:solidFill>
                <a:srgbClr val="B3B2C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2" name="矩形: 圆角 831">
                <a:extLst>
                  <a:ext uri="{FF2B5EF4-FFF2-40B4-BE49-F238E27FC236}">
                    <a16:creationId xmlns:a16="http://schemas.microsoft.com/office/drawing/2014/main" id="{B69C43B3-A1EA-7770-9C32-8F83E10B3DFC}"/>
                  </a:ext>
                </a:extLst>
              </p:cNvPr>
              <p:cNvSpPr/>
              <p:nvPr/>
            </p:nvSpPr>
            <p:spPr>
              <a:xfrm>
                <a:off x="6785036" y="4957063"/>
                <a:ext cx="1280160" cy="944880"/>
              </a:xfrm>
              <a:prstGeom prst="roundRect">
                <a:avLst/>
              </a:prstGeom>
              <a:solidFill>
                <a:srgbClr val="0F6D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833" name="组合 832">
                <a:extLst>
                  <a:ext uri="{FF2B5EF4-FFF2-40B4-BE49-F238E27FC236}">
                    <a16:creationId xmlns:a16="http://schemas.microsoft.com/office/drawing/2014/main" id="{3D3DBFC0-3685-185D-0A42-604B7BB9FD1A}"/>
                  </a:ext>
                </a:extLst>
              </p:cNvPr>
              <p:cNvGrpSpPr/>
              <p:nvPr/>
            </p:nvGrpSpPr>
            <p:grpSpPr>
              <a:xfrm>
                <a:off x="6850305" y="5014785"/>
                <a:ext cx="1283303" cy="944880"/>
                <a:chOff x="6096000" y="4411813"/>
                <a:chExt cx="1283303" cy="944880"/>
              </a:xfrm>
            </p:grpSpPr>
            <p:sp>
              <p:nvSpPr>
                <p:cNvPr id="834" name="矩形: 圆角 833">
                  <a:extLst>
                    <a:ext uri="{FF2B5EF4-FFF2-40B4-BE49-F238E27FC236}">
                      <a16:creationId xmlns:a16="http://schemas.microsoft.com/office/drawing/2014/main" id="{7E7EC92A-A25C-AAD1-42F5-01351AEE2876}"/>
                    </a:ext>
                  </a:extLst>
                </p:cNvPr>
                <p:cNvSpPr/>
                <p:nvPr/>
              </p:nvSpPr>
              <p:spPr>
                <a:xfrm>
                  <a:off x="6096000" y="4411813"/>
                  <a:ext cx="1280160" cy="944880"/>
                </a:xfrm>
                <a:prstGeom prst="roundRect">
                  <a:avLst/>
                </a:pr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835" name="组合 834">
                  <a:extLst>
                    <a:ext uri="{FF2B5EF4-FFF2-40B4-BE49-F238E27FC236}">
                      <a16:creationId xmlns:a16="http://schemas.microsoft.com/office/drawing/2014/main" id="{A6AE74A7-738E-D068-BE41-70CA07A63BB3}"/>
                    </a:ext>
                  </a:extLst>
                </p:cNvPr>
                <p:cNvGrpSpPr/>
                <p:nvPr/>
              </p:nvGrpSpPr>
              <p:grpSpPr>
                <a:xfrm>
                  <a:off x="6099359" y="4884253"/>
                  <a:ext cx="1279944" cy="472440"/>
                  <a:chOff x="7380916" y="3163010"/>
                  <a:chExt cx="1279944" cy="472440"/>
                </a:xfrm>
              </p:grpSpPr>
              <p:sp>
                <p:nvSpPr>
                  <p:cNvPr id="837" name="任意多边形: 形状 836">
                    <a:extLst>
                      <a:ext uri="{FF2B5EF4-FFF2-40B4-BE49-F238E27FC236}">
                        <a16:creationId xmlns:a16="http://schemas.microsoft.com/office/drawing/2014/main" id="{E22EB0BB-14FE-EAAA-EAAB-74F2E1ADF504}"/>
                      </a:ext>
                    </a:extLst>
                  </p:cNvPr>
                  <p:cNvSpPr/>
                  <p:nvPr/>
                </p:nvSpPr>
                <p:spPr>
                  <a:xfrm>
                    <a:off x="7817205" y="3179756"/>
                    <a:ext cx="843655" cy="455694"/>
                  </a:xfrm>
                  <a:custGeom>
                    <a:avLst/>
                    <a:gdLst>
                      <a:gd name="connsiteX0" fmla="*/ 669856 w 843655"/>
                      <a:gd name="connsiteY0" fmla="*/ 0 h 455694"/>
                      <a:gd name="connsiteX1" fmla="*/ 698321 w 843655"/>
                      <a:gd name="connsiteY1" fmla="*/ 9228 h 455694"/>
                      <a:gd name="connsiteX2" fmla="*/ 843655 w 843655"/>
                      <a:gd name="connsiteY2" fmla="*/ 110394 h 455694"/>
                      <a:gd name="connsiteX3" fmla="*/ 843655 w 843655"/>
                      <a:gd name="connsiteY3" fmla="*/ 298211 h 455694"/>
                      <a:gd name="connsiteX4" fmla="*/ 686172 w 843655"/>
                      <a:gd name="connsiteY4" fmla="*/ 455694 h 455694"/>
                      <a:gd name="connsiteX5" fmla="*/ 0 w 843655"/>
                      <a:gd name="connsiteY5" fmla="*/ 455694 h 455694"/>
                      <a:gd name="connsiteX6" fmla="*/ 641391 w 843655"/>
                      <a:gd name="connsiteY6" fmla="*/ 9228 h 455694"/>
                      <a:gd name="connsiteX7" fmla="*/ 669856 w 843655"/>
                      <a:gd name="connsiteY7" fmla="*/ 0 h 455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43655" h="455694">
                        <a:moveTo>
                          <a:pt x="669856" y="0"/>
                        </a:moveTo>
                        <a:cubicBezTo>
                          <a:pt x="679669" y="0"/>
                          <a:pt x="689483" y="3076"/>
                          <a:pt x="698321" y="9228"/>
                        </a:cubicBezTo>
                        <a:lnTo>
                          <a:pt x="843655" y="110394"/>
                        </a:lnTo>
                        <a:lnTo>
                          <a:pt x="843655" y="298211"/>
                        </a:lnTo>
                        <a:cubicBezTo>
                          <a:pt x="843655" y="385186"/>
                          <a:pt x="773147" y="455694"/>
                          <a:pt x="686172" y="455694"/>
                        </a:cubicBezTo>
                        <a:lnTo>
                          <a:pt x="0" y="455694"/>
                        </a:lnTo>
                        <a:lnTo>
                          <a:pt x="641391" y="9228"/>
                        </a:lnTo>
                        <a:cubicBezTo>
                          <a:pt x="650230" y="3076"/>
                          <a:pt x="660043" y="0"/>
                          <a:pt x="669856" y="0"/>
                        </a:cubicBezTo>
                        <a:close/>
                      </a:path>
                    </a:pathLst>
                  </a:cu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838" name="任意多边形: 形状 837">
                    <a:extLst>
                      <a:ext uri="{FF2B5EF4-FFF2-40B4-BE49-F238E27FC236}">
                        <a16:creationId xmlns:a16="http://schemas.microsoft.com/office/drawing/2014/main" id="{4E8E3483-3A7C-FC59-74A2-756E5F4463D1}"/>
                      </a:ext>
                    </a:extLst>
                  </p:cNvPr>
                  <p:cNvSpPr/>
                  <p:nvPr/>
                </p:nvSpPr>
                <p:spPr>
                  <a:xfrm>
                    <a:off x="7380916" y="3163010"/>
                    <a:ext cx="1004737" cy="472440"/>
                  </a:xfrm>
                  <a:custGeom>
                    <a:avLst/>
                    <a:gdLst>
                      <a:gd name="connsiteX0" fmla="*/ 310823 w 1004737"/>
                      <a:gd name="connsiteY0" fmla="*/ 0 h 472440"/>
                      <a:gd name="connsiteX1" fmla="*/ 339289 w 1004737"/>
                      <a:gd name="connsiteY1" fmla="*/ 9228 h 472440"/>
                      <a:gd name="connsiteX2" fmla="*/ 1004737 w 1004737"/>
                      <a:gd name="connsiteY2" fmla="*/ 472440 h 472440"/>
                      <a:gd name="connsiteX3" fmla="*/ 157483 w 1004737"/>
                      <a:gd name="connsiteY3" fmla="*/ 472440 h 472440"/>
                      <a:gd name="connsiteX4" fmla="*/ 0 w 1004737"/>
                      <a:gd name="connsiteY4" fmla="*/ 314957 h 472440"/>
                      <a:gd name="connsiteX5" fmla="*/ 0 w 1004737"/>
                      <a:gd name="connsiteY5" fmla="*/ 205775 h 472440"/>
                      <a:gd name="connsiteX6" fmla="*/ 282358 w 1004737"/>
                      <a:gd name="connsiteY6" fmla="*/ 9228 h 472440"/>
                      <a:gd name="connsiteX7" fmla="*/ 310823 w 1004737"/>
                      <a:gd name="connsiteY7" fmla="*/ 0 h 472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4737" h="472440">
                        <a:moveTo>
                          <a:pt x="310823" y="0"/>
                        </a:moveTo>
                        <a:cubicBezTo>
                          <a:pt x="320637" y="0"/>
                          <a:pt x="330450" y="3076"/>
                          <a:pt x="339289" y="9228"/>
                        </a:cubicBezTo>
                        <a:lnTo>
                          <a:pt x="1004737" y="472440"/>
                        </a:lnTo>
                        <a:lnTo>
                          <a:pt x="157483" y="472440"/>
                        </a:lnTo>
                        <a:cubicBezTo>
                          <a:pt x="70508" y="472440"/>
                          <a:pt x="0" y="401932"/>
                          <a:pt x="0" y="314957"/>
                        </a:cubicBezTo>
                        <a:lnTo>
                          <a:pt x="0" y="205775"/>
                        </a:lnTo>
                        <a:lnTo>
                          <a:pt x="282358" y="9228"/>
                        </a:lnTo>
                        <a:cubicBezTo>
                          <a:pt x="291197" y="3076"/>
                          <a:pt x="301010" y="0"/>
                          <a:pt x="310823" y="0"/>
                        </a:cubicBezTo>
                        <a:close/>
                      </a:path>
                    </a:pathLst>
                  </a:custGeom>
                  <a:solidFill>
                    <a:srgbClr val="00A6A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sp>
              <p:nvSpPr>
                <p:cNvPr id="836" name="椭圆 835">
                  <a:extLst>
                    <a:ext uri="{FF2B5EF4-FFF2-40B4-BE49-F238E27FC236}">
                      <a16:creationId xmlns:a16="http://schemas.microsoft.com/office/drawing/2014/main" id="{8FB12C78-28DF-8E94-56C4-4A0659E9B180}"/>
                    </a:ext>
                  </a:extLst>
                </p:cNvPr>
                <p:cNvSpPr/>
                <p:nvPr/>
              </p:nvSpPr>
              <p:spPr>
                <a:xfrm>
                  <a:off x="6991334" y="4554340"/>
                  <a:ext cx="225524" cy="225524"/>
                </a:xfrm>
                <a:prstGeom prst="ellipse">
                  <a:avLst/>
                </a:prstGeom>
                <a:solidFill>
                  <a:srgbClr val="F9E65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839" name="组合 838">
              <a:extLst>
                <a:ext uri="{FF2B5EF4-FFF2-40B4-BE49-F238E27FC236}">
                  <a16:creationId xmlns:a16="http://schemas.microsoft.com/office/drawing/2014/main" id="{0E57505A-3E5F-5901-87F0-4DF9D160D3C3}"/>
                </a:ext>
              </a:extLst>
            </p:cNvPr>
            <p:cNvGrpSpPr/>
            <p:nvPr/>
          </p:nvGrpSpPr>
          <p:grpSpPr>
            <a:xfrm>
              <a:off x="2643622" y="3941266"/>
              <a:ext cx="948751" cy="785022"/>
              <a:chOff x="3254067" y="3967672"/>
              <a:chExt cx="1477953" cy="1297748"/>
            </a:xfrm>
          </p:grpSpPr>
          <p:grpSp>
            <p:nvGrpSpPr>
              <p:cNvPr id="840" name="组合 839">
                <a:extLst>
                  <a:ext uri="{FF2B5EF4-FFF2-40B4-BE49-F238E27FC236}">
                    <a16:creationId xmlns:a16="http://schemas.microsoft.com/office/drawing/2014/main" id="{C9D32B6A-F74F-1281-F67D-2AB9BCA069BE}"/>
                  </a:ext>
                </a:extLst>
              </p:cNvPr>
              <p:cNvGrpSpPr/>
              <p:nvPr/>
            </p:nvGrpSpPr>
            <p:grpSpPr>
              <a:xfrm>
                <a:off x="364229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886" name="椭圆 885">
                  <a:extLst>
                    <a:ext uri="{FF2B5EF4-FFF2-40B4-BE49-F238E27FC236}">
                      <a16:creationId xmlns:a16="http://schemas.microsoft.com/office/drawing/2014/main" id="{918094B3-DAEE-6E9E-B72E-9EB076C19FA5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7" name="椭圆 886">
                  <a:extLst>
                    <a:ext uri="{FF2B5EF4-FFF2-40B4-BE49-F238E27FC236}">
                      <a16:creationId xmlns:a16="http://schemas.microsoft.com/office/drawing/2014/main" id="{05F1C3D9-A985-60BE-7575-C9A59B2418A2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8" name="椭圆 887">
                  <a:extLst>
                    <a:ext uri="{FF2B5EF4-FFF2-40B4-BE49-F238E27FC236}">
                      <a16:creationId xmlns:a16="http://schemas.microsoft.com/office/drawing/2014/main" id="{7DBAE637-BC26-24F6-2EE3-E7A430AF30E3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9" name="椭圆 888">
                  <a:extLst>
                    <a:ext uri="{FF2B5EF4-FFF2-40B4-BE49-F238E27FC236}">
                      <a16:creationId xmlns:a16="http://schemas.microsoft.com/office/drawing/2014/main" id="{1D45DF44-B9A7-5004-9161-E69B09E258A8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841" name="组合 840">
                <a:extLst>
                  <a:ext uri="{FF2B5EF4-FFF2-40B4-BE49-F238E27FC236}">
                    <a16:creationId xmlns:a16="http://schemas.microsoft.com/office/drawing/2014/main" id="{E4C72C8F-1A91-A38A-D9DE-CF630072E1B4}"/>
                  </a:ext>
                </a:extLst>
              </p:cNvPr>
              <p:cNvGrpSpPr/>
              <p:nvPr/>
            </p:nvGrpSpPr>
            <p:grpSpPr>
              <a:xfrm>
                <a:off x="3254067" y="4168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883" name="椭圆 882">
                  <a:extLst>
                    <a:ext uri="{FF2B5EF4-FFF2-40B4-BE49-F238E27FC236}">
                      <a16:creationId xmlns:a16="http://schemas.microsoft.com/office/drawing/2014/main" id="{A38C99D3-A0E4-22D5-262B-275FEB741F07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4" name="椭圆 883">
                  <a:extLst>
                    <a:ext uri="{FF2B5EF4-FFF2-40B4-BE49-F238E27FC236}">
                      <a16:creationId xmlns:a16="http://schemas.microsoft.com/office/drawing/2014/main" id="{BF70F8AB-AA63-B195-4CE7-CFA9654D4E96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5" name="椭圆 884">
                  <a:extLst>
                    <a:ext uri="{FF2B5EF4-FFF2-40B4-BE49-F238E27FC236}">
                      <a16:creationId xmlns:a16="http://schemas.microsoft.com/office/drawing/2014/main" id="{42A83874-0A68-D0FE-B251-00EB34DEB38B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842" name="组合 841">
                <a:extLst>
                  <a:ext uri="{FF2B5EF4-FFF2-40B4-BE49-F238E27FC236}">
                    <a16:creationId xmlns:a16="http://schemas.microsoft.com/office/drawing/2014/main" id="{780FE5E6-6F05-2DA6-7BEB-AD7423FA1DBD}"/>
                  </a:ext>
                </a:extLst>
              </p:cNvPr>
              <p:cNvGrpSpPr/>
              <p:nvPr/>
            </p:nvGrpSpPr>
            <p:grpSpPr>
              <a:xfrm>
                <a:off x="391768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879" name="椭圆 878">
                  <a:extLst>
                    <a:ext uri="{FF2B5EF4-FFF2-40B4-BE49-F238E27FC236}">
                      <a16:creationId xmlns:a16="http://schemas.microsoft.com/office/drawing/2014/main" id="{5A172692-793A-2F81-240F-A098F93C7DE5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0" name="椭圆 879">
                  <a:extLst>
                    <a:ext uri="{FF2B5EF4-FFF2-40B4-BE49-F238E27FC236}">
                      <a16:creationId xmlns:a16="http://schemas.microsoft.com/office/drawing/2014/main" id="{6E1F3394-D8E5-BC78-F6F5-DA1AF7D78BA2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1" name="椭圆 880">
                  <a:extLst>
                    <a:ext uri="{FF2B5EF4-FFF2-40B4-BE49-F238E27FC236}">
                      <a16:creationId xmlns:a16="http://schemas.microsoft.com/office/drawing/2014/main" id="{257A143C-306D-684F-3439-9D90C229EBD0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2" name="椭圆 881">
                  <a:extLst>
                    <a:ext uri="{FF2B5EF4-FFF2-40B4-BE49-F238E27FC236}">
                      <a16:creationId xmlns:a16="http://schemas.microsoft.com/office/drawing/2014/main" id="{9024B35A-9572-77C7-41E7-CA620EC12378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843" name="直接连接符 842">
                <a:extLst>
                  <a:ext uri="{FF2B5EF4-FFF2-40B4-BE49-F238E27FC236}">
                    <a16:creationId xmlns:a16="http://schemas.microsoft.com/office/drawing/2014/main" id="{C80D9556-A2DD-EC7E-145B-68B167C58204}"/>
                  </a:ext>
                </a:extLst>
              </p:cNvPr>
              <p:cNvCxnSpPr>
                <a:stCxn id="883" idx="6"/>
                <a:endCxn id="887" idx="2"/>
              </p:cNvCxnSpPr>
              <p:nvPr/>
            </p:nvCxnSpPr>
            <p:spPr>
              <a:xfrm flipV="1">
                <a:off x="3397095" y="4057392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4" name="直接连接符 843">
                <a:extLst>
                  <a:ext uri="{FF2B5EF4-FFF2-40B4-BE49-F238E27FC236}">
                    <a16:creationId xmlns:a16="http://schemas.microsoft.com/office/drawing/2014/main" id="{C60752D3-9D68-509A-C4B0-2D561CE2CF30}"/>
                  </a:ext>
                </a:extLst>
              </p:cNvPr>
              <p:cNvCxnSpPr>
                <a:stCxn id="884" idx="6"/>
                <a:endCxn id="887" idx="2"/>
              </p:cNvCxnSpPr>
              <p:nvPr/>
            </p:nvCxnSpPr>
            <p:spPr>
              <a:xfrm flipV="1">
                <a:off x="3397095" y="4057392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5" name="直接连接符 844">
                <a:extLst>
                  <a:ext uri="{FF2B5EF4-FFF2-40B4-BE49-F238E27FC236}">
                    <a16:creationId xmlns:a16="http://schemas.microsoft.com/office/drawing/2014/main" id="{36766C45-83DA-3AD9-C9BE-2A93023FE272}"/>
                  </a:ext>
                </a:extLst>
              </p:cNvPr>
              <p:cNvCxnSpPr>
                <a:stCxn id="883" idx="6"/>
                <a:endCxn id="888" idx="2"/>
              </p:cNvCxnSpPr>
              <p:nvPr/>
            </p:nvCxnSpPr>
            <p:spPr>
              <a:xfrm>
                <a:off x="3397095" y="4258202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6" name="直接连接符 845">
                <a:extLst>
                  <a:ext uri="{FF2B5EF4-FFF2-40B4-BE49-F238E27FC236}">
                    <a16:creationId xmlns:a16="http://schemas.microsoft.com/office/drawing/2014/main" id="{1BFF5A96-F222-D95F-DD06-E916E6D9292E}"/>
                  </a:ext>
                </a:extLst>
              </p:cNvPr>
              <p:cNvCxnSpPr>
                <a:stCxn id="883" idx="6"/>
                <a:endCxn id="889" idx="2"/>
              </p:cNvCxnSpPr>
              <p:nvPr/>
            </p:nvCxnSpPr>
            <p:spPr>
              <a:xfrm>
                <a:off x="3397095" y="4258202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7" name="直接连接符 846">
                <a:extLst>
                  <a:ext uri="{FF2B5EF4-FFF2-40B4-BE49-F238E27FC236}">
                    <a16:creationId xmlns:a16="http://schemas.microsoft.com/office/drawing/2014/main" id="{198E5499-2EED-B905-A589-EDE4E7861CEC}"/>
                  </a:ext>
                </a:extLst>
              </p:cNvPr>
              <p:cNvCxnSpPr>
                <a:stCxn id="884" idx="6"/>
                <a:endCxn id="888" idx="2"/>
              </p:cNvCxnSpPr>
              <p:nvPr/>
            </p:nvCxnSpPr>
            <p:spPr>
              <a:xfrm flipV="1">
                <a:off x="3397095" y="4430161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8" name="直接连接符 847">
                <a:extLst>
                  <a:ext uri="{FF2B5EF4-FFF2-40B4-BE49-F238E27FC236}">
                    <a16:creationId xmlns:a16="http://schemas.microsoft.com/office/drawing/2014/main" id="{B39EAE14-651F-01C6-C2B6-AF447F4B8F51}"/>
                  </a:ext>
                </a:extLst>
              </p:cNvPr>
              <p:cNvCxnSpPr>
                <a:stCxn id="884" idx="6"/>
                <a:endCxn id="889" idx="2"/>
              </p:cNvCxnSpPr>
              <p:nvPr/>
            </p:nvCxnSpPr>
            <p:spPr>
              <a:xfrm>
                <a:off x="3397095" y="4640579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9" name="直接连接符 848">
                <a:extLst>
                  <a:ext uri="{FF2B5EF4-FFF2-40B4-BE49-F238E27FC236}">
                    <a16:creationId xmlns:a16="http://schemas.microsoft.com/office/drawing/2014/main" id="{CBD34A48-684E-C44B-8D4B-F4D539961274}"/>
                  </a:ext>
                </a:extLst>
              </p:cNvPr>
              <p:cNvCxnSpPr>
                <a:stCxn id="884" idx="6"/>
                <a:endCxn id="886" idx="2"/>
              </p:cNvCxnSpPr>
              <p:nvPr/>
            </p:nvCxnSpPr>
            <p:spPr>
              <a:xfrm>
                <a:off x="3397095" y="4640579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0" name="直接连接符 849">
                <a:extLst>
                  <a:ext uri="{FF2B5EF4-FFF2-40B4-BE49-F238E27FC236}">
                    <a16:creationId xmlns:a16="http://schemas.microsoft.com/office/drawing/2014/main" id="{4994D7F3-281F-428C-7110-F762F2C0ED8C}"/>
                  </a:ext>
                </a:extLst>
              </p:cNvPr>
              <p:cNvCxnSpPr>
                <a:stCxn id="885" idx="6"/>
                <a:endCxn id="888" idx="2"/>
              </p:cNvCxnSpPr>
              <p:nvPr/>
            </p:nvCxnSpPr>
            <p:spPr>
              <a:xfrm flipV="1">
                <a:off x="3397095" y="4430161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1" name="直接连接符 850">
                <a:extLst>
                  <a:ext uri="{FF2B5EF4-FFF2-40B4-BE49-F238E27FC236}">
                    <a16:creationId xmlns:a16="http://schemas.microsoft.com/office/drawing/2014/main" id="{6CFFD713-F4CA-B5F1-064F-71B01CF66C53}"/>
                  </a:ext>
                </a:extLst>
              </p:cNvPr>
              <p:cNvCxnSpPr>
                <a:stCxn id="885" idx="6"/>
                <a:endCxn id="889" idx="2"/>
              </p:cNvCxnSpPr>
              <p:nvPr/>
            </p:nvCxnSpPr>
            <p:spPr>
              <a:xfrm flipV="1">
                <a:off x="3397095" y="4802931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2" name="直接连接符 851">
                <a:extLst>
                  <a:ext uri="{FF2B5EF4-FFF2-40B4-BE49-F238E27FC236}">
                    <a16:creationId xmlns:a16="http://schemas.microsoft.com/office/drawing/2014/main" id="{F69910D8-47CE-4E0E-FFF2-3A4B728F88A8}"/>
                  </a:ext>
                </a:extLst>
              </p:cNvPr>
              <p:cNvCxnSpPr>
                <a:stCxn id="887" idx="6"/>
                <a:endCxn id="880" idx="2"/>
              </p:cNvCxnSpPr>
              <p:nvPr/>
            </p:nvCxnSpPr>
            <p:spPr>
              <a:xfrm>
                <a:off x="3785320" y="405739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3" name="直接连接符 852">
                <a:extLst>
                  <a:ext uri="{FF2B5EF4-FFF2-40B4-BE49-F238E27FC236}">
                    <a16:creationId xmlns:a16="http://schemas.microsoft.com/office/drawing/2014/main" id="{6213AAAB-97ED-298C-2F1C-5070A615E0C2}"/>
                  </a:ext>
                </a:extLst>
              </p:cNvPr>
              <p:cNvCxnSpPr>
                <a:stCxn id="887" idx="6"/>
                <a:endCxn id="881" idx="2"/>
              </p:cNvCxnSpPr>
              <p:nvPr/>
            </p:nvCxnSpPr>
            <p:spPr>
              <a:xfrm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4" name="直接连接符 853">
                <a:extLst>
                  <a:ext uri="{FF2B5EF4-FFF2-40B4-BE49-F238E27FC236}">
                    <a16:creationId xmlns:a16="http://schemas.microsoft.com/office/drawing/2014/main" id="{3DECC559-6105-EE95-C1CA-5E0A515DE119}"/>
                  </a:ext>
                </a:extLst>
              </p:cNvPr>
              <p:cNvCxnSpPr>
                <a:stCxn id="880" idx="2"/>
                <a:endCxn id="888" idx="6"/>
              </p:cNvCxnSpPr>
              <p:nvPr/>
            </p:nvCxnSpPr>
            <p:spPr>
              <a:xfrm flipH="1"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5" name="直接连接符 854">
                <a:extLst>
                  <a:ext uri="{FF2B5EF4-FFF2-40B4-BE49-F238E27FC236}">
                    <a16:creationId xmlns:a16="http://schemas.microsoft.com/office/drawing/2014/main" id="{8EB33ABE-A616-F861-51E3-5C9EFCAA31B0}"/>
                  </a:ext>
                </a:extLst>
              </p:cNvPr>
              <p:cNvCxnSpPr>
                <a:stCxn id="888" idx="6"/>
                <a:endCxn id="881" idx="2"/>
              </p:cNvCxnSpPr>
              <p:nvPr/>
            </p:nvCxnSpPr>
            <p:spPr>
              <a:xfrm>
                <a:off x="3785320" y="443016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6" name="直接连接符 855">
                <a:extLst>
                  <a:ext uri="{FF2B5EF4-FFF2-40B4-BE49-F238E27FC236}">
                    <a16:creationId xmlns:a16="http://schemas.microsoft.com/office/drawing/2014/main" id="{C3265668-D0FE-C0D4-E989-CA611E9ADC6B}"/>
                  </a:ext>
                </a:extLst>
              </p:cNvPr>
              <p:cNvCxnSpPr>
                <a:stCxn id="888" idx="6"/>
                <a:endCxn id="882" idx="2"/>
              </p:cNvCxnSpPr>
              <p:nvPr/>
            </p:nvCxnSpPr>
            <p:spPr>
              <a:xfrm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7" name="直接连接符 856">
                <a:extLst>
                  <a:ext uri="{FF2B5EF4-FFF2-40B4-BE49-F238E27FC236}">
                    <a16:creationId xmlns:a16="http://schemas.microsoft.com/office/drawing/2014/main" id="{A37097C3-FDAB-217E-3988-96638E944202}"/>
                  </a:ext>
                </a:extLst>
              </p:cNvPr>
              <p:cNvCxnSpPr>
                <a:stCxn id="881" idx="2"/>
                <a:endCxn id="889" idx="6"/>
              </p:cNvCxnSpPr>
              <p:nvPr/>
            </p:nvCxnSpPr>
            <p:spPr>
              <a:xfrm flipH="1"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8" name="直接连接符 857">
                <a:extLst>
                  <a:ext uri="{FF2B5EF4-FFF2-40B4-BE49-F238E27FC236}">
                    <a16:creationId xmlns:a16="http://schemas.microsoft.com/office/drawing/2014/main" id="{382B4D9B-7F6D-E43F-BA39-5B367D1B3013}"/>
                  </a:ext>
                </a:extLst>
              </p:cNvPr>
              <p:cNvCxnSpPr>
                <a:stCxn id="889" idx="6"/>
                <a:endCxn id="882" idx="2"/>
              </p:cNvCxnSpPr>
              <p:nvPr/>
            </p:nvCxnSpPr>
            <p:spPr>
              <a:xfrm>
                <a:off x="3785320" y="480293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9" name="直接连接符 858">
                <a:extLst>
                  <a:ext uri="{FF2B5EF4-FFF2-40B4-BE49-F238E27FC236}">
                    <a16:creationId xmlns:a16="http://schemas.microsoft.com/office/drawing/2014/main" id="{3EEC60E7-185A-AA3C-F715-194310DC718F}"/>
                  </a:ext>
                </a:extLst>
              </p:cNvPr>
              <p:cNvCxnSpPr>
                <a:stCxn id="882" idx="2"/>
                <a:endCxn id="886" idx="6"/>
              </p:cNvCxnSpPr>
              <p:nvPr/>
            </p:nvCxnSpPr>
            <p:spPr>
              <a:xfrm flipH="1"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0" name="直接连接符 859">
                <a:extLst>
                  <a:ext uri="{FF2B5EF4-FFF2-40B4-BE49-F238E27FC236}">
                    <a16:creationId xmlns:a16="http://schemas.microsoft.com/office/drawing/2014/main" id="{342ECFEE-613C-52F1-C381-16551199C3D3}"/>
                  </a:ext>
                </a:extLst>
              </p:cNvPr>
              <p:cNvCxnSpPr>
                <a:stCxn id="886" idx="6"/>
                <a:endCxn id="879" idx="2"/>
              </p:cNvCxnSpPr>
              <p:nvPr/>
            </p:nvCxnSpPr>
            <p:spPr>
              <a:xfrm>
                <a:off x="3785320" y="5175700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1" name="直接连接符 860">
                <a:extLst>
                  <a:ext uri="{FF2B5EF4-FFF2-40B4-BE49-F238E27FC236}">
                    <a16:creationId xmlns:a16="http://schemas.microsoft.com/office/drawing/2014/main" id="{066C89C2-55EA-1FB5-9F7A-F89EC6D9C226}"/>
                  </a:ext>
                </a:extLst>
              </p:cNvPr>
              <p:cNvCxnSpPr>
                <a:stCxn id="889" idx="6"/>
                <a:endCxn id="879" idx="2"/>
              </p:cNvCxnSpPr>
              <p:nvPr/>
            </p:nvCxnSpPr>
            <p:spPr>
              <a:xfrm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62" name="组合 861">
                <a:extLst>
                  <a:ext uri="{FF2B5EF4-FFF2-40B4-BE49-F238E27FC236}">
                    <a16:creationId xmlns:a16="http://schemas.microsoft.com/office/drawing/2014/main" id="{58849110-3BE8-D68B-3F48-B4A7905BB65C}"/>
                  </a:ext>
                </a:extLst>
              </p:cNvPr>
              <p:cNvGrpSpPr/>
              <p:nvPr/>
            </p:nvGrpSpPr>
            <p:grpSpPr>
              <a:xfrm>
                <a:off x="4297108" y="4171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876" name="椭圆 875">
                  <a:extLst>
                    <a:ext uri="{FF2B5EF4-FFF2-40B4-BE49-F238E27FC236}">
                      <a16:creationId xmlns:a16="http://schemas.microsoft.com/office/drawing/2014/main" id="{A11E1737-FEEA-1880-86B6-AD55CD766131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77" name="椭圆 876">
                  <a:extLst>
                    <a:ext uri="{FF2B5EF4-FFF2-40B4-BE49-F238E27FC236}">
                      <a16:creationId xmlns:a16="http://schemas.microsoft.com/office/drawing/2014/main" id="{EF84B253-F886-B080-99FD-09E75A40CBA6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78" name="椭圆 877">
                  <a:extLst>
                    <a:ext uri="{FF2B5EF4-FFF2-40B4-BE49-F238E27FC236}">
                      <a16:creationId xmlns:a16="http://schemas.microsoft.com/office/drawing/2014/main" id="{041F5BC0-F8ED-994F-A153-1A1148117AB3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863" name="直接连接符 862">
                <a:extLst>
                  <a:ext uri="{FF2B5EF4-FFF2-40B4-BE49-F238E27FC236}">
                    <a16:creationId xmlns:a16="http://schemas.microsoft.com/office/drawing/2014/main" id="{37B13342-0B86-6950-0433-C4313E7C61B2}"/>
                  </a:ext>
                </a:extLst>
              </p:cNvPr>
              <p:cNvCxnSpPr>
                <a:stCxn id="885" idx="6"/>
                <a:endCxn id="886" idx="2"/>
              </p:cNvCxnSpPr>
              <p:nvPr/>
            </p:nvCxnSpPr>
            <p:spPr>
              <a:xfrm>
                <a:off x="3397095" y="5024033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4" name="直接连接符 863">
                <a:extLst>
                  <a:ext uri="{FF2B5EF4-FFF2-40B4-BE49-F238E27FC236}">
                    <a16:creationId xmlns:a16="http://schemas.microsoft.com/office/drawing/2014/main" id="{7C1D19EF-DEF0-3046-FD41-C688A0A80B3A}"/>
                  </a:ext>
                </a:extLst>
              </p:cNvPr>
              <p:cNvCxnSpPr>
                <a:stCxn id="880" idx="6"/>
                <a:endCxn id="876" idx="2"/>
              </p:cNvCxnSpPr>
              <p:nvPr/>
            </p:nvCxnSpPr>
            <p:spPr>
              <a:xfrm>
                <a:off x="4060709" y="4057392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5" name="直接连接符 864">
                <a:extLst>
                  <a:ext uri="{FF2B5EF4-FFF2-40B4-BE49-F238E27FC236}">
                    <a16:creationId xmlns:a16="http://schemas.microsoft.com/office/drawing/2014/main" id="{331291DF-18B0-B0C3-FB35-E51DADBCD970}"/>
                  </a:ext>
                </a:extLst>
              </p:cNvPr>
              <p:cNvCxnSpPr>
                <a:stCxn id="880" idx="6"/>
                <a:endCxn id="877" idx="2"/>
              </p:cNvCxnSpPr>
              <p:nvPr/>
            </p:nvCxnSpPr>
            <p:spPr>
              <a:xfrm>
                <a:off x="4060709" y="4057392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6" name="直接连接符 865">
                <a:extLst>
                  <a:ext uri="{FF2B5EF4-FFF2-40B4-BE49-F238E27FC236}">
                    <a16:creationId xmlns:a16="http://schemas.microsoft.com/office/drawing/2014/main" id="{74FE32F7-2D07-58BF-65BD-D59FF2E34440}"/>
                  </a:ext>
                </a:extLst>
              </p:cNvPr>
              <p:cNvCxnSpPr>
                <a:stCxn id="881" idx="6"/>
                <a:endCxn id="877" idx="2"/>
              </p:cNvCxnSpPr>
              <p:nvPr/>
            </p:nvCxnSpPr>
            <p:spPr>
              <a:xfrm>
                <a:off x="4060709" y="4430161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7" name="直接连接符 866">
                <a:extLst>
                  <a:ext uri="{FF2B5EF4-FFF2-40B4-BE49-F238E27FC236}">
                    <a16:creationId xmlns:a16="http://schemas.microsoft.com/office/drawing/2014/main" id="{C13C9D0F-EAB1-9C57-B9F5-47F2D2221A91}"/>
                  </a:ext>
                </a:extLst>
              </p:cNvPr>
              <p:cNvCxnSpPr>
                <a:stCxn id="881" idx="6"/>
                <a:endCxn id="878" idx="2"/>
              </p:cNvCxnSpPr>
              <p:nvPr/>
            </p:nvCxnSpPr>
            <p:spPr>
              <a:xfrm>
                <a:off x="4060709" y="4430161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8" name="直接连接符 867">
                <a:extLst>
                  <a:ext uri="{FF2B5EF4-FFF2-40B4-BE49-F238E27FC236}">
                    <a16:creationId xmlns:a16="http://schemas.microsoft.com/office/drawing/2014/main" id="{A42816D4-928D-8D9D-8727-DFD36DF43CD4}"/>
                  </a:ext>
                </a:extLst>
              </p:cNvPr>
              <p:cNvCxnSpPr>
                <a:stCxn id="879" idx="6"/>
                <a:endCxn id="878" idx="2"/>
              </p:cNvCxnSpPr>
              <p:nvPr/>
            </p:nvCxnSpPr>
            <p:spPr>
              <a:xfrm flipV="1">
                <a:off x="4060709" y="5027033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9" name="直接连接符 868">
                <a:extLst>
                  <a:ext uri="{FF2B5EF4-FFF2-40B4-BE49-F238E27FC236}">
                    <a16:creationId xmlns:a16="http://schemas.microsoft.com/office/drawing/2014/main" id="{A141A053-A2A5-E322-E192-8C0C9C78F1C9}"/>
                  </a:ext>
                </a:extLst>
              </p:cNvPr>
              <p:cNvCxnSpPr>
                <a:stCxn id="882" idx="6"/>
                <a:endCxn id="878" idx="2"/>
              </p:cNvCxnSpPr>
              <p:nvPr/>
            </p:nvCxnSpPr>
            <p:spPr>
              <a:xfrm>
                <a:off x="4060709" y="4802931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0" name="直接连接符 869">
                <a:extLst>
                  <a:ext uri="{FF2B5EF4-FFF2-40B4-BE49-F238E27FC236}">
                    <a16:creationId xmlns:a16="http://schemas.microsoft.com/office/drawing/2014/main" id="{8B780419-F21D-0801-6977-5E383620CF9B}"/>
                  </a:ext>
                </a:extLst>
              </p:cNvPr>
              <p:cNvCxnSpPr>
                <a:stCxn id="882" idx="6"/>
                <a:endCxn id="877" idx="2"/>
              </p:cNvCxnSpPr>
              <p:nvPr/>
            </p:nvCxnSpPr>
            <p:spPr>
              <a:xfrm flipV="1">
                <a:off x="4060709" y="4643579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1" name="直接连接符 870">
                <a:extLst>
                  <a:ext uri="{FF2B5EF4-FFF2-40B4-BE49-F238E27FC236}">
                    <a16:creationId xmlns:a16="http://schemas.microsoft.com/office/drawing/2014/main" id="{DDF9D025-BF59-A3EE-6B83-C8457FF47430}"/>
                  </a:ext>
                </a:extLst>
              </p:cNvPr>
              <p:cNvCxnSpPr>
                <a:stCxn id="879" idx="6"/>
                <a:endCxn id="877" idx="2"/>
              </p:cNvCxnSpPr>
              <p:nvPr/>
            </p:nvCxnSpPr>
            <p:spPr>
              <a:xfrm flipV="1">
                <a:off x="4060709" y="4643579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2" name="直接连接符 871">
                <a:extLst>
                  <a:ext uri="{FF2B5EF4-FFF2-40B4-BE49-F238E27FC236}">
                    <a16:creationId xmlns:a16="http://schemas.microsoft.com/office/drawing/2014/main" id="{CE92EE33-9B09-5CC6-EDB0-36A8E02AE117}"/>
                  </a:ext>
                </a:extLst>
              </p:cNvPr>
              <p:cNvCxnSpPr>
                <a:stCxn id="881" idx="6"/>
                <a:endCxn id="876" idx="2"/>
              </p:cNvCxnSpPr>
              <p:nvPr/>
            </p:nvCxnSpPr>
            <p:spPr>
              <a:xfrm flipV="1">
                <a:off x="4060709" y="4261202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3" name="直接箭头连接符 872">
                <a:extLst>
                  <a:ext uri="{FF2B5EF4-FFF2-40B4-BE49-F238E27FC236}">
                    <a16:creationId xmlns:a16="http://schemas.microsoft.com/office/drawing/2014/main" id="{F87F668B-99DB-E684-8FEA-51F9DDB5C90E}"/>
                  </a:ext>
                </a:extLst>
              </p:cNvPr>
              <p:cNvCxnSpPr>
                <a:stCxn id="876" idx="6"/>
              </p:cNvCxnSpPr>
              <p:nvPr/>
            </p:nvCxnSpPr>
            <p:spPr>
              <a:xfrm flipV="1">
                <a:off x="4440136" y="4258202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4" name="直接箭头连接符 873">
                <a:extLst>
                  <a:ext uri="{FF2B5EF4-FFF2-40B4-BE49-F238E27FC236}">
                    <a16:creationId xmlns:a16="http://schemas.microsoft.com/office/drawing/2014/main" id="{954D8E2C-4990-94D8-424A-31C6EF143111}"/>
                  </a:ext>
                </a:extLst>
              </p:cNvPr>
              <p:cNvCxnSpPr/>
              <p:nvPr/>
            </p:nvCxnSpPr>
            <p:spPr>
              <a:xfrm flipV="1">
                <a:off x="4440135" y="463757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5" name="直接箭头连接符 874">
                <a:extLst>
                  <a:ext uri="{FF2B5EF4-FFF2-40B4-BE49-F238E27FC236}">
                    <a16:creationId xmlns:a16="http://schemas.microsoft.com/office/drawing/2014/main" id="{25DE4759-CAEF-BD69-69E6-D44C3C8747A4}"/>
                  </a:ext>
                </a:extLst>
              </p:cNvPr>
              <p:cNvCxnSpPr/>
              <p:nvPr/>
            </p:nvCxnSpPr>
            <p:spPr>
              <a:xfrm flipV="1">
                <a:off x="4440134" y="5027517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0" name="组合 889">
              <a:extLst>
                <a:ext uri="{FF2B5EF4-FFF2-40B4-BE49-F238E27FC236}">
                  <a16:creationId xmlns:a16="http://schemas.microsoft.com/office/drawing/2014/main" id="{988DBFF8-0EE4-E9C0-F97C-61789FD75302}"/>
                </a:ext>
              </a:extLst>
            </p:cNvPr>
            <p:cNvGrpSpPr/>
            <p:nvPr/>
          </p:nvGrpSpPr>
          <p:grpSpPr>
            <a:xfrm>
              <a:off x="2640426" y="2544213"/>
              <a:ext cx="944735" cy="783172"/>
              <a:chOff x="7787967" y="3970614"/>
              <a:chExt cx="1477953" cy="1297748"/>
            </a:xfrm>
          </p:grpSpPr>
          <p:grpSp>
            <p:nvGrpSpPr>
              <p:cNvPr id="891" name="组合 890">
                <a:extLst>
                  <a:ext uri="{FF2B5EF4-FFF2-40B4-BE49-F238E27FC236}">
                    <a16:creationId xmlns:a16="http://schemas.microsoft.com/office/drawing/2014/main" id="{D6E12B1A-DBA3-0949-243F-30EA8998CE81}"/>
                  </a:ext>
                </a:extLst>
              </p:cNvPr>
              <p:cNvGrpSpPr/>
              <p:nvPr/>
            </p:nvGrpSpPr>
            <p:grpSpPr>
              <a:xfrm>
                <a:off x="8176191" y="3970616"/>
                <a:ext cx="143028" cy="1297746"/>
                <a:chOff x="3531142" y="2334634"/>
                <a:chExt cx="136186" cy="984924"/>
              </a:xfrm>
              <a:solidFill>
                <a:srgbClr val="5A8CFC"/>
              </a:solidFill>
            </p:grpSpPr>
            <p:sp>
              <p:nvSpPr>
                <p:cNvPr id="937" name="椭圆 936">
                  <a:extLst>
                    <a:ext uri="{FF2B5EF4-FFF2-40B4-BE49-F238E27FC236}">
                      <a16:creationId xmlns:a16="http://schemas.microsoft.com/office/drawing/2014/main" id="{53C0C652-7604-1369-399C-F6B2F3106073}"/>
                    </a:ext>
                  </a:extLst>
                </p:cNvPr>
                <p:cNvSpPr/>
                <p:nvPr/>
              </p:nvSpPr>
              <p:spPr>
                <a:xfrm>
                  <a:off x="3531142" y="318337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38" name="椭圆 937">
                  <a:extLst>
                    <a:ext uri="{FF2B5EF4-FFF2-40B4-BE49-F238E27FC236}">
                      <a16:creationId xmlns:a16="http://schemas.microsoft.com/office/drawing/2014/main" id="{7B4D4A6E-0C0A-C5E9-68E8-1F469EB45FBB}"/>
                    </a:ext>
                  </a:extLst>
                </p:cNvPr>
                <p:cNvSpPr/>
                <p:nvPr/>
              </p:nvSpPr>
              <p:spPr>
                <a:xfrm>
                  <a:off x="3531142" y="2334634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39" name="椭圆 938">
                  <a:extLst>
                    <a:ext uri="{FF2B5EF4-FFF2-40B4-BE49-F238E27FC236}">
                      <a16:creationId xmlns:a16="http://schemas.microsoft.com/office/drawing/2014/main" id="{CA5E6A56-9689-3F33-5D1E-4A8C7C1BD06E}"/>
                    </a:ext>
                  </a:extLst>
                </p:cNvPr>
                <p:cNvSpPr/>
                <p:nvPr/>
              </p:nvSpPr>
              <p:spPr>
                <a:xfrm>
                  <a:off x="3531142" y="26175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40" name="椭圆 939">
                  <a:extLst>
                    <a:ext uri="{FF2B5EF4-FFF2-40B4-BE49-F238E27FC236}">
                      <a16:creationId xmlns:a16="http://schemas.microsoft.com/office/drawing/2014/main" id="{9ACCD356-461E-8978-96EB-B7CC115DDF7F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892" name="组合 891">
                <a:extLst>
                  <a:ext uri="{FF2B5EF4-FFF2-40B4-BE49-F238E27FC236}">
                    <a16:creationId xmlns:a16="http://schemas.microsoft.com/office/drawing/2014/main" id="{450998D6-DE87-C0FD-C16D-51849B386194}"/>
                  </a:ext>
                </a:extLst>
              </p:cNvPr>
              <p:cNvGrpSpPr/>
              <p:nvPr/>
            </p:nvGrpSpPr>
            <p:grpSpPr>
              <a:xfrm>
                <a:off x="7787967" y="4171424"/>
                <a:ext cx="143028" cy="945271"/>
                <a:chOff x="3104749" y="2327346"/>
                <a:chExt cx="136186" cy="717415"/>
              </a:xfrm>
              <a:solidFill>
                <a:srgbClr val="00A6A6"/>
              </a:solidFill>
            </p:grpSpPr>
            <p:sp>
              <p:nvSpPr>
                <p:cNvPr id="934" name="椭圆 933">
                  <a:extLst>
                    <a:ext uri="{FF2B5EF4-FFF2-40B4-BE49-F238E27FC236}">
                      <a16:creationId xmlns:a16="http://schemas.microsoft.com/office/drawing/2014/main" id="{01784AA3-5F31-CD1E-94CD-6E1474E43D29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5" name="椭圆 934">
                  <a:extLst>
                    <a:ext uri="{FF2B5EF4-FFF2-40B4-BE49-F238E27FC236}">
                      <a16:creationId xmlns:a16="http://schemas.microsoft.com/office/drawing/2014/main" id="{550A7B9F-F146-B127-8677-284FA90D8E5F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6" name="椭圆 935">
                  <a:extLst>
                    <a:ext uri="{FF2B5EF4-FFF2-40B4-BE49-F238E27FC236}">
                      <a16:creationId xmlns:a16="http://schemas.microsoft.com/office/drawing/2014/main" id="{49C6DA33-43E1-3C3E-411C-32A80D7EA102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893" name="组合 892">
                <a:extLst>
                  <a:ext uri="{FF2B5EF4-FFF2-40B4-BE49-F238E27FC236}">
                    <a16:creationId xmlns:a16="http://schemas.microsoft.com/office/drawing/2014/main" id="{8675108D-F86F-BD2D-C668-7989FE8932CE}"/>
                  </a:ext>
                </a:extLst>
              </p:cNvPr>
              <p:cNvGrpSpPr/>
              <p:nvPr/>
            </p:nvGrpSpPr>
            <p:grpSpPr>
              <a:xfrm>
                <a:off x="8451581" y="3970614"/>
                <a:ext cx="143028" cy="1297748"/>
                <a:chOff x="3531142" y="2334638"/>
                <a:chExt cx="136186" cy="984928"/>
              </a:xfrm>
              <a:solidFill>
                <a:srgbClr val="52BEA0"/>
              </a:solidFill>
            </p:grpSpPr>
            <p:sp>
              <p:nvSpPr>
                <p:cNvPr id="930" name="椭圆 929">
                  <a:extLst>
                    <a:ext uri="{FF2B5EF4-FFF2-40B4-BE49-F238E27FC236}">
                      <a16:creationId xmlns:a16="http://schemas.microsoft.com/office/drawing/2014/main" id="{C255F871-D1D2-61A8-EE5A-CA42CE2C754C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1" name="椭圆 930">
                  <a:extLst>
                    <a:ext uri="{FF2B5EF4-FFF2-40B4-BE49-F238E27FC236}">
                      <a16:creationId xmlns:a16="http://schemas.microsoft.com/office/drawing/2014/main" id="{B2F6EEC1-0E20-2BC5-B53A-F4B57388965C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2" name="椭圆 931">
                  <a:extLst>
                    <a:ext uri="{FF2B5EF4-FFF2-40B4-BE49-F238E27FC236}">
                      <a16:creationId xmlns:a16="http://schemas.microsoft.com/office/drawing/2014/main" id="{3DD08116-6F52-5701-DA9F-9F17644FD24E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3" name="椭圆 932">
                  <a:extLst>
                    <a:ext uri="{FF2B5EF4-FFF2-40B4-BE49-F238E27FC236}">
                      <a16:creationId xmlns:a16="http://schemas.microsoft.com/office/drawing/2014/main" id="{607159B7-C1BE-B121-569B-4E088BE670AF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894" name="直接连接符 893">
                <a:extLst>
                  <a:ext uri="{FF2B5EF4-FFF2-40B4-BE49-F238E27FC236}">
                    <a16:creationId xmlns:a16="http://schemas.microsoft.com/office/drawing/2014/main" id="{2526D3F9-32C7-4677-1307-E2DFD5FB80DD}"/>
                  </a:ext>
                </a:extLst>
              </p:cNvPr>
              <p:cNvCxnSpPr>
                <a:stCxn id="934" idx="6"/>
                <a:endCxn id="938" idx="2"/>
              </p:cNvCxnSpPr>
              <p:nvPr/>
            </p:nvCxnSpPr>
            <p:spPr>
              <a:xfrm flipV="1">
                <a:off x="7930995" y="4060334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5" name="直接连接符 894">
                <a:extLst>
                  <a:ext uri="{FF2B5EF4-FFF2-40B4-BE49-F238E27FC236}">
                    <a16:creationId xmlns:a16="http://schemas.microsoft.com/office/drawing/2014/main" id="{183ED306-60EE-12D1-72BE-73FD2A443065}"/>
                  </a:ext>
                </a:extLst>
              </p:cNvPr>
              <p:cNvCxnSpPr>
                <a:stCxn id="935" idx="6"/>
                <a:endCxn id="938" idx="2"/>
              </p:cNvCxnSpPr>
              <p:nvPr/>
            </p:nvCxnSpPr>
            <p:spPr>
              <a:xfrm flipV="1">
                <a:off x="7930995" y="4060334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6" name="直接连接符 895">
                <a:extLst>
                  <a:ext uri="{FF2B5EF4-FFF2-40B4-BE49-F238E27FC236}">
                    <a16:creationId xmlns:a16="http://schemas.microsoft.com/office/drawing/2014/main" id="{19FED287-024B-64EE-20EA-703317100179}"/>
                  </a:ext>
                </a:extLst>
              </p:cNvPr>
              <p:cNvCxnSpPr>
                <a:stCxn id="934" idx="6"/>
                <a:endCxn id="939" idx="2"/>
              </p:cNvCxnSpPr>
              <p:nvPr/>
            </p:nvCxnSpPr>
            <p:spPr>
              <a:xfrm>
                <a:off x="7930995" y="4261144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7" name="直接连接符 896">
                <a:extLst>
                  <a:ext uri="{FF2B5EF4-FFF2-40B4-BE49-F238E27FC236}">
                    <a16:creationId xmlns:a16="http://schemas.microsoft.com/office/drawing/2014/main" id="{C443A37F-EA15-AA34-5236-808C62F40606}"/>
                  </a:ext>
                </a:extLst>
              </p:cNvPr>
              <p:cNvCxnSpPr>
                <a:stCxn id="934" idx="6"/>
                <a:endCxn id="940" idx="2"/>
              </p:cNvCxnSpPr>
              <p:nvPr/>
            </p:nvCxnSpPr>
            <p:spPr>
              <a:xfrm>
                <a:off x="7930995" y="4261144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8" name="直接连接符 897">
                <a:extLst>
                  <a:ext uri="{FF2B5EF4-FFF2-40B4-BE49-F238E27FC236}">
                    <a16:creationId xmlns:a16="http://schemas.microsoft.com/office/drawing/2014/main" id="{71873393-F3DF-A554-A1CA-F6695FCCC759}"/>
                  </a:ext>
                </a:extLst>
              </p:cNvPr>
              <p:cNvCxnSpPr>
                <a:stCxn id="935" idx="6"/>
                <a:endCxn id="939" idx="2"/>
              </p:cNvCxnSpPr>
              <p:nvPr/>
            </p:nvCxnSpPr>
            <p:spPr>
              <a:xfrm flipV="1">
                <a:off x="7930995" y="4433103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9" name="直接连接符 898">
                <a:extLst>
                  <a:ext uri="{FF2B5EF4-FFF2-40B4-BE49-F238E27FC236}">
                    <a16:creationId xmlns:a16="http://schemas.microsoft.com/office/drawing/2014/main" id="{A6EBCC9F-D34B-96B1-3E7A-7F7D6C5440DF}"/>
                  </a:ext>
                </a:extLst>
              </p:cNvPr>
              <p:cNvCxnSpPr>
                <a:stCxn id="935" idx="6"/>
                <a:endCxn id="940" idx="2"/>
              </p:cNvCxnSpPr>
              <p:nvPr/>
            </p:nvCxnSpPr>
            <p:spPr>
              <a:xfrm>
                <a:off x="7930995" y="4643521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0" name="直接连接符 899">
                <a:extLst>
                  <a:ext uri="{FF2B5EF4-FFF2-40B4-BE49-F238E27FC236}">
                    <a16:creationId xmlns:a16="http://schemas.microsoft.com/office/drawing/2014/main" id="{0FB121C3-0657-1764-DA75-59E4D41BDCB8}"/>
                  </a:ext>
                </a:extLst>
              </p:cNvPr>
              <p:cNvCxnSpPr>
                <a:stCxn id="935" idx="6"/>
                <a:endCxn id="937" idx="2"/>
              </p:cNvCxnSpPr>
              <p:nvPr/>
            </p:nvCxnSpPr>
            <p:spPr>
              <a:xfrm>
                <a:off x="7930995" y="4643521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1" name="直接连接符 900">
                <a:extLst>
                  <a:ext uri="{FF2B5EF4-FFF2-40B4-BE49-F238E27FC236}">
                    <a16:creationId xmlns:a16="http://schemas.microsoft.com/office/drawing/2014/main" id="{716E5B34-B68A-BA9D-2E9C-56F1991E7302}"/>
                  </a:ext>
                </a:extLst>
              </p:cNvPr>
              <p:cNvCxnSpPr>
                <a:stCxn id="936" idx="6"/>
                <a:endCxn id="939" idx="2"/>
              </p:cNvCxnSpPr>
              <p:nvPr/>
            </p:nvCxnSpPr>
            <p:spPr>
              <a:xfrm flipV="1">
                <a:off x="7930995" y="4433103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2" name="直接连接符 901">
                <a:extLst>
                  <a:ext uri="{FF2B5EF4-FFF2-40B4-BE49-F238E27FC236}">
                    <a16:creationId xmlns:a16="http://schemas.microsoft.com/office/drawing/2014/main" id="{0DDE8B57-6613-C453-CBB4-6D902CD1CA6D}"/>
                  </a:ext>
                </a:extLst>
              </p:cNvPr>
              <p:cNvCxnSpPr>
                <a:stCxn id="936" idx="6"/>
                <a:endCxn id="940" idx="2"/>
              </p:cNvCxnSpPr>
              <p:nvPr/>
            </p:nvCxnSpPr>
            <p:spPr>
              <a:xfrm flipV="1">
                <a:off x="7930995" y="4805873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3" name="直接连接符 902">
                <a:extLst>
                  <a:ext uri="{FF2B5EF4-FFF2-40B4-BE49-F238E27FC236}">
                    <a16:creationId xmlns:a16="http://schemas.microsoft.com/office/drawing/2014/main" id="{8BD3E3C4-5D15-D54B-1E13-40EA4CD5732D}"/>
                  </a:ext>
                </a:extLst>
              </p:cNvPr>
              <p:cNvCxnSpPr>
                <a:stCxn id="938" idx="6"/>
                <a:endCxn id="931" idx="2"/>
              </p:cNvCxnSpPr>
              <p:nvPr/>
            </p:nvCxnSpPr>
            <p:spPr>
              <a:xfrm>
                <a:off x="8319220" y="4060334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4" name="直接连接符 903">
                <a:extLst>
                  <a:ext uri="{FF2B5EF4-FFF2-40B4-BE49-F238E27FC236}">
                    <a16:creationId xmlns:a16="http://schemas.microsoft.com/office/drawing/2014/main" id="{BA511815-8A81-9355-2961-EA48BD6DE934}"/>
                  </a:ext>
                </a:extLst>
              </p:cNvPr>
              <p:cNvCxnSpPr>
                <a:stCxn id="938" idx="6"/>
                <a:endCxn id="932" idx="2"/>
              </p:cNvCxnSpPr>
              <p:nvPr/>
            </p:nvCxnSpPr>
            <p:spPr>
              <a:xfrm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5" name="直接连接符 904">
                <a:extLst>
                  <a:ext uri="{FF2B5EF4-FFF2-40B4-BE49-F238E27FC236}">
                    <a16:creationId xmlns:a16="http://schemas.microsoft.com/office/drawing/2014/main" id="{EB784E63-CC0E-6494-99DF-E9E242EAB07D}"/>
                  </a:ext>
                </a:extLst>
              </p:cNvPr>
              <p:cNvCxnSpPr>
                <a:stCxn id="931" idx="2"/>
                <a:endCxn id="939" idx="6"/>
              </p:cNvCxnSpPr>
              <p:nvPr/>
            </p:nvCxnSpPr>
            <p:spPr>
              <a:xfrm flipH="1"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6" name="直接连接符 905">
                <a:extLst>
                  <a:ext uri="{FF2B5EF4-FFF2-40B4-BE49-F238E27FC236}">
                    <a16:creationId xmlns:a16="http://schemas.microsoft.com/office/drawing/2014/main" id="{3A4A9E11-A029-84C0-280D-4132B753677C}"/>
                  </a:ext>
                </a:extLst>
              </p:cNvPr>
              <p:cNvCxnSpPr>
                <a:stCxn id="939" idx="6"/>
                <a:endCxn id="932" idx="2"/>
              </p:cNvCxnSpPr>
              <p:nvPr/>
            </p:nvCxnSpPr>
            <p:spPr>
              <a:xfrm>
                <a:off x="8319220" y="443310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7" name="直接连接符 906">
                <a:extLst>
                  <a:ext uri="{FF2B5EF4-FFF2-40B4-BE49-F238E27FC236}">
                    <a16:creationId xmlns:a16="http://schemas.microsoft.com/office/drawing/2014/main" id="{8E8EBA40-052D-6A9F-BF88-EF81D6F4AB8F}"/>
                  </a:ext>
                </a:extLst>
              </p:cNvPr>
              <p:cNvCxnSpPr>
                <a:stCxn id="939" idx="6"/>
                <a:endCxn id="933" idx="2"/>
              </p:cNvCxnSpPr>
              <p:nvPr/>
            </p:nvCxnSpPr>
            <p:spPr>
              <a:xfrm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8" name="直接连接符 907">
                <a:extLst>
                  <a:ext uri="{FF2B5EF4-FFF2-40B4-BE49-F238E27FC236}">
                    <a16:creationId xmlns:a16="http://schemas.microsoft.com/office/drawing/2014/main" id="{8853CBF6-73E4-D082-D9DB-C8E15ED57E58}"/>
                  </a:ext>
                </a:extLst>
              </p:cNvPr>
              <p:cNvCxnSpPr>
                <a:stCxn id="932" idx="2"/>
                <a:endCxn id="940" idx="6"/>
              </p:cNvCxnSpPr>
              <p:nvPr/>
            </p:nvCxnSpPr>
            <p:spPr>
              <a:xfrm flipH="1"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9" name="直接连接符 908">
                <a:extLst>
                  <a:ext uri="{FF2B5EF4-FFF2-40B4-BE49-F238E27FC236}">
                    <a16:creationId xmlns:a16="http://schemas.microsoft.com/office/drawing/2014/main" id="{51305634-C06D-82AB-FD70-654368950D51}"/>
                  </a:ext>
                </a:extLst>
              </p:cNvPr>
              <p:cNvCxnSpPr>
                <a:stCxn id="940" idx="6"/>
                <a:endCxn id="933" idx="2"/>
              </p:cNvCxnSpPr>
              <p:nvPr/>
            </p:nvCxnSpPr>
            <p:spPr>
              <a:xfrm>
                <a:off x="8319220" y="480587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0" name="直接连接符 909">
                <a:extLst>
                  <a:ext uri="{FF2B5EF4-FFF2-40B4-BE49-F238E27FC236}">
                    <a16:creationId xmlns:a16="http://schemas.microsoft.com/office/drawing/2014/main" id="{1EB65806-E7FA-87D7-342B-9188CDD73F1C}"/>
                  </a:ext>
                </a:extLst>
              </p:cNvPr>
              <p:cNvCxnSpPr>
                <a:stCxn id="933" idx="2"/>
                <a:endCxn id="937" idx="6"/>
              </p:cNvCxnSpPr>
              <p:nvPr/>
            </p:nvCxnSpPr>
            <p:spPr>
              <a:xfrm flipH="1"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1" name="直接连接符 910">
                <a:extLst>
                  <a:ext uri="{FF2B5EF4-FFF2-40B4-BE49-F238E27FC236}">
                    <a16:creationId xmlns:a16="http://schemas.microsoft.com/office/drawing/2014/main" id="{F4EE766D-E47E-6A45-50DF-F1BC3355BC50}"/>
                  </a:ext>
                </a:extLst>
              </p:cNvPr>
              <p:cNvCxnSpPr>
                <a:stCxn id="937" idx="6"/>
                <a:endCxn id="930" idx="2"/>
              </p:cNvCxnSpPr>
              <p:nvPr/>
            </p:nvCxnSpPr>
            <p:spPr>
              <a:xfrm>
                <a:off x="8319220" y="517864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2" name="直接连接符 911">
                <a:extLst>
                  <a:ext uri="{FF2B5EF4-FFF2-40B4-BE49-F238E27FC236}">
                    <a16:creationId xmlns:a16="http://schemas.microsoft.com/office/drawing/2014/main" id="{CE6D4F8D-64B0-41DE-F02C-F550FDD93242}"/>
                  </a:ext>
                </a:extLst>
              </p:cNvPr>
              <p:cNvCxnSpPr>
                <a:stCxn id="940" idx="6"/>
                <a:endCxn id="930" idx="2"/>
              </p:cNvCxnSpPr>
              <p:nvPr/>
            </p:nvCxnSpPr>
            <p:spPr>
              <a:xfrm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13" name="组合 912">
                <a:extLst>
                  <a:ext uri="{FF2B5EF4-FFF2-40B4-BE49-F238E27FC236}">
                    <a16:creationId xmlns:a16="http://schemas.microsoft.com/office/drawing/2014/main" id="{F5049564-246A-C07F-95D6-02E9199EC57E}"/>
                  </a:ext>
                </a:extLst>
              </p:cNvPr>
              <p:cNvGrpSpPr/>
              <p:nvPr/>
            </p:nvGrpSpPr>
            <p:grpSpPr>
              <a:xfrm>
                <a:off x="8831008" y="4174424"/>
                <a:ext cx="143028" cy="945271"/>
                <a:chOff x="3104749" y="2327346"/>
                <a:chExt cx="136186" cy="717415"/>
              </a:xfrm>
              <a:solidFill>
                <a:srgbClr val="00B0F0"/>
              </a:solidFill>
            </p:grpSpPr>
            <p:sp>
              <p:nvSpPr>
                <p:cNvPr id="927" name="椭圆 926">
                  <a:extLst>
                    <a:ext uri="{FF2B5EF4-FFF2-40B4-BE49-F238E27FC236}">
                      <a16:creationId xmlns:a16="http://schemas.microsoft.com/office/drawing/2014/main" id="{D1B3A922-AF23-E428-0702-62C41C0D9BC3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928" name="椭圆 927">
                  <a:extLst>
                    <a:ext uri="{FF2B5EF4-FFF2-40B4-BE49-F238E27FC236}">
                      <a16:creationId xmlns:a16="http://schemas.microsoft.com/office/drawing/2014/main" id="{E4163BB2-CAC8-AD2E-1C57-6594A75EA6C9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29" name="椭圆 928">
                  <a:extLst>
                    <a:ext uri="{FF2B5EF4-FFF2-40B4-BE49-F238E27FC236}">
                      <a16:creationId xmlns:a16="http://schemas.microsoft.com/office/drawing/2014/main" id="{E7228597-7114-29D0-9640-12A833C3E45F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914" name="直接连接符 913">
                <a:extLst>
                  <a:ext uri="{FF2B5EF4-FFF2-40B4-BE49-F238E27FC236}">
                    <a16:creationId xmlns:a16="http://schemas.microsoft.com/office/drawing/2014/main" id="{31B7868B-21AE-1DCB-D8B4-49E43FECAF3E}"/>
                  </a:ext>
                </a:extLst>
              </p:cNvPr>
              <p:cNvCxnSpPr>
                <a:stCxn id="936" idx="6"/>
                <a:endCxn id="937" idx="2"/>
              </p:cNvCxnSpPr>
              <p:nvPr/>
            </p:nvCxnSpPr>
            <p:spPr>
              <a:xfrm>
                <a:off x="7930995" y="5026975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5" name="直接连接符 914">
                <a:extLst>
                  <a:ext uri="{FF2B5EF4-FFF2-40B4-BE49-F238E27FC236}">
                    <a16:creationId xmlns:a16="http://schemas.microsoft.com/office/drawing/2014/main" id="{971B5C67-8A45-EBBF-4A59-BCA03582F0B8}"/>
                  </a:ext>
                </a:extLst>
              </p:cNvPr>
              <p:cNvCxnSpPr>
                <a:stCxn id="931" idx="6"/>
                <a:endCxn id="927" idx="2"/>
              </p:cNvCxnSpPr>
              <p:nvPr/>
            </p:nvCxnSpPr>
            <p:spPr>
              <a:xfrm>
                <a:off x="8594609" y="4060334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6" name="直接连接符 915">
                <a:extLst>
                  <a:ext uri="{FF2B5EF4-FFF2-40B4-BE49-F238E27FC236}">
                    <a16:creationId xmlns:a16="http://schemas.microsoft.com/office/drawing/2014/main" id="{9BEB15CE-EC78-053A-8ECF-50D7B1B91225}"/>
                  </a:ext>
                </a:extLst>
              </p:cNvPr>
              <p:cNvCxnSpPr>
                <a:stCxn id="931" idx="6"/>
                <a:endCxn id="928" idx="2"/>
              </p:cNvCxnSpPr>
              <p:nvPr/>
            </p:nvCxnSpPr>
            <p:spPr>
              <a:xfrm>
                <a:off x="8594609" y="4060334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7" name="直接连接符 916">
                <a:extLst>
                  <a:ext uri="{FF2B5EF4-FFF2-40B4-BE49-F238E27FC236}">
                    <a16:creationId xmlns:a16="http://schemas.microsoft.com/office/drawing/2014/main" id="{28E9D26D-5D34-45C1-A881-348009B95E5E}"/>
                  </a:ext>
                </a:extLst>
              </p:cNvPr>
              <p:cNvCxnSpPr>
                <a:stCxn id="932" idx="6"/>
                <a:endCxn id="928" idx="2"/>
              </p:cNvCxnSpPr>
              <p:nvPr/>
            </p:nvCxnSpPr>
            <p:spPr>
              <a:xfrm>
                <a:off x="8594609" y="4433103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8" name="直接连接符 917">
                <a:extLst>
                  <a:ext uri="{FF2B5EF4-FFF2-40B4-BE49-F238E27FC236}">
                    <a16:creationId xmlns:a16="http://schemas.microsoft.com/office/drawing/2014/main" id="{904DAFDE-97B0-2DC7-FAA2-333061DF4B7A}"/>
                  </a:ext>
                </a:extLst>
              </p:cNvPr>
              <p:cNvCxnSpPr>
                <a:stCxn id="932" idx="6"/>
                <a:endCxn id="929" idx="2"/>
              </p:cNvCxnSpPr>
              <p:nvPr/>
            </p:nvCxnSpPr>
            <p:spPr>
              <a:xfrm>
                <a:off x="8594609" y="4433103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9" name="直接连接符 918">
                <a:extLst>
                  <a:ext uri="{FF2B5EF4-FFF2-40B4-BE49-F238E27FC236}">
                    <a16:creationId xmlns:a16="http://schemas.microsoft.com/office/drawing/2014/main" id="{7372146A-F4A8-F2EE-5276-614670B4737C}"/>
                  </a:ext>
                </a:extLst>
              </p:cNvPr>
              <p:cNvCxnSpPr>
                <a:stCxn id="930" idx="6"/>
                <a:endCxn id="929" idx="2"/>
              </p:cNvCxnSpPr>
              <p:nvPr/>
            </p:nvCxnSpPr>
            <p:spPr>
              <a:xfrm flipV="1">
                <a:off x="8594609" y="5029975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0" name="直接连接符 919">
                <a:extLst>
                  <a:ext uri="{FF2B5EF4-FFF2-40B4-BE49-F238E27FC236}">
                    <a16:creationId xmlns:a16="http://schemas.microsoft.com/office/drawing/2014/main" id="{43265E5E-64BD-FBF6-2A4C-24DE388F1944}"/>
                  </a:ext>
                </a:extLst>
              </p:cNvPr>
              <p:cNvCxnSpPr>
                <a:stCxn id="933" idx="6"/>
                <a:endCxn id="929" idx="2"/>
              </p:cNvCxnSpPr>
              <p:nvPr/>
            </p:nvCxnSpPr>
            <p:spPr>
              <a:xfrm>
                <a:off x="8594609" y="4805873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1" name="直接连接符 920">
                <a:extLst>
                  <a:ext uri="{FF2B5EF4-FFF2-40B4-BE49-F238E27FC236}">
                    <a16:creationId xmlns:a16="http://schemas.microsoft.com/office/drawing/2014/main" id="{618CB2EC-8244-6F19-EDA5-97F8DBA13138}"/>
                  </a:ext>
                </a:extLst>
              </p:cNvPr>
              <p:cNvCxnSpPr>
                <a:stCxn id="933" idx="6"/>
                <a:endCxn id="928" idx="2"/>
              </p:cNvCxnSpPr>
              <p:nvPr/>
            </p:nvCxnSpPr>
            <p:spPr>
              <a:xfrm flipV="1">
                <a:off x="8594609" y="4646521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2" name="直接连接符 921">
                <a:extLst>
                  <a:ext uri="{FF2B5EF4-FFF2-40B4-BE49-F238E27FC236}">
                    <a16:creationId xmlns:a16="http://schemas.microsoft.com/office/drawing/2014/main" id="{4F5BAB06-68E9-3C3D-CFAE-CDEF50EB03B1}"/>
                  </a:ext>
                </a:extLst>
              </p:cNvPr>
              <p:cNvCxnSpPr>
                <a:stCxn id="930" idx="6"/>
                <a:endCxn id="928" idx="2"/>
              </p:cNvCxnSpPr>
              <p:nvPr/>
            </p:nvCxnSpPr>
            <p:spPr>
              <a:xfrm flipV="1">
                <a:off x="8594609" y="4646521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3" name="直接连接符 922">
                <a:extLst>
                  <a:ext uri="{FF2B5EF4-FFF2-40B4-BE49-F238E27FC236}">
                    <a16:creationId xmlns:a16="http://schemas.microsoft.com/office/drawing/2014/main" id="{605EF89D-6E75-C939-6B7D-514111261649}"/>
                  </a:ext>
                </a:extLst>
              </p:cNvPr>
              <p:cNvCxnSpPr>
                <a:stCxn id="932" idx="6"/>
                <a:endCxn id="927" idx="2"/>
              </p:cNvCxnSpPr>
              <p:nvPr/>
            </p:nvCxnSpPr>
            <p:spPr>
              <a:xfrm flipV="1">
                <a:off x="8594609" y="4264144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4" name="直接箭头连接符 923">
                <a:extLst>
                  <a:ext uri="{FF2B5EF4-FFF2-40B4-BE49-F238E27FC236}">
                    <a16:creationId xmlns:a16="http://schemas.microsoft.com/office/drawing/2014/main" id="{65BBE1BC-36F0-8C61-F59B-5F4BF70C13F2}"/>
                  </a:ext>
                </a:extLst>
              </p:cNvPr>
              <p:cNvCxnSpPr>
                <a:stCxn id="927" idx="6"/>
              </p:cNvCxnSpPr>
              <p:nvPr/>
            </p:nvCxnSpPr>
            <p:spPr>
              <a:xfrm flipV="1">
                <a:off x="8974036" y="4261144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5" name="直接箭头连接符 924">
                <a:extLst>
                  <a:ext uri="{FF2B5EF4-FFF2-40B4-BE49-F238E27FC236}">
                    <a16:creationId xmlns:a16="http://schemas.microsoft.com/office/drawing/2014/main" id="{16D0DE45-4D35-DDCA-8CD2-30187072C1CB}"/>
                  </a:ext>
                </a:extLst>
              </p:cNvPr>
              <p:cNvCxnSpPr/>
              <p:nvPr/>
            </p:nvCxnSpPr>
            <p:spPr>
              <a:xfrm flipV="1">
                <a:off x="8974035" y="4640521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6" name="直接箭头连接符 925">
                <a:extLst>
                  <a:ext uri="{FF2B5EF4-FFF2-40B4-BE49-F238E27FC236}">
                    <a16:creationId xmlns:a16="http://schemas.microsoft.com/office/drawing/2014/main" id="{F4FECB9D-B3B5-2DE6-055C-D967EBA05C82}"/>
                  </a:ext>
                </a:extLst>
              </p:cNvPr>
              <p:cNvCxnSpPr/>
              <p:nvPr/>
            </p:nvCxnSpPr>
            <p:spPr>
              <a:xfrm flipV="1">
                <a:off x="8974034" y="503045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41" name="图形 940">
              <a:extLst>
                <a:ext uri="{FF2B5EF4-FFF2-40B4-BE49-F238E27FC236}">
                  <a16:creationId xmlns:a16="http://schemas.microsoft.com/office/drawing/2014/main" id="{A8D51B74-5E60-9772-3ABD-E151D5ACC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8455" y="1061815"/>
              <a:ext cx="785022" cy="785022"/>
            </a:xfrm>
            <a:prstGeom prst="rect">
              <a:avLst/>
            </a:prstGeom>
          </p:spPr>
        </p:pic>
        <p:grpSp>
          <p:nvGrpSpPr>
            <p:cNvPr id="942" name="组合 941">
              <a:extLst>
                <a:ext uri="{FF2B5EF4-FFF2-40B4-BE49-F238E27FC236}">
                  <a16:creationId xmlns:a16="http://schemas.microsoft.com/office/drawing/2014/main" id="{7BF3FC9C-D42D-3EDB-3DE6-D95D4FA5893C}"/>
                </a:ext>
              </a:extLst>
            </p:cNvPr>
            <p:cNvGrpSpPr/>
            <p:nvPr/>
          </p:nvGrpSpPr>
          <p:grpSpPr>
            <a:xfrm>
              <a:off x="2034973" y="1322033"/>
              <a:ext cx="499919" cy="264585"/>
              <a:chOff x="8804907" y="5669287"/>
              <a:chExt cx="1108613" cy="586740"/>
            </a:xfrm>
          </p:grpSpPr>
          <p:sp>
            <p:nvSpPr>
              <p:cNvPr id="943" name="任意多边形: 形状 942">
                <a:extLst>
                  <a:ext uri="{FF2B5EF4-FFF2-40B4-BE49-F238E27FC236}">
                    <a16:creationId xmlns:a16="http://schemas.microsoft.com/office/drawing/2014/main" id="{0870CBC5-8A2E-439A-FD6E-BC1733231E6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4" name="任意多边形: 形状 943">
                <a:extLst>
                  <a:ext uri="{FF2B5EF4-FFF2-40B4-BE49-F238E27FC236}">
                    <a16:creationId xmlns:a16="http://schemas.microsoft.com/office/drawing/2014/main" id="{A6053948-A7CD-1F73-730D-362868F0477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5" name="任意多边形: 形状 944">
                <a:extLst>
                  <a:ext uri="{FF2B5EF4-FFF2-40B4-BE49-F238E27FC236}">
                    <a16:creationId xmlns:a16="http://schemas.microsoft.com/office/drawing/2014/main" id="{F52A2B67-1B3A-09B5-7E0E-8F4277B7E6EE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46" name="组合 945">
              <a:extLst>
                <a:ext uri="{FF2B5EF4-FFF2-40B4-BE49-F238E27FC236}">
                  <a16:creationId xmlns:a16="http://schemas.microsoft.com/office/drawing/2014/main" id="{1AE96C2B-73BF-7EE6-CD79-C3CA57CCF013}"/>
                </a:ext>
              </a:extLst>
            </p:cNvPr>
            <p:cNvGrpSpPr/>
            <p:nvPr/>
          </p:nvGrpSpPr>
          <p:grpSpPr>
            <a:xfrm>
              <a:off x="2034973" y="2817195"/>
              <a:ext cx="499919" cy="264585"/>
              <a:chOff x="8804907" y="5669287"/>
              <a:chExt cx="1108613" cy="586740"/>
            </a:xfrm>
          </p:grpSpPr>
          <p:sp>
            <p:nvSpPr>
              <p:cNvPr id="947" name="任意多边形: 形状 946">
                <a:extLst>
                  <a:ext uri="{FF2B5EF4-FFF2-40B4-BE49-F238E27FC236}">
                    <a16:creationId xmlns:a16="http://schemas.microsoft.com/office/drawing/2014/main" id="{14122463-F30D-C442-B3CB-4B2CB879BC89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8" name="任意多边形: 形状 947">
                <a:extLst>
                  <a:ext uri="{FF2B5EF4-FFF2-40B4-BE49-F238E27FC236}">
                    <a16:creationId xmlns:a16="http://schemas.microsoft.com/office/drawing/2014/main" id="{5A66867E-132D-65C1-F58D-AFA58629C6C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9" name="任意多边形: 形状 948">
                <a:extLst>
                  <a:ext uri="{FF2B5EF4-FFF2-40B4-BE49-F238E27FC236}">
                    <a16:creationId xmlns:a16="http://schemas.microsoft.com/office/drawing/2014/main" id="{ABB2C51B-5D3C-D685-9285-F268EE1D1FA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50" name="组合 949">
              <a:extLst>
                <a:ext uri="{FF2B5EF4-FFF2-40B4-BE49-F238E27FC236}">
                  <a16:creationId xmlns:a16="http://schemas.microsoft.com/office/drawing/2014/main" id="{119A0330-2975-B61D-DAB1-5DF039C1D84D}"/>
                </a:ext>
              </a:extLst>
            </p:cNvPr>
            <p:cNvGrpSpPr/>
            <p:nvPr/>
          </p:nvGrpSpPr>
          <p:grpSpPr>
            <a:xfrm>
              <a:off x="2034973" y="4146296"/>
              <a:ext cx="499919" cy="264585"/>
              <a:chOff x="8804907" y="5669287"/>
              <a:chExt cx="1108613" cy="586740"/>
            </a:xfrm>
          </p:grpSpPr>
          <p:sp>
            <p:nvSpPr>
              <p:cNvPr id="951" name="任意多边形: 形状 950">
                <a:extLst>
                  <a:ext uri="{FF2B5EF4-FFF2-40B4-BE49-F238E27FC236}">
                    <a16:creationId xmlns:a16="http://schemas.microsoft.com/office/drawing/2014/main" id="{40AFD732-8A27-5282-DB87-389AF7D01275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2" name="任意多边形: 形状 951">
                <a:extLst>
                  <a:ext uri="{FF2B5EF4-FFF2-40B4-BE49-F238E27FC236}">
                    <a16:creationId xmlns:a16="http://schemas.microsoft.com/office/drawing/2014/main" id="{93E210BF-BE74-C63F-10F3-5F7FA9546753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3" name="任意多边形: 形状 952">
                <a:extLst>
                  <a:ext uri="{FF2B5EF4-FFF2-40B4-BE49-F238E27FC236}">
                    <a16:creationId xmlns:a16="http://schemas.microsoft.com/office/drawing/2014/main" id="{107C77AD-1413-3752-C8F1-DDC513E73F5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54" name="组合 953">
              <a:extLst>
                <a:ext uri="{FF2B5EF4-FFF2-40B4-BE49-F238E27FC236}">
                  <a16:creationId xmlns:a16="http://schemas.microsoft.com/office/drawing/2014/main" id="{D67BB20F-621F-95F2-28FA-C3FB619C084F}"/>
                </a:ext>
              </a:extLst>
            </p:cNvPr>
            <p:cNvGrpSpPr/>
            <p:nvPr/>
          </p:nvGrpSpPr>
          <p:grpSpPr>
            <a:xfrm>
              <a:off x="3818642" y="1341489"/>
              <a:ext cx="499919" cy="264585"/>
              <a:chOff x="8804907" y="5669287"/>
              <a:chExt cx="1108613" cy="586740"/>
            </a:xfrm>
          </p:grpSpPr>
          <p:sp>
            <p:nvSpPr>
              <p:cNvPr id="955" name="任意多边形: 形状 954">
                <a:extLst>
                  <a:ext uri="{FF2B5EF4-FFF2-40B4-BE49-F238E27FC236}">
                    <a16:creationId xmlns:a16="http://schemas.microsoft.com/office/drawing/2014/main" id="{94980FCF-DB64-F0C6-05F6-7046151221C2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6" name="任意多边形: 形状 955">
                <a:extLst>
                  <a:ext uri="{FF2B5EF4-FFF2-40B4-BE49-F238E27FC236}">
                    <a16:creationId xmlns:a16="http://schemas.microsoft.com/office/drawing/2014/main" id="{06E76B14-4454-BB57-2B70-752DE1B147E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7" name="任意多边形: 形状 956">
                <a:extLst>
                  <a:ext uri="{FF2B5EF4-FFF2-40B4-BE49-F238E27FC236}">
                    <a16:creationId xmlns:a16="http://schemas.microsoft.com/office/drawing/2014/main" id="{E57E6A6A-A3D4-A95F-C68C-154356DD7D4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58" name="组合 957">
              <a:extLst>
                <a:ext uri="{FF2B5EF4-FFF2-40B4-BE49-F238E27FC236}">
                  <a16:creationId xmlns:a16="http://schemas.microsoft.com/office/drawing/2014/main" id="{9B2E425D-D184-159D-067A-62A82D1E6775}"/>
                </a:ext>
              </a:extLst>
            </p:cNvPr>
            <p:cNvGrpSpPr/>
            <p:nvPr/>
          </p:nvGrpSpPr>
          <p:grpSpPr>
            <a:xfrm>
              <a:off x="3838097" y="2817195"/>
              <a:ext cx="499919" cy="264585"/>
              <a:chOff x="8804907" y="5669287"/>
              <a:chExt cx="1108613" cy="586740"/>
            </a:xfrm>
          </p:grpSpPr>
          <p:sp>
            <p:nvSpPr>
              <p:cNvPr id="959" name="任意多边形: 形状 958">
                <a:extLst>
                  <a:ext uri="{FF2B5EF4-FFF2-40B4-BE49-F238E27FC236}">
                    <a16:creationId xmlns:a16="http://schemas.microsoft.com/office/drawing/2014/main" id="{E65B8C46-CC67-376F-093C-FDE6DC50EE5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0" name="任意多边形: 形状 959">
                <a:extLst>
                  <a:ext uri="{FF2B5EF4-FFF2-40B4-BE49-F238E27FC236}">
                    <a16:creationId xmlns:a16="http://schemas.microsoft.com/office/drawing/2014/main" id="{5F4D2869-336B-1254-7A4F-69130086456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1" name="任意多边形: 形状 960">
                <a:extLst>
                  <a:ext uri="{FF2B5EF4-FFF2-40B4-BE49-F238E27FC236}">
                    <a16:creationId xmlns:a16="http://schemas.microsoft.com/office/drawing/2014/main" id="{0F321C95-D463-53DF-7608-F01F85E6D3C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62" name="组合 961">
              <a:extLst>
                <a:ext uri="{FF2B5EF4-FFF2-40B4-BE49-F238E27FC236}">
                  <a16:creationId xmlns:a16="http://schemas.microsoft.com/office/drawing/2014/main" id="{09B73294-343F-0413-FC4D-17B78CF52A96}"/>
                </a:ext>
              </a:extLst>
            </p:cNvPr>
            <p:cNvGrpSpPr/>
            <p:nvPr/>
          </p:nvGrpSpPr>
          <p:grpSpPr>
            <a:xfrm>
              <a:off x="3818642" y="4181965"/>
              <a:ext cx="499919" cy="264585"/>
              <a:chOff x="8804907" y="5669287"/>
              <a:chExt cx="1108613" cy="586740"/>
            </a:xfrm>
          </p:grpSpPr>
          <p:sp>
            <p:nvSpPr>
              <p:cNvPr id="963" name="任意多边形: 形状 962">
                <a:extLst>
                  <a:ext uri="{FF2B5EF4-FFF2-40B4-BE49-F238E27FC236}">
                    <a16:creationId xmlns:a16="http://schemas.microsoft.com/office/drawing/2014/main" id="{CE46F0C7-5673-214F-28CF-2BABFDEC385C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4" name="任意多边形: 形状 963">
                <a:extLst>
                  <a:ext uri="{FF2B5EF4-FFF2-40B4-BE49-F238E27FC236}">
                    <a16:creationId xmlns:a16="http://schemas.microsoft.com/office/drawing/2014/main" id="{4C8EB7EA-9B61-3610-BA86-FC747383178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5" name="任意多边形: 形状 964">
                <a:extLst>
                  <a:ext uri="{FF2B5EF4-FFF2-40B4-BE49-F238E27FC236}">
                    <a16:creationId xmlns:a16="http://schemas.microsoft.com/office/drawing/2014/main" id="{2D49D566-767D-49D0-36BA-B2813662342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66" name="组合 965">
              <a:extLst>
                <a:ext uri="{FF2B5EF4-FFF2-40B4-BE49-F238E27FC236}">
                  <a16:creationId xmlns:a16="http://schemas.microsoft.com/office/drawing/2014/main" id="{6D51C1D4-7AB0-A8AA-78C7-3EA6716DAF3C}"/>
                </a:ext>
              </a:extLst>
            </p:cNvPr>
            <p:cNvGrpSpPr/>
            <p:nvPr/>
          </p:nvGrpSpPr>
          <p:grpSpPr>
            <a:xfrm rot="2445721">
              <a:off x="5635887" y="1480925"/>
              <a:ext cx="541021" cy="293370"/>
              <a:chOff x="5570219" y="2552700"/>
              <a:chExt cx="1082041" cy="586740"/>
            </a:xfrm>
          </p:grpSpPr>
          <p:sp>
            <p:nvSpPr>
              <p:cNvPr id="967" name="箭头: 右 966">
                <a:extLst>
                  <a:ext uri="{FF2B5EF4-FFF2-40B4-BE49-F238E27FC236}">
                    <a16:creationId xmlns:a16="http://schemas.microsoft.com/office/drawing/2014/main" id="{04D2AB44-8E95-D0EB-8DF8-C76C77E0055B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8" name="矩形 967">
                <a:extLst>
                  <a:ext uri="{FF2B5EF4-FFF2-40B4-BE49-F238E27FC236}">
                    <a16:creationId xmlns:a16="http://schemas.microsoft.com/office/drawing/2014/main" id="{B0A40C5F-04DD-341A-7312-2A851887A14E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9" name="矩形 968">
                <a:extLst>
                  <a:ext uri="{FF2B5EF4-FFF2-40B4-BE49-F238E27FC236}">
                    <a16:creationId xmlns:a16="http://schemas.microsoft.com/office/drawing/2014/main" id="{FD0C1DF1-1343-EE2D-000C-F7E36BDA1DDB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70" name="组合 969">
              <a:extLst>
                <a:ext uri="{FF2B5EF4-FFF2-40B4-BE49-F238E27FC236}">
                  <a16:creationId xmlns:a16="http://schemas.microsoft.com/office/drawing/2014/main" id="{419C1DF6-D3E2-0F7B-C4D5-885AA2F4C0A8}"/>
                </a:ext>
              </a:extLst>
            </p:cNvPr>
            <p:cNvGrpSpPr/>
            <p:nvPr/>
          </p:nvGrpSpPr>
          <p:grpSpPr>
            <a:xfrm rot="19140000">
              <a:off x="5652645" y="4182784"/>
              <a:ext cx="541021" cy="293370"/>
              <a:chOff x="5570219" y="2552700"/>
              <a:chExt cx="1082041" cy="586740"/>
            </a:xfrm>
          </p:grpSpPr>
          <p:sp>
            <p:nvSpPr>
              <p:cNvPr id="971" name="箭头: 右 970">
                <a:extLst>
                  <a:ext uri="{FF2B5EF4-FFF2-40B4-BE49-F238E27FC236}">
                    <a16:creationId xmlns:a16="http://schemas.microsoft.com/office/drawing/2014/main" id="{55F21F7E-A705-8818-EBF1-282347188E16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2" name="矩形 971">
                <a:extLst>
                  <a:ext uri="{FF2B5EF4-FFF2-40B4-BE49-F238E27FC236}">
                    <a16:creationId xmlns:a16="http://schemas.microsoft.com/office/drawing/2014/main" id="{6B48B8BD-FB49-A016-84E2-90D1AF053383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3" name="矩形 972">
                <a:extLst>
                  <a:ext uri="{FF2B5EF4-FFF2-40B4-BE49-F238E27FC236}">
                    <a16:creationId xmlns:a16="http://schemas.microsoft.com/office/drawing/2014/main" id="{9D714446-9C33-231C-F99A-E47600422352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974" name="任意多边形: 形状 973">
              <a:extLst>
                <a:ext uri="{FF2B5EF4-FFF2-40B4-BE49-F238E27FC236}">
                  <a16:creationId xmlns:a16="http://schemas.microsoft.com/office/drawing/2014/main" id="{D6521729-7593-6CC5-336B-7F781C8F8BF5}"/>
                </a:ext>
              </a:extLst>
            </p:cNvPr>
            <p:cNvSpPr/>
            <p:nvPr/>
          </p:nvSpPr>
          <p:spPr>
            <a:xfrm>
              <a:off x="5710585" y="278885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75" name="任意多边形: 形状 974">
              <a:extLst>
                <a:ext uri="{FF2B5EF4-FFF2-40B4-BE49-F238E27FC236}">
                  <a16:creationId xmlns:a16="http://schemas.microsoft.com/office/drawing/2014/main" id="{1C6C367B-0E9C-9AC6-07CC-3408008083F0}"/>
                </a:ext>
              </a:extLst>
            </p:cNvPr>
            <p:cNvSpPr/>
            <p:nvPr/>
          </p:nvSpPr>
          <p:spPr>
            <a:xfrm>
              <a:off x="9089924" y="278885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976" name="组合 975">
              <a:extLst>
                <a:ext uri="{FF2B5EF4-FFF2-40B4-BE49-F238E27FC236}">
                  <a16:creationId xmlns:a16="http://schemas.microsoft.com/office/drawing/2014/main" id="{6624FB3E-BE5A-C648-2A7D-1BFC04F33C02}"/>
                </a:ext>
              </a:extLst>
            </p:cNvPr>
            <p:cNvGrpSpPr/>
            <p:nvPr/>
          </p:nvGrpSpPr>
          <p:grpSpPr>
            <a:xfrm>
              <a:off x="4673388" y="2511921"/>
              <a:ext cx="798348" cy="847757"/>
              <a:chOff x="503136" y="4508808"/>
              <a:chExt cx="798348" cy="847757"/>
            </a:xfrm>
          </p:grpSpPr>
          <p:grpSp>
            <p:nvGrpSpPr>
              <p:cNvPr id="977" name="组合 976">
                <a:extLst>
                  <a:ext uri="{FF2B5EF4-FFF2-40B4-BE49-F238E27FC236}">
                    <a16:creationId xmlns:a16="http://schemas.microsoft.com/office/drawing/2014/main" id="{27462712-2076-82D1-5ACA-DF82C1E8BE78}"/>
                  </a:ext>
                </a:extLst>
              </p:cNvPr>
              <p:cNvGrpSpPr/>
              <p:nvPr/>
            </p:nvGrpSpPr>
            <p:grpSpPr>
              <a:xfrm rot="5400000" flipV="1">
                <a:off x="817649" y="4871683"/>
                <a:ext cx="846710" cy="120960"/>
                <a:chOff x="1051128" y="2206091"/>
                <a:chExt cx="2451365" cy="350198"/>
              </a:xfrm>
            </p:grpSpPr>
            <p:sp>
              <p:nvSpPr>
                <p:cNvPr id="993" name="矩形 992">
                  <a:extLst>
                    <a:ext uri="{FF2B5EF4-FFF2-40B4-BE49-F238E27FC236}">
                      <a16:creationId xmlns:a16="http://schemas.microsoft.com/office/drawing/2014/main" id="{09E28665-5368-B363-0E26-380991B33F42}"/>
                    </a:ext>
                  </a:extLst>
                </p:cNvPr>
                <p:cNvSpPr/>
                <p:nvPr/>
              </p:nvSpPr>
              <p:spPr>
                <a:xfrm>
                  <a:off x="1051128" y="2206094"/>
                  <a:ext cx="350195" cy="350195"/>
                </a:xfrm>
                <a:prstGeom prst="rect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4" name="矩形 993">
                  <a:extLst>
                    <a:ext uri="{FF2B5EF4-FFF2-40B4-BE49-F238E27FC236}">
                      <a16:creationId xmlns:a16="http://schemas.microsoft.com/office/drawing/2014/main" id="{CA7C361E-327C-ADBA-5E13-EEC001AB3BC2}"/>
                    </a:ext>
                  </a:extLst>
                </p:cNvPr>
                <p:cNvSpPr/>
                <p:nvPr/>
              </p:nvSpPr>
              <p:spPr>
                <a:xfrm>
                  <a:off x="1401323" y="2206094"/>
                  <a:ext cx="350195" cy="350195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5" name="矩形 994">
                  <a:extLst>
                    <a:ext uri="{FF2B5EF4-FFF2-40B4-BE49-F238E27FC236}">
                      <a16:creationId xmlns:a16="http://schemas.microsoft.com/office/drawing/2014/main" id="{D47641AC-CC1B-736B-EBC2-9A4507476697}"/>
                    </a:ext>
                  </a:extLst>
                </p:cNvPr>
                <p:cNvSpPr/>
                <p:nvPr/>
              </p:nvSpPr>
              <p:spPr>
                <a:xfrm>
                  <a:off x="1751518" y="2206094"/>
                  <a:ext cx="350195" cy="350195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6" name="矩形 995">
                  <a:extLst>
                    <a:ext uri="{FF2B5EF4-FFF2-40B4-BE49-F238E27FC236}">
                      <a16:creationId xmlns:a16="http://schemas.microsoft.com/office/drawing/2014/main" id="{2CACB0E0-CD7F-59EA-BCDC-E481A95CB05E}"/>
                    </a:ext>
                  </a:extLst>
                </p:cNvPr>
                <p:cNvSpPr/>
                <p:nvPr/>
              </p:nvSpPr>
              <p:spPr>
                <a:xfrm>
                  <a:off x="2101713" y="2206094"/>
                  <a:ext cx="350195" cy="350195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7" name="矩形 996">
                  <a:extLst>
                    <a:ext uri="{FF2B5EF4-FFF2-40B4-BE49-F238E27FC236}">
                      <a16:creationId xmlns:a16="http://schemas.microsoft.com/office/drawing/2014/main" id="{119E3AD3-1CEE-911F-B3A0-126870833D41}"/>
                    </a:ext>
                  </a:extLst>
                </p:cNvPr>
                <p:cNvSpPr/>
                <p:nvPr/>
              </p:nvSpPr>
              <p:spPr>
                <a:xfrm>
                  <a:off x="2451908" y="2206093"/>
                  <a:ext cx="350195" cy="350195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8" name="矩形 997">
                  <a:extLst>
                    <a:ext uri="{FF2B5EF4-FFF2-40B4-BE49-F238E27FC236}">
                      <a16:creationId xmlns:a16="http://schemas.microsoft.com/office/drawing/2014/main" id="{4711B97E-B432-AD45-B103-D35EF355EB27}"/>
                    </a:ext>
                  </a:extLst>
                </p:cNvPr>
                <p:cNvSpPr/>
                <p:nvPr/>
              </p:nvSpPr>
              <p:spPr>
                <a:xfrm>
                  <a:off x="2802103" y="2206092"/>
                  <a:ext cx="350195" cy="350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9" name="矩形 998">
                  <a:extLst>
                    <a:ext uri="{FF2B5EF4-FFF2-40B4-BE49-F238E27FC236}">
                      <a16:creationId xmlns:a16="http://schemas.microsoft.com/office/drawing/2014/main" id="{A93F741C-5867-4279-1873-8E9D25BB2353}"/>
                    </a:ext>
                  </a:extLst>
                </p:cNvPr>
                <p:cNvSpPr/>
                <p:nvPr/>
              </p:nvSpPr>
              <p:spPr>
                <a:xfrm>
                  <a:off x="3152298" y="2206091"/>
                  <a:ext cx="350195" cy="350195"/>
                </a:xfrm>
                <a:prstGeom prst="rect">
                  <a:avLst/>
                </a:prstGeom>
                <a:solidFill>
                  <a:srgbClr val="163D82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978" name="矩形 977">
                <a:extLst>
                  <a:ext uri="{FF2B5EF4-FFF2-40B4-BE49-F238E27FC236}">
                    <a16:creationId xmlns:a16="http://schemas.microsoft.com/office/drawing/2014/main" id="{9C22013E-1C1D-E246-5F60-652E54B3BB14}"/>
                  </a:ext>
                </a:extLst>
              </p:cNvPr>
              <p:cNvSpPr/>
              <p:nvPr/>
            </p:nvSpPr>
            <p:spPr>
              <a:xfrm rot="5400000" flipV="1">
                <a:off x="947394" y="4509855"/>
                <a:ext cx="120959" cy="120959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9" name="矩形 978">
                <a:extLst>
                  <a:ext uri="{FF2B5EF4-FFF2-40B4-BE49-F238E27FC236}">
                    <a16:creationId xmlns:a16="http://schemas.microsoft.com/office/drawing/2014/main" id="{062489F7-5803-59DC-AE0D-E9CF5C0B2BB7}"/>
                  </a:ext>
                </a:extLst>
              </p:cNvPr>
              <p:cNvSpPr/>
              <p:nvPr/>
            </p:nvSpPr>
            <p:spPr>
              <a:xfrm rot="5400000" flipV="1">
                <a:off x="947394" y="4630813"/>
                <a:ext cx="120959" cy="120959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0" name="矩形 979">
                <a:extLst>
                  <a:ext uri="{FF2B5EF4-FFF2-40B4-BE49-F238E27FC236}">
                    <a16:creationId xmlns:a16="http://schemas.microsoft.com/office/drawing/2014/main" id="{7A8E6C1F-22E4-02C9-D003-19C96F14DE84}"/>
                  </a:ext>
                </a:extLst>
              </p:cNvPr>
              <p:cNvSpPr/>
              <p:nvPr/>
            </p:nvSpPr>
            <p:spPr>
              <a:xfrm rot="5400000" flipV="1">
                <a:off x="947394" y="4751772"/>
                <a:ext cx="120959" cy="120959"/>
              </a:xfrm>
              <a:prstGeom prst="rect">
                <a:avLst/>
              </a:prstGeom>
              <a:solidFill>
                <a:srgbClr val="163D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1" name="矩形 980">
                <a:extLst>
                  <a:ext uri="{FF2B5EF4-FFF2-40B4-BE49-F238E27FC236}">
                    <a16:creationId xmlns:a16="http://schemas.microsoft.com/office/drawing/2014/main" id="{E6FCDF49-8BDE-3F5D-3BD6-E21BC48E6D19}"/>
                  </a:ext>
                </a:extLst>
              </p:cNvPr>
              <p:cNvSpPr/>
              <p:nvPr/>
            </p:nvSpPr>
            <p:spPr>
              <a:xfrm rot="5400000" flipV="1">
                <a:off x="947394" y="4872731"/>
                <a:ext cx="120959" cy="120959"/>
              </a:xfrm>
              <a:prstGeom prst="rect">
                <a:avLst/>
              </a:prstGeom>
              <a:solidFill>
                <a:srgbClr val="24657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982" name="矩形 981">
                <a:extLst>
                  <a:ext uri="{FF2B5EF4-FFF2-40B4-BE49-F238E27FC236}">
                    <a16:creationId xmlns:a16="http://schemas.microsoft.com/office/drawing/2014/main" id="{8C0E30E1-084A-042A-168B-148B4AB36544}"/>
                  </a:ext>
                </a:extLst>
              </p:cNvPr>
              <p:cNvSpPr/>
              <p:nvPr/>
            </p:nvSpPr>
            <p:spPr>
              <a:xfrm rot="5400000" flipV="1">
                <a:off x="947394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3" name="矩形 982">
                <a:extLst>
                  <a:ext uri="{FF2B5EF4-FFF2-40B4-BE49-F238E27FC236}">
                    <a16:creationId xmlns:a16="http://schemas.microsoft.com/office/drawing/2014/main" id="{620D49FE-97DC-023F-A83F-71138CFA2DE8}"/>
                  </a:ext>
                </a:extLst>
              </p:cNvPr>
              <p:cNvSpPr/>
              <p:nvPr/>
            </p:nvSpPr>
            <p:spPr>
              <a:xfrm rot="5400000" flipV="1">
                <a:off x="947394" y="5114648"/>
                <a:ext cx="120959" cy="120959"/>
              </a:xfrm>
              <a:prstGeom prst="rect">
                <a:avLst/>
              </a:prstGeom>
              <a:solidFill>
                <a:srgbClr val="1E4E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4" name="矩形 983">
                <a:extLst>
                  <a:ext uri="{FF2B5EF4-FFF2-40B4-BE49-F238E27FC236}">
                    <a16:creationId xmlns:a16="http://schemas.microsoft.com/office/drawing/2014/main" id="{C06DA277-0D1B-40D7-52F2-98CDC26857B3}"/>
                  </a:ext>
                </a:extLst>
              </p:cNvPr>
              <p:cNvSpPr/>
              <p:nvPr/>
            </p:nvSpPr>
            <p:spPr>
              <a:xfrm rot="5400000" flipV="1">
                <a:off x="947393" y="5235606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5" name="矩形 984">
                <a:extLst>
                  <a:ext uri="{FF2B5EF4-FFF2-40B4-BE49-F238E27FC236}">
                    <a16:creationId xmlns:a16="http://schemas.microsoft.com/office/drawing/2014/main" id="{D583B276-ED53-B91A-2838-A9BDF4BFCFAC}"/>
                  </a:ext>
                </a:extLst>
              </p:cNvPr>
              <p:cNvSpPr/>
              <p:nvPr/>
            </p:nvSpPr>
            <p:spPr>
              <a:xfrm rot="5400000" flipV="1">
                <a:off x="503137" y="4509855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6" name="矩形 985">
                <a:extLst>
                  <a:ext uri="{FF2B5EF4-FFF2-40B4-BE49-F238E27FC236}">
                    <a16:creationId xmlns:a16="http://schemas.microsoft.com/office/drawing/2014/main" id="{A19B5437-BBD3-E00D-65ED-9123F34757AC}"/>
                  </a:ext>
                </a:extLst>
              </p:cNvPr>
              <p:cNvSpPr/>
              <p:nvPr/>
            </p:nvSpPr>
            <p:spPr>
              <a:xfrm rot="5400000" flipV="1">
                <a:off x="503137" y="4630813"/>
                <a:ext cx="120959" cy="120959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7" name="矩形 986">
                <a:extLst>
                  <a:ext uri="{FF2B5EF4-FFF2-40B4-BE49-F238E27FC236}">
                    <a16:creationId xmlns:a16="http://schemas.microsoft.com/office/drawing/2014/main" id="{61E80474-C01B-9125-A9B5-C7FA50351860}"/>
                  </a:ext>
                </a:extLst>
              </p:cNvPr>
              <p:cNvSpPr/>
              <p:nvPr/>
            </p:nvSpPr>
            <p:spPr>
              <a:xfrm rot="5400000" flipV="1">
                <a:off x="503137" y="4751772"/>
                <a:ext cx="120959" cy="120959"/>
              </a:xfrm>
              <a:prstGeom prst="rect">
                <a:avLst/>
              </a:prstGeom>
              <a:solidFill>
                <a:srgbClr val="6796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8" name="矩形 987">
                <a:extLst>
                  <a:ext uri="{FF2B5EF4-FFF2-40B4-BE49-F238E27FC236}">
                    <a16:creationId xmlns:a16="http://schemas.microsoft.com/office/drawing/2014/main" id="{7D15D72D-AB58-5F59-B652-9CCD25959087}"/>
                  </a:ext>
                </a:extLst>
              </p:cNvPr>
              <p:cNvSpPr/>
              <p:nvPr/>
            </p:nvSpPr>
            <p:spPr>
              <a:xfrm rot="5400000" flipV="1">
                <a:off x="503137" y="4872731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9" name="矩形 988">
                <a:extLst>
                  <a:ext uri="{FF2B5EF4-FFF2-40B4-BE49-F238E27FC236}">
                    <a16:creationId xmlns:a16="http://schemas.microsoft.com/office/drawing/2014/main" id="{50A609CE-A787-4D80-F7FF-D1BCB72D7448}"/>
                  </a:ext>
                </a:extLst>
              </p:cNvPr>
              <p:cNvSpPr/>
              <p:nvPr/>
            </p:nvSpPr>
            <p:spPr>
              <a:xfrm rot="5400000" flipV="1">
                <a:off x="503137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90" name="矩形 989">
                <a:extLst>
                  <a:ext uri="{FF2B5EF4-FFF2-40B4-BE49-F238E27FC236}">
                    <a16:creationId xmlns:a16="http://schemas.microsoft.com/office/drawing/2014/main" id="{26B77609-97E0-4945-3101-C1A53C9B39A4}"/>
                  </a:ext>
                </a:extLst>
              </p:cNvPr>
              <p:cNvSpPr/>
              <p:nvPr/>
            </p:nvSpPr>
            <p:spPr>
              <a:xfrm rot="5400000" flipV="1">
                <a:off x="503137" y="5114648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  <a:ln>
                <a:solidFill>
                  <a:srgbClr val="163D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91" name="矩形 990">
                <a:extLst>
                  <a:ext uri="{FF2B5EF4-FFF2-40B4-BE49-F238E27FC236}">
                    <a16:creationId xmlns:a16="http://schemas.microsoft.com/office/drawing/2014/main" id="{A5EBED01-81FD-D087-A058-5ECC994974FE}"/>
                  </a:ext>
                </a:extLst>
              </p:cNvPr>
              <p:cNvSpPr/>
              <p:nvPr/>
            </p:nvSpPr>
            <p:spPr>
              <a:xfrm rot="5400000" flipV="1">
                <a:off x="503136" y="5235606"/>
                <a:ext cx="120959" cy="120959"/>
              </a:xfrm>
              <a:prstGeom prst="rect">
                <a:avLst/>
              </a:prstGeom>
              <a:solidFill>
                <a:srgbClr val="2B386D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992" name="图形 991">
                <a:extLst>
                  <a:ext uri="{FF2B5EF4-FFF2-40B4-BE49-F238E27FC236}">
                    <a16:creationId xmlns:a16="http://schemas.microsoft.com/office/drawing/2014/main" id="{D66E9B08-BCBB-1214-D8ED-FFB541F41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216" y="4819810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00" name="组合 999">
              <a:extLst>
                <a:ext uri="{FF2B5EF4-FFF2-40B4-BE49-F238E27FC236}">
                  <a16:creationId xmlns:a16="http://schemas.microsoft.com/office/drawing/2014/main" id="{8D267128-5CE0-A1C0-BAB8-0AB30695A3F4}"/>
                </a:ext>
              </a:extLst>
            </p:cNvPr>
            <p:cNvGrpSpPr/>
            <p:nvPr/>
          </p:nvGrpSpPr>
          <p:grpSpPr>
            <a:xfrm>
              <a:off x="4673388" y="3910421"/>
              <a:ext cx="798349" cy="846712"/>
              <a:chOff x="503136" y="5600840"/>
              <a:chExt cx="798349" cy="846712"/>
            </a:xfrm>
          </p:grpSpPr>
          <p:grpSp>
            <p:nvGrpSpPr>
              <p:cNvPr id="1001" name="组合 1000">
                <a:extLst>
                  <a:ext uri="{FF2B5EF4-FFF2-40B4-BE49-F238E27FC236}">
                    <a16:creationId xmlns:a16="http://schemas.microsoft.com/office/drawing/2014/main" id="{C7FBFBAA-4681-33F5-363F-679023E3A1C8}"/>
                  </a:ext>
                </a:extLst>
              </p:cNvPr>
              <p:cNvGrpSpPr/>
              <p:nvPr/>
            </p:nvGrpSpPr>
            <p:grpSpPr>
              <a:xfrm rot="5400000">
                <a:off x="584518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19" name="矩形 1018">
                  <a:extLst>
                    <a:ext uri="{FF2B5EF4-FFF2-40B4-BE49-F238E27FC236}">
                      <a16:creationId xmlns:a16="http://schemas.microsoft.com/office/drawing/2014/main" id="{1290A99F-0088-63AE-C14C-43A82AB3F693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0" name="矩形 1019">
                  <a:extLst>
                    <a:ext uri="{FF2B5EF4-FFF2-40B4-BE49-F238E27FC236}">
                      <a16:creationId xmlns:a16="http://schemas.microsoft.com/office/drawing/2014/main" id="{29BB26AD-EE3C-C988-B042-C9F92F44069B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1" name="矩形 1020">
                  <a:extLst>
                    <a:ext uri="{FF2B5EF4-FFF2-40B4-BE49-F238E27FC236}">
                      <a16:creationId xmlns:a16="http://schemas.microsoft.com/office/drawing/2014/main" id="{175A5E40-F374-ED2E-2DF1-D5C593999FBA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2" name="矩形 1021">
                  <a:extLst>
                    <a:ext uri="{FF2B5EF4-FFF2-40B4-BE49-F238E27FC236}">
                      <a16:creationId xmlns:a16="http://schemas.microsoft.com/office/drawing/2014/main" id="{26D660E1-A9C8-5E06-1D04-756FE177BDAC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3" name="矩形 1022">
                  <a:extLst>
                    <a:ext uri="{FF2B5EF4-FFF2-40B4-BE49-F238E27FC236}">
                      <a16:creationId xmlns:a16="http://schemas.microsoft.com/office/drawing/2014/main" id="{6420E661-FC54-6EBD-9F56-7DBEC1AB38EB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  <a:ln>
                  <a:solidFill>
                    <a:srgbClr val="4347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4" name="矩形 1023">
                  <a:extLst>
                    <a:ext uri="{FF2B5EF4-FFF2-40B4-BE49-F238E27FC236}">
                      <a16:creationId xmlns:a16="http://schemas.microsoft.com/office/drawing/2014/main" id="{F44F89B4-C3DD-E0CB-113F-BDA659599498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877F77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5" name="矩形 1024">
                  <a:extLst>
                    <a:ext uri="{FF2B5EF4-FFF2-40B4-BE49-F238E27FC236}">
                      <a16:creationId xmlns:a16="http://schemas.microsoft.com/office/drawing/2014/main" id="{06EAD5F8-8093-2308-97E7-277FAF95E5A0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02" name="组合 1001">
                <a:extLst>
                  <a:ext uri="{FF2B5EF4-FFF2-40B4-BE49-F238E27FC236}">
                    <a16:creationId xmlns:a16="http://schemas.microsoft.com/office/drawing/2014/main" id="{38E2DF1C-9C2A-298A-53A3-D28EA3817687}"/>
                  </a:ext>
                </a:extLst>
              </p:cNvPr>
              <p:cNvGrpSpPr/>
              <p:nvPr/>
            </p:nvGrpSpPr>
            <p:grpSpPr>
              <a:xfrm rot="5400000">
                <a:off x="817649" y="5963716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12" name="矩形 1011">
                  <a:extLst>
                    <a:ext uri="{FF2B5EF4-FFF2-40B4-BE49-F238E27FC236}">
                      <a16:creationId xmlns:a16="http://schemas.microsoft.com/office/drawing/2014/main" id="{DB475997-C6DE-2ACD-4E62-88EBC79E5492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3" name="矩形 1012">
                  <a:extLst>
                    <a:ext uri="{FF2B5EF4-FFF2-40B4-BE49-F238E27FC236}">
                      <a16:creationId xmlns:a16="http://schemas.microsoft.com/office/drawing/2014/main" id="{51938BC1-79E7-F1DA-257B-4A0D8B3B2604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4" name="矩形 1013">
                  <a:extLst>
                    <a:ext uri="{FF2B5EF4-FFF2-40B4-BE49-F238E27FC236}">
                      <a16:creationId xmlns:a16="http://schemas.microsoft.com/office/drawing/2014/main" id="{8798769F-128C-DBA8-8F2C-56F8B4C9A79A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5" name="矩形 1014">
                  <a:extLst>
                    <a:ext uri="{FF2B5EF4-FFF2-40B4-BE49-F238E27FC236}">
                      <a16:creationId xmlns:a16="http://schemas.microsoft.com/office/drawing/2014/main" id="{91DFCD23-CE89-7AEE-AC6A-BACFE03802B8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6" name="矩形 1015">
                  <a:extLst>
                    <a:ext uri="{FF2B5EF4-FFF2-40B4-BE49-F238E27FC236}">
                      <a16:creationId xmlns:a16="http://schemas.microsoft.com/office/drawing/2014/main" id="{7936FD35-FCDC-983C-5CEB-9414E61C0AC9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7" name="矩形 1016">
                  <a:extLst>
                    <a:ext uri="{FF2B5EF4-FFF2-40B4-BE49-F238E27FC236}">
                      <a16:creationId xmlns:a16="http://schemas.microsoft.com/office/drawing/2014/main" id="{5A02F00A-9EAA-7E5C-788E-726B7D53B071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8" name="矩形 1017">
                  <a:extLst>
                    <a:ext uri="{FF2B5EF4-FFF2-40B4-BE49-F238E27FC236}">
                      <a16:creationId xmlns:a16="http://schemas.microsoft.com/office/drawing/2014/main" id="{46DFBF7F-1ED2-419A-DE9F-748D51CA6331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03" name="组合 1002">
                <a:extLst>
                  <a:ext uri="{FF2B5EF4-FFF2-40B4-BE49-F238E27FC236}">
                    <a16:creationId xmlns:a16="http://schemas.microsoft.com/office/drawing/2014/main" id="{EFD042E1-FBBC-132C-1CA1-F5B9DDCA72AD}"/>
                  </a:ext>
                </a:extLst>
              </p:cNvPr>
              <p:cNvGrpSpPr/>
              <p:nvPr/>
            </p:nvGrpSpPr>
            <p:grpSpPr>
              <a:xfrm rot="5400000">
                <a:off x="140260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05" name="矩形 1004">
                  <a:extLst>
                    <a:ext uri="{FF2B5EF4-FFF2-40B4-BE49-F238E27FC236}">
                      <a16:creationId xmlns:a16="http://schemas.microsoft.com/office/drawing/2014/main" id="{23535F0C-E682-A999-1C12-89CDF8DCE3F0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6" name="矩形 1005">
                  <a:extLst>
                    <a:ext uri="{FF2B5EF4-FFF2-40B4-BE49-F238E27FC236}">
                      <a16:creationId xmlns:a16="http://schemas.microsoft.com/office/drawing/2014/main" id="{EFD5D49E-91B6-A051-C2BF-DEA4DCCD08A4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7" name="矩形 1006">
                  <a:extLst>
                    <a:ext uri="{FF2B5EF4-FFF2-40B4-BE49-F238E27FC236}">
                      <a16:creationId xmlns:a16="http://schemas.microsoft.com/office/drawing/2014/main" id="{AAC79769-82B5-6D2C-82F7-CDE339FD7126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8" name="矩形 1007">
                  <a:extLst>
                    <a:ext uri="{FF2B5EF4-FFF2-40B4-BE49-F238E27FC236}">
                      <a16:creationId xmlns:a16="http://schemas.microsoft.com/office/drawing/2014/main" id="{BF7EA79B-9F4B-308A-E731-CC77B7DE2AD3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9" name="矩形 1008">
                  <a:extLst>
                    <a:ext uri="{FF2B5EF4-FFF2-40B4-BE49-F238E27FC236}">
                      <a16:creationId xmlns:a16="http://schemas.microsoft.com/office/drawing/2014/main" id="{54C71876-A985-9DBF-2183-C990EAA79C9B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0" name="矩形 1009">
                  <a:extLst>
                    <a:ext uri="{FF2B5EF4-FFF2-40B4-BE49-F238E27FC236}">
                      <a16:creationId xmlns:a16="http://schemas.microsoft.com/office/drawing/2014/main" id="{99C499D9-1304-1478-FE76-44E7272DCF61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4C56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1" name="矩形 1010">
                  <a:extLst>
                    <a:ext uri="{FF2B5EF4-FFF2-40B4-BE49-F238E27FC236}">
                      <a16:creationId xmlns:a16="http://schemas.microsoft.com/office/drawing/2014/main" id="{6CBA0E0A-689B-085D-B9DE-44FBC033B759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004" name="图形 1003">
                <a:extLst>
                  <a:ext uri="{FF2B5EF4-FFF2-40B4-BE49-F238E27FC236}">
                    <a16:creationId xmlns:a16="http://schemas.microsoft.com/office/drawing/2014/main" id="{36A9B9BE-DE05-8D83-CF84-E29F2CA8F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216" y="5918353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26" name="组合 1025">
              <a:extLst>
                <a:ext uri="{FF2B5EF4-FFF2-40B4-BE49-F238E27FC236}">
                  <a16:creationId xmlns:a16="http://schemas.microsoft.com/office/drawing/2014/main" id="{CF1636D4-1EF5-8739-2D1B-08C072B6D634}"/>
                </a:ext>
              </a:extLst>
            </p:cNvPr>
            <p:cNvGrpSpPr/>
            <p:nvPr/>
          </p:nvGrpSpPr>
          <p:grpSpPr>
            <a:xfrm>
              <a:off x="4676803" y="1068632"/>
              <a:ext cx="791518" cy="846704"/>
              <a:chOff x="4816208" y="4509856"/>
              <a:chExt cx="791518" cy="846704"/>
            </a:xfrm>
          </p:grpSpPr>
          <p:grpSp>
            <p:nvGrpSpPr>
              <p:cNvPr id="1027" name="组合 1026">
                <a:extLst>
                  <a:ext uri="{FF2B5EF4-FFF2-40B4-BE49-F238E27FC236}">
                    <a16:creationId xmlns:a16="http://schemas.microsoft.com/office/drawing/2014/main" id="{6D72D161-D9E9-0604-7388-8C6E808C340C}"/>
                  </a:ext>
                </a:extLst>
              </p:cNvPr>
              <p:cNvGrpSpPr/>
              <p:nvPr/>
            </p:nvGrpSpPr>
            <p:grpSpPr>
              <a:xfrm rot="5400000">
                <a:off x="445333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45" name="矩形 1044">
                  <a:extLst>
                    <a:ext uri="{FF2B5EF4-FFF2-40B4-BE49-F238E27FC236}">
                      <a16:creationId xmlns:a16="http://schemas.microsoft.com/office/drawing/2014/main" id="{35E87501-938E-749C-BECA-4C1D52A62EBA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6" name="矩形 1045">
                  <a:extLst>
                    <a:ext uri="{FF2B5EF4-FFF2-40B4-BE49-F238E27FC236}">
                      <a16:creationId xmlns:a16="http://schemas.microsoft.com/office/drawing/2014/main" id="{B0D65F8C-7144-C70E-CD80-16DDA6F27C45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7" name="矩形 1046">
                  <a:extLst>
                    <a:ext uri="{FF2B5EF4-FFF2-40B4-BE49-F238E27FC236}">
                      <a16:creationId xmlns:a16="http://schemas.microsoft.com/office/drawing/2014/main" id="{FE5D9822-B300-4EA9-DD4B-CF2DFE30F5AB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8" name="矩形 1047">
                  <a:extLst>
                    <a:ext uri="{FF2B5EF4-FFF2-40B4-BE49-F238E27FC236}">
                      <a16:creationId xmlns:a16="http://schemas.microsoft.com/office/drawing/2014/main" id="{51B79290-E313-ABC9-D90C-3F1517253F30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9" name="矩形 1048">
                  <a:extLst>
                    <a:ext uri="{FF2B5EF4-FFF2-40B4-BE49-F238E27FC236}">
                      <a16:creationId xmlns:a16="http://schemas.microsoft.com/office/drawing/2014/main" id="{004EB056-14ED-D4AB-DA35-C5C467E3017B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0" name="矩形 1049">
                  <a:extLst>
                    <a:ext uri="{FF2B5EF4-FFF2-40B4-BE49-F238E27FC236}">
                      <a16:creationId xmlns:a16="http://schemas.microsoft.com/office/drawing/2014/main" id="{335C1D65-8FAD-9E62-D570-78739160E04A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1" name="矩形 1050">
                  <a:extLst>
                    <a:ext uri="{FF2B5EF4-FFF2-40B4-BE49-F238E27FC236}">
                      <a16:creationId xmlns:a16="http://schemas.microsoft.com/office/drawing/2014/main" id="{8D037AF3-9509-A5AD-57CF-1C0A8A3FBFA4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28" name="组合 1027">
                <a:extLst>
                  <a:ext uri="{FF2B5EF4-FFF2-40B4-BE49-F238E27FC236}">
                    <a16:creationId xmlns:a16="http://schemas.microsoft.com/office/drawing/2014/main" id="{D0398157-94C4-8ED6-CB1B-9E4E5099C821}"/>
                  </a:ext>
                </a:extLst>
              </p:cNvPr>
              <p:cNvGrpSpPr/>
              <p:nvPr/>
            </p:nvGrpSpPr>
            <p:grpSpPr>
              <a:xfrm rot="5400000">
                <a:off x="488767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38" name="矩形 1037">
                  <a:extLst>
                    <a:ext uri="{FF2B5EF4-FFF2-40B4-BE49-F238E27FC236}">
                      <a16:creationId xmlns:a16="http://schemas.microsoft.com/office/drawing/2014/main" id="{A6722D83-6CCD-1F05-9463-771FFC9506FB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9" name="矩形 1038">
                  <a:extLst>
                    <a:ext uri="{FF2B5EF4-FFF2-40B4-BE49-F238E27FC236}">
                      <a16:creationId xmlns:a16="http://schemas.microsoft.com/office/drawing/2014/main" id="{259AC85D-37BF-C0A0-9B52-2DE3F231781E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CB3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0" name="矩形 1039">
                  <a:extLst>
                    <a:ext uri="{FF2B5EF4-FFF2-40B4-BE49-F238E27FC236}">
                      <a16:creationId xmlns:a16="http://schemas.microsoft.com/office/drawing/2014/main" id="{E82441B2-C27C-BCCF-F797-C78794071948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1" name="矩形 1040">
                  <a:extLst>
                    <a:ext uri="{FF2B5EF4-FFF2-40B4-BE49-F238E27FC236}">
                      <a16:creationId xmlns:a16="http://schemas.microsoft.com/office/drawing/2014/main" id="{687453D5-E2FF-2080-F89B-DCBBC59BEE0C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2" name="矩形 1041">
                  <a:extLst>
                    <a:ext uri="{FF2B5EF4-FFF2-40B4-BE49-F238E27FC236}">
                      <a16:creationId xmlns:a16="http://schemas.microsoft.com/office/drawing/2014/main" id="{AD83F61F-D912-6C51-8B49-07DB876987A5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3" name="矩形 1042">
                  <a:extLst>
                    <a:ext uri="{FF2B5EF4-FFF2-40B4-BE49-F238E27FC236}">
                      <a16:creationId xmlns:a16="http://schemas.microsoft.com/office/drawing/2014/main" id="{0100CF03-615A-49D0-B4A4-4D16BBF3F032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4" name="矩形 1043">
                  <a:extLst>
                    <a:ext uri="{FF2B5EF4-FFF2-40B4-BE49-F238E27FC236}">
                      <a16:creationId xmlns:a16="http://schemas.microsoft.com/office/drawing/2014/main" id="{59A2B273-0C58-417A-640C-C65B535A7722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29" name="组合 1028">
                <a:extLst>
                  <a:ext uri="{FF2B5EF4-FFF2-40B4-BE49-F238E27FC236}">
                    <a16:creationId xmlns:a16="http://schemas.microsoft.com/office/drawing/2014/main" id="{4A85BC08-225B-A620-0938-53F901448A64}"/>
                  </a:ext>
                </a:extLst>
              </p:cNvPr>
              <p:cNvGrpSpPr/>
              <p:nvPr/>
            </p:nvGrpSpPr>
            <p:grpSpPr>
              <a:xfrm rot="5400000">
                <a:off x="512389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31" name="矩形 1030">
                  <a:extLst>
                    <a:ext uri="{FF2B5EF4-FFF2-40B4-BE49-F238E27FC236}">
                      <a16:creationId xmlns:a16="http://schemas.microsoft.com/office/drawing/2014/main" id="{138E49BF-EA3C-A26B-4273-BDD9AD2527A2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2" name="矩形 1031">
                  <a:extLst>
                    <a:ext uri="{FF2B5EF4-FFF2-40B4-BE49-F238E27FC236}">
                      <a16:creationId xmlns:a16="http://schemas.microsoft.com/office/drawing/2014/main" id="{733AF787-BB62-1D27-02DD-5BFE439EEFB4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3" name="矩形 1032">
                  <a:extLst>
                    <a:ext uri="{FF2B5EF4-FFF2-40B4-BE49-F238E27FC236}">
                      <a16:creationId xmlns:a16="http://schemas.microsoft.com/office/drawing/2014/main" id="{73B90318-8D3E-7DA7-5A67-ACFF9BDD36E5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EBA74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4" name="矩形 1033">
                  <a:extLst>
                    <a:ext uri="{FF2B5EF4-FFF2-40B4-BE49-F238E27FC236}">
                      <a16:creationId xmlns:a16="http://schemas.microsoft.com/office/drawing/2014/main" id="{8B08249F-809E-BA2E-8D1D-1170D7CD3120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5" name="矩形 1034">
                  <a:extLst>
                    <a:ext uri="{FF2B5EF4-FFF2-40B4-BE49-F238E27FC236}">
                      <a16:creationId xmlns:a16="http://schemas.microsoft.com/office/drawing/2014/main" id="{C961AEFE-4FF2-A3CB-BFCA-5EA7E3739593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6" name="矩形 1035">
                  <a:extLst>
                    <a:ext uri="{FF2B5EF4-FFF2-40B4-BE49-F238E27FC236}">
                      <a16:creationId xmlns:a16="http://schemas.microsoft.com/office/drawing/2014/main" id="{E89D3230-60AB-C57E-BFB7-BFA5749D399C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7" name="矩形 1036">
                  <a:extLst>
                    <a:ext uri="{FF2B5EF4-FFF2-40B4-BE49-F238E27FC236}">
                      <a16:creationId xmlns:a16="http://schemas.microsoft.com/office/drawing/2014/main" id="{C5272B8A-CAE0-4CC6-0441-A0D4E77F107F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030" name="图形 1029">
                <a:extLst>
                  <a:ext uri="{FF2B5EF4-FFF2-40B4-BE49-F238E27FC236}">
                    <a16:creationId xmlns:a16="http://schemas.microsoft.com/office/drawing/2014/main" id="{233DFE26-7CC3-8459-B5F5-413ECB7F0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90916" y="4819808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52" name="组合 1051">
              <a:extLst>
                <a:ext uri="{FF2B5EF4-FFF2-40B4-BE49-F238E27FC236}">
                  <a16:creationId xmlns:a16="http://schemas.microsoft.com/office/drawing/2014/main" id="{0E81EC7F-EA6E-5D6C-E79D-18336091A56B}"/>
                </a:ext>
              </a:extLst>
            </p:cNvPr>
            <p:cNvGrpSpPr/>
            <p:nvPr/>
          </p:nvGrpSpPr>
          <p:grpSpPr>
            <a:xfrm>
              <a:off x="9629366" y="2628177"/>
              <a:ext cx="1212166" cy="722259"/>
              <a:chOff x="5848350" y="1047750"/>
              <a:chExt cx="2451154" cy="1460500"/>
            </a:xfrm>
          </p:grpSpPr>
          <p:grpSp>
            <p:nvGrpSpPr>
              <p:cNvPr id="1053" name="组合 1052">
                <a:extLst>
                  <a:ext uri="{FF2B5EF4-FFF2-40B4-BE49-F238E27FC236}">
                    <a16:creationId xmlns:a16="http://schemas.microsoft.com/office/drawing/2014/main" id="{A23B9590-448B-4175-4E58-41E430257CE3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65" name="矩形: 圆角 1064">
                  <a:extLst>
                    <a:ext uri="{FF2B5EF4-FFF2-40B4-BE49-F238E27FC236}">
                      <a16:creationId xmlns:a16="http://schemas.microsoft.com/office/drawing/2014/main" id="{870E5537-8D32-1548-7CA9-B65E0F162B4C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6" name="椭圆 1065">
                  <a:extLst>
                    <a:ext uri="{FF2B5EF4-FFF2-40B4-BE49-F238E27FC236}">
                      <a16:creationId xmlns:a16="http://schemas.microsoft.com/office/drawing/2014/main" id="{27F5EE4E-4F21-4B05-5937-9362D8DA60B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7" name="椭圆 1066">
                  <a:extLst>
                    <a:ext uri="{FF2B5EF4-FFF2-40B4-BE49-F238E27FC236}">
                      <a16:creationId xmlns:a16="http://schemas.microsoft.com/office/drawing/2014/main" id="{76455910-4463-60D0-9CAF-EB373529699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8" name="椭圆 1067">
                  <a:extLst>
                    <a:ext uri="{FF2B5EF4-FFF2-40B4-BE49-F238E27FC236}">
                      <a16:creationId xmlns:a16="http://schemas.microsoft.com/office/drawing/2014/main" id="{B7D5B923-5D6D-3FD1-42B6-9B167E7BB38D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54" name="组合 1053">
                <a:extLst>
                  <a:ext uri="{FF2B5EF4-FFF2-40B4-BE49-F238E27FC236}">
                    <a16:creationId xmlns:a16="http://schemas.microsoft.com/office/drawing/2014/main" id="{E8BA0D98-7166-A530-FA0D-28E2D28ED7FB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61" name="矩形: 圆角 1060">
                  <a:extLst>
                    <a:ext uri="{FF2B5EF4-FFF2-40B4-BE49-F238E27FC236}">
                      <a16:creationId xmlns:a16="http://schemas.microsoft.com/office/drawing/2014/main" id="{77080572-1D7C-19F0-8B5B-2E1D7B75F3C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062" name="椭圆 1061">
                  <a:extLst>
                    <a:ext uri="{FF2B5EF4-FFF2-40B4-BE49-F238E27FC236}">
                      <a16:creationId xmlns:a16="http://schemas.microsoft.com/office/drawing/2014/main" id="{B40EE568-73E7-D802-76BD-503F2C2E405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3" name="椭圆 1062">
                  <a:extLst>
                    <a:ext uri="{FF2B5EF4-FFF2-40B4-BE49-F238E27FC236}">
                      <a16:creationId xmlns:a16="http://schemas.microsoft.com/office/drawing/2014/main" id="{D50D2B48-8D88-081E-DAD1-CDC583A93174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4" name="椭圆 1063">
                  <a:extLst>
                    <a:ext uri="{FF2B5EF4-FFF2-40B4-BE49-F238E27FC236}">
                      <a16:creationId xmlns:a16="http://schemas.microsoft.com/office/drawing/2014/main" id="{D3F5A808-C5F8-34B6-528D-CFCCA1278A6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55" name="组合 1054">
                <a:extLst>
                  <a:ext uri="{FF2B5EF4-FFF2-40B4-BE49-F238E27FC236}">
                    <a16:creationId xmlns:a16="http://schemas.microsoft.com/office/drawing/2014/main" id="{6C73FFBC-D168-1E92-F7B3-8456F38154A5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57" name="矩形: 圆角 1056">
                  <a:extLst>
                    <a:ext uri="{FF2B5EF4-FFF2-40B4-BE49-F238E27FC236}">
                      <a16:creationId xmlns:a16="http://schemas.microsoft.com/office/drawing/2014/main" id="{182549D6-3F5E-C3B0-06E9-94E0269AC22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8" name="椭圆 1057">
                  <a:extLst>
                    <a:ext uri="{FF2B5EF4-FFF2-40B4-BE49-F238E27FC236}">
                      <a16:creationId xmlns:a16="http://schemas.microsoft.com/office/drawing/2014/main" id="{B74547A9-D670-CE37-3BB4-5BD645604DC8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9" name="椭圆 1058">
                  <a:extLst>
                    <a:ext uri="{FF2B5EF4-FFF2-40B4-BE49-F238E27FC236}">
                      <a16:creationId xmlns:a16="http://schemas.microsoft.com/office/drawing/2014/main" id="{D9EFF1EC-18B6-8714-0A82-8F66373A3D46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0" name="椭圆 1059">
                  <a:extLst>
                    <a:ext uri="{FF2B5EF4-FFF2-40B4-BE49-F238E27FC236}">
                      <a16:creationId xmlns:a16="http://schemas.microsoft.com/office/drawing/2014/main" id="{238F3346-E947-039B-ED57-C0FB2B4EE6A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056" name="图形 1055">
                <a:extLst>
                  <a:ext uri="{FF2B5EF4-FFF2-40B4-BE49-F238E27FC236}">
                    <a16:creationId xmlns:a16="http://schemas.microsoft.com/office/drawing/2014/main" id="{E9729C36-3C9A-00A7-E533-6A8C4151D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1069" name="组合 1068">
              <a:extLst>
                <a:ext uri="{FF2B5EF4-FFF2-40B4-BE49-F238E27FC236}">
                  <a16:creationId xmlns:a16="http://schemas.microsoft.com/office/drawing/2014/main" id="{EAE75146-2520-6E02-BDF1-55CDFC03912E}"/>
                </a:ext>
              </a:extLst>
            </p:cNvPr>
            <p:cNvGrpSpPr/>
            <p:nvPr/>
          </p:nvGrpSpPr>
          <p:grpSpPr>
            <a:xfrm>
              <a:off x="6217795" y="940386"/>
              <a:ext cx="2793600" cy="4018201"/>
              <a:chOff x="2832777" y="1377251"/>
              <a:chExt cx="2793600" cy="4018201"/>
            </a:xfrm>
          </p:grpSpPr>
          <p:grpSp>
            <p:nvGrpSpPr>
              <p:cNvPr id="1070" name="组合 1069">
                <a:extLst>
                  <a:ext uri="{FF2B5EF4-FFF2-40B4-BE49-F238E27FC236}">
                    <a16:creationId xmlns:a16="http://schemas.microsoft.com/office/drawing/2014/main" id="{3B4EFABE-D2FE-AA76-2B1D-D1EF01AF298E}"/>
                  </a:ext>
                </a:extLst>
              </p:cNvPr>
              <p:cNvGrpSpPr/>
              <p:nvPr/>
            </p:nvGrpSpPr>
            <p:grpSpPr>
              <a:xfrm>
                <a:off x="2832777" y="1377251"/>
                <a:ext cx="2793600" cy="4018201"/>
                <a:chOff x="5493522" y="507730"/>
                <a:chExt cx="2793600" cy="4018201"/>
              </a:xfrm>
            </p:grpSpPr>
            <p:grpSp>
              <p:nvGrpSpPr>
                <p:cNvPr id="1074" name="组合 1073">
                  <a:extLst>
                    <a:ext uri="{FF2B5EF4-FFF2-40B4-BE49-F238E27FC236}">
                      <a16:creationId xmlns:a16="http://schemas.microsoft.com/office/drawing/2014/main" id="{E6A2C708-80B7-C61D-F8F5-34AE0074A7EF}"/>
                    </a:ext>
                  </a:extLst>
                </p:cNvPr>
                <p:cNvGrpSpPr/>
                <p:nvPr/>
              </p:nvGrpSpPr>
              <p:grpSpPr>
                <a:xfrm>
                  <a:off x="5493522" y="507730"/>
                  <a:ext cx="2793600" cy="4018201"/>
                  <a:chOff x="5493523" y="507731"/>
                  <a:chExt cx="2601558" cy="3101408"/>
                </a:xfrm>
              </p:grpSpPr>
              <p:sp>
                <p:nvSpPr>
                  <p:cNvPr id="1081" name="矩形: 圆角 1080">
                    <a:extLst>
                      <a:ext uri="{FF2B5EF4-FFF2-40B4-BE49-F238E27FC236}">
                        <a16:creationId xmlns:a16="http://schemas.microsoft.com/office/drawing/2014/main" id="{54998FDE-2D7E-CBF0-6156-5663118AAF7F}"/>
                      </a:ext>
                    </a:extLst>
                  </p:cNvPr>
                  <p:cNvSpPr/>
                  <p:nvPr/>
                </p:nvSpPr>
                <p:spPr>
                  <a:xfrm>
                    <a:off x="5493523" y="507731"/>
                    <a:ext cx="2601558" cy="3101408"/>
                  </a:xfrm>
                  <a:prstGeom prst="roundRect">
                    <a:avLst>
                      <a:gd name="adj" fmla="val 7381"/>
                    </a:avLst>
                  </a:prstGeom>
                  <a:solidFill>
                    <a:srgbClr val="F6EFD7"/>
                  </a:solidFill>
                  <a:ln>
                    <a:solidFill>
                      <a:srgbClr val="C9B37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b="1" dirty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endParaRPr>
                  </a:p>
                </p:txBody>
              </p:sp>
              <p:pic>
                <p:nvPicPr>
                  <p:cNvPr id="1082" name="图片 1081">
                    <a:extLst>
                      <a:ext uri="{FF2B5EF4-FFF2-40B4-BE49-F238E27FC236}">
                        <a16:creationId xmlns:a16="http://schemas.microsoft.com/office/drawing/2014/main" id="{499DDAA9-4C67-083C-1D81-8AB0DDBA41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94874" y="1765802"/>
                    <a:ext cx="1816765" cy="5852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5" name="组合 1074">
                  <a:extLst>
                    <a:ext uri="{FF2B5EF4-FFF2-40B4-BE49-F238E27FC236}">
                      <a16:creationId xmlns:a16="http://schemas.microsoft.com/office/drawing/2014/main" id="{6615DC99-E9FD-104A-3282-8E5C54C7B8F3}"/>
                    </a:ext>
                  </a:extLst>
                </p:cNvPr>
                <p:cNvGrpSpPr/>
                <p:nvPr/>
              </p:nvGrpSpPr>
              <p:grpSpPr>
                <a:xfrm>
                  <a:off x="5665170" y="887476"/>
                  <a:ext cx="1115413" cy="1116000"/>
                  <a:chOff x="455033" y="5936939"/>
                  <a:chExt cx="847417" cy="853464"/>
                </a:xfrm>
              </p:grpSpPr>
              <p:pic>
                <p:nvPicPr>
                  <p:cNvPr id="1079" name="图形 1078">
                    <a:extLst>
                      <a:ext uri="{FF2B5EF4-FFF2-40B4-BE49-F238E27FC236}">
                        <a16:creationId xmlns:a16="http://schemas.microsoft.com/office/drawing/2014/main" id="{A264C564-732D-546D-3A31-DB5DC88D30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1250" y="5936939"/>
                    <a:ext cx="474982" cy="474982"/>
                  </a:xfrm>
                  <a:prstGeom prst="rect">
                    <a:avLst/>
                  </a:prstGeom>
                </p:spPr>
              </p:pic>
              <p:pic>
                <p:nvPicPr>
                  <p:cNvPr id="1080" name="图片 1079">
                    <a:extLst>
                      <a:ext uri="{FF2B5EF4-FFF2-40B4-BE49-F238E27FC236}">
                        <a16:creationId xmlns:a16="http://schemas.microsoft.com/office/drawing/2014/main" id="{CE358293-4811-ED2D-DEA2-5684DD0FA1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033" y="6455094"/>
                    <a:ext cx="847417" cy="33530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6" name="组合 1075">
                  <a:extLst>
                    <a:ext uri="{FF2B5EF4-FFF2-40B4-BE49-F238E27FC236}">
                      <a16:creationId xmlns:a16="http://schemas.microsoft.com/office/drawing/2014/main" id="{44632219-B2E8-CF20-9229-7045A0D82E8A}"/>
                    </a:ext>
                  </a:extLst>
                </p:cNvPr>
                <p:cNvGrpSpPr/>
                <p:nvPr/>
              </p:nvGrpSpPr>
              <p:grpSpPr>
                <a:xfrm>
                  <a:off x="7110143" y="887476"/>
                  <a:ext cx="1116000" cy="1116000"/>
                  <a:chOff x="9801506" y="5803125"/>
                  <a:chExt cx="847417" cy="864306"/>
                </a:xfrm>
              </p:grpSpPr>
              <p:pic>
                <p:nvPicPr>
                  <p:cNvPr id="1077" name="图形 1076">
                    <a:extLst>
                      <a:ext uri="{FF2B5EF4-FFF2-40B4-BE49-F238E27FC236}">
                        <a16:creationId xmlns:a16="http://schemas.microsoft.com/office/drawing/2014/main" id="{07D1227E-1DC7-526C-D56E-805A229640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87614" y="5803125"/>
                    <a:ext cx="475200" cy="475200"/>
                  </a:xfrm>
                  <a:prstGeom prst="rect">
                    <a:avLst/>
                  </a:prstGeom>
                </p:spPr>
              </p:pic>
              <p:pic>
                <p:nvPicPr>
                  <p:cNvPr id="1078" name="图片 1077">
                    <a:extLst>
                      <a:ext uri="{FF2B5EF4-FFF2-40B4-BE49-F238E27FC236}">
                        <a16:creationId xmlns:a16="http://schemas.microsoft.com/office/drawing/2014/main" id="{84C2D734-3132-7296-9465-E3D68012A2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01506" y="6326025"/>
                    <a:ext cx="847417" cy="34140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71" name="组合 1070">
                <a:extLst>
                  <a:ext uri="{FF2B5EF4-FFF2-40B4-BE49-F238E27FC236}">
                    <a16:creationId xmlns:a16="http://schemas.microsoft.com/office/drawing/2014/main" id="{0A8949A0-B07B-9C8D-1F17-D648B51AAFD9}"/>
                  </a:ext>
                </a:extLst>
              </p:cNvPr>
              <p:cNvGrpSpPr/>
              <p:nvPr/>
            </p:nvGrpSpPr>
            <p:grpSpPr>
              <a:xfrm>
                <a:off x="3445878" y="3899708"/>
                <a:ext cx="1586628" cy="1106911"/>
                <a:chOff x="3869418" y="5721962"/>
                <a:chExt cx="1347333" cy="939967"/>
              </a:xfrm>
            </p:grpSpPr>
            <p:pic>
              <p:nvPicPr>
                <p:cNvPr id="1072" name="图形 1071">
                  <a:extLst>
                    <a:ext uri="{FF2B5EF4-FFF2-40B4-BE49-F238E27FC236}">
                      <a16:creationId xmlns:a16="http://schemas.microsoft.com/office/drawing/2014/main" id="{4C3997D9-02E2-6B70-5E1B-F031CFBEC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9638" y="5721962"/>
                  <a:ext cx="646893" cy="598975"/>
                </a:xfrm>
                <a:prstGeom prst="rect">
                  <a:avLst/>
                </a:prstGeom>
              </p:spPr>
            </p:pic>
            <p:pic>
              <p:nvPicPr>
                <p:cNvPr id="1073" name="图片 1072">
                  <a:extLst>
                    <a:ext uri="{FF2B5EF4-FFF2-40B4-BE49-F238E27FC236}">
                      <a16:creationId xmlns:a16="http://schemas.microsoft.com/office/drawing/2014/main" id="{713FFE8F-1AB8-F20B-FCD9-CDC656543B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9418" y="6326620"/>
                  <a:ext cx="1347333" cy="33530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4785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FBB63AE-C845-A4C9-E66E-B3A053F4489F}"/>
              </a:ext>
            </a:extLst>
          </p:cNvPr>
          <p:cNvSpPr/>
          <p:nvPr/>
        </p:nvSpPr>
        <p:spPr>
          <a:xfrm>
            <a:off x="558777" y="41552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F0F5E6"/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D2D8C2-93CB-2905-CFCB-C4DD0337284B}"/>
              </a:ext>
            </a:extLst>
          </p:cNvPr>
          <p:cNvSpPr/>
          <p:nvPr/>
        </p:nvSpPr>
        <p:spPr>
          <a:xfrm>
            <a:off x="4704604" y="415528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A45517DA-69A5-6D5D-CCB7-2F05874B19F7}"/>
              </a:ext>
            </a:extLst>
          </p:cNvPr>
          <p:cNvSpPr/>
          <p:nvPr/>
        </p:nvSpPr>
        <p:spPr>
          <a:xfrm>
            <a:off x="563318" y="3429001"/>
            <a:ext cx="4141286" cy="2488631"/>
          </a:xfrm>
          <a:custGeom>
            <a:avLst/>
            <a:gdLst>
              <a:gd name="connsiteX0" fmla="*/ 32750 w 4141286"/>
              <a:gd name="connsiteY0" fmla="*/ 0 h 2488631"/>
              <a:gd name="connsiteX1" fmla="*/ 4108536 w 4141286"/>
              <a:gd name="connsiteY1" fmla="*/ 0 h 2488631"/>
              <a:gd name="connsiteX2" fmla="*/ 4141286 w 4141286"/>
              <a:gd name="connsiteY2" fmla="*/ 32750 h 2488631"/>
              <a:gd name="connsiteX3" fmla="*/ 4141286 w 4141286"/>
              <a:gd name="connsiteY3" fmla="*/ 2455881 h 2488631"/>
              <a:gd name="connsiteX4" fmla="*/ 4108536 w 4141286"/>
              <a:gd name="connsiteY4" fmla="*/ 2488631 h 2488631"/>
              <a:gd name="connsiteX5" fmla="*/ 32750 w 4141286"/>
              <a:gd name="connsiteY5" fmla="*/ 2488631 h 2488631"/>
              <a:gd name="connsiteX6" fmla="*/ 0 w 4141286"/>
              <a:gd name="connsiteY6" fmla="*/ 2455881 h 2488631"/>
              <a:gd name="connsiteX7" fmla="*/ 0 w 4141286"/>
              <a:gd name="connsiteY7" fmla="*/ 2268932 h 2488631"/>
              <a:gd name="connsiteX8" fmla="*/ 236891 w 4141286"/>
              <a:gd name="connsiteY8" fmla="*/ 2078609 h 2488631"/>
              <a:gd name="connsiteX9" fmla="*/ 0 w 4141286"/>
              <a:gd name="connsiteY9" fmla="*/ 1888286 h 2488631"/>
              <a:gd name="connsiteX10" fmla="*/ 0 w 4141286"/>
              <a:gd name="connsiteY10" fmla="*/ 32750 h 2488631"/>
              <a:gd name="connsiteX11" fmla="*/ 32750 w 4141286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1286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2268932"/>
                </a:lnTo>
                <a:lnTo>
                  <a:pt x="236891" y="2078609"/>
                </a:lnTo>
                <a:lnTo>
                  <a:pt x="0" y="1888286"/>
                </a:ln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F1CACBB-66D6-AA6C-0126-444618F679D4}"/>
              </a:ext>
            </a:extLst>
          </p:cNvPr>
          <p:cNvSpPr/>
          <p:nvPr/>
        </p:nvSpPr>
        <p:spPr>
          <a:xfrm rot="10800000">
            <a:off x="4704604" y="3428999"/>
            <a:ext cx="4141286" cy="2731231"/>
          </a:xfrm>
          <a:custGeom>
            <a:avLst/>
            <a:gdLst>
              <a:gd name="connsiteX0" fmla="*/ 4108536 w 4141286"/>
              <a:gd name="connsiteY0" fmla="*/ 2731231 h 2731231"/>
              <a:gd name="connsiteX1" fmla="*/ 32750 w 4141286"/>
              <a:gd name="connsiteY1" fmla="*/ 2731231 h 2731231"/>
              <a:gd name="connsiteX2" fmla="*/ 0 w 4141286"/>
              <a:gd name="connsiteY2" fmla="*/ 2698481 h 2731231"/>
              <a:gd name="connsiteX3" fmla="*/ 0 w 4141286"/>
              <a:gd name="connsiteY3" fmla="*/ 275350 h 2731231"/>
              <a:gd name="connsiteX4" fmla="*/ 32750 w 4141286"/>
              <a:gd name="connsiteY4" fmla="*/ 242600 h 2731231"/>
              <a:gd name="connsiteX5" fmla="*/ 293580 w 4141286"/>
              <a:gd name="connsiteY5" fmla="*/ 242600 h 2731231"/>
              <a:gd name="connsiteX6" fmla="*/ 488490 w 4141286"/>
              <a:gd name="connsiteY6" fmla="*/ 0 h 2731231"/>
              <a:gd name="connsiteX7" fmla="*/ 683400 w 4141286"/>
              <a:gd name="connsiteY7" fmla="*/ 242600 h 2731231"/>
              <a:gd name="connsiteX8" fmla="*/ 4108536 w 4141286"/>
              <a:gd name="connsiteY8" fmla="*/ 242600 h 2731231"/>
              <a:gd name="connsiteX9" fmla="*/ 4141286 w 4141286"/>
              <a:gd name="connsiteY9" fmla="*/ 275350 h 2731231"/>
              <a:gd name="connsiteX10" fmla="*/ 4141286 w 4141286"/>
              <a:gd name="connsiteY10" fmla="*/ 462299 h 2731231"/>
              <a:gd name="connsiteX11" fmla="*/ 3904394 w 4141286"/>
              <a:gd name="connsiteY11" fmla="*/ 652623 h 2731231"/>
              <a:gd name="connsiteX12" fmla="*/ 4141286 w 4141286"/>
              <a:gd name="connsiteY12" fmla="*/ 842947 h 2731231"/>
              <a:gd name="connsiteX13" fmla="*/ 4141286 w 4141286"/>
              <a:gd name="connsiteY13" fmla="*/ 2698481 h 2731231"/>
              <a:gd name="connsiteX14" fmla="*/ 4108536 w 4141286"/>
              <a:gd name="connsiteY14" fmla="*/ 2731231 h 273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41286" h="2731231">
                <a:moveTo>
                  <a:pt x="4108536" y="2731231"/>
                </a:moveTo>
                <a:lnTo>
                  <a:pt x="32750" y="2731231"/>
                </a:lnTo>
                <a:cubicBezTo>
                  <a:pt x="14663" y="2731231"/>
                  <a:pt x="0" y="2716568"/>
                  <a:pt x="0" y="2698481"/>
                </a:cubicBezTo>
                <a:lnTo>
                  <a:pt x="0" y="275350"/>
                </a:lnTo>
                <a:cubicBezTo>
                  <a:pt x="0" y="257263"/>
                  <a:pt x="14663" y="242600"/>
                  <a:pt x="32750" y="242600"/>
                </a:cubicBezTo>
                <a:lnTo>
                  <a:pt x="293580" y="242600"/>
                </a:lnTo>
                <a:lnTo>
                  <a:pt x="488490" y="0"/>
                </a:lnTo>
                <a:lnTo>
                  <a:pt x="683400" y="242600"/>
                </a:lnTo>
                <a:lnTo>
                  <a:pt x="4108536" y="242600"/>
                </a:lnTo>
                <a:cubicBezTo>
                  <a:pt x="4126623" y="242600"/>
                  <a:pt x="4141286" y="257263"/>
                  <a:pt x="4141286" y="275350"/>
                </a:cubicBezTo>
                <a:lnTo>
                  <a:pt x="4141286" y="462299"/>
                </a:lnTo>
                <a:lnTo>
                  <a:pt x="3904394" y="652623"/>
                </a:lnTo>
                <a:lnTo>
                  <a:pt x="4141286" y="842947"/>
                </a:lnTo>
                <a:lnTo>
                  <a:pt x="4141286" y="2698481"/>
                </a:lnTo>
                <a:cubicBezTo>
                  <a:pt x="4141286" y="2716568"/>
                  <a:pt x="4126623" y="2731231"/>
                  <a:pt x="4108536" y="2731231"/>
                </a:cubicBezTo>
                <a:close/>
              </a:path>
            </a:pathLst>
          </a:cu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110096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任意多边形: 形状 1177">
            <a:extLst>
              <a:ext uri="{FF2B5EF4-FFF2-40B4-BE49-F238E27FC236}">
                <a16:creationId xmlns:a16="http://schemas.microsoft.com/office/drawing/2014/main" id="{CCCF873A-55EE-D084-D19A-35E762FF4AAD}"/>
              </a:ext>
            </a:extLst>
          </p:cNvPr>
          <p:cNvSpPr/>
          <p:nvPr/>
        </p:nvSpPr>
        <p:spPr>
          <a:xfrm>
            <a:off x="605975" y="0"/>
            <a:ext cx="10763219" cy="7199836"/>
          </a:xfrm>
          <a:custGeom>
            <a:avLst/>
            <a:gdLst>
              <a:gd name="connsiteX0" fmla="*/ 85097 w 10763219"/>
              <a:gd name="connsiteY0" fmla="*/ 0 h 7199836"/>
              <a:gd name="connsiteX1" fmla="*/ 10675623 w 10763219"/>
              <a:gd name="connsiteY1" fmla="*/ 0 h 7199836"/>
              <a:gd name="connsiteX2" fmla="*/ 10760720 w 10763219"/>
              <a:gd name="connsiteY2" fmla="*/ 85098 h 7199836"/>
              <a:gd name="connsiteX3" fmla="*/ 10760720 w 10763219"/>
              <a:gd name="connsiteY3" fmla="*/ 4897043 h 7199836"/>
              <a:gd name="connsiteX4" fmla="*/ 10763219 w 10763219"/>
              <a:gd name="connsiteY4" fmla="*/ 5401060 h 7199836"/>
              <a:gd name="connsiteX5" fmla="*/ 10760720 w 10763219"/>
              <a:gd name="connsiteY5" fmla="*/ 5905077 h 7199836"/>
              <a:gd name="connsiteX6" fmla="*/ 10760720 w 10763219"/>
              <a:gd name="connsiteY6" fmla="*/ 6381363 h 7199836"/>
              <a:gd name="connsiteX7" fmla="*/ 10675623 w 10763219"/>
              <a:gd name="connsiteY7" fmla="*/ 6466461 h 7199836"/>
              <a:gd name="connsiteX8" fmla="*/ 9975260 w 10763219"/>
              <a:gd name="connsiteY8" fmla="*/ 6466461 h 7199836"/>
              <a:gd name="connsiteX9" fmla="*/ 9386052 w 10763219"/>
              <a:gd name="connsiteY9" fmla="*/ 7199836 h 7199836"/>
              <a:gd name="connsiteX10" fmla="*/ 8796844 w 10763219"/>
              <a:gd name="connsiteY10" fmla="*/ 6466461 h 7199836"/>
              <a:gd name="connsiteX11" fmla="*/ 1985611 w 10763219"/>
              <a:gd name="connsiteY11" fmla="*/ 6466461 h 7199836"/>
              <a:gd name="connsiteX12" fmla="*/ 1442121 w 10763219"/>
              <a:gd name="connsiteY12" fmla="*/ 6468316 h 7199836"/>
              <a:gd name="connsiteX13" fmla="*/ 807195 w 10763219"/>
              <a:gd name="connsiteY13" fmla="*/ 6466461 h 7199836"/>
              <a:gd name="connsiteX14" fmla="*/ 85097 w 10763219"/>
              <a:gd name="connsiteY14" fmla="*/ 6466461 h 7199836"/>
              <a:gd name="connsiteX15" fmla="*/ 0 w 10763219"/>
              <a:gd name="connsiteY15" fmla="*/ 6381363 h 7199836"/>
              <a:gd name="connsiteX16" fmla="*/ 0 w 10763219"/>
              <a:gd name="connsiteY16" fmla="*/ 5893861 h 7199836"/>
              <a:gd name="connsiteX17" fmla="*/ 613379 w 10763219"/>
              <a:gd name="connsiteY17" fmla="*/ 5401060 h 7199836"/>
              <a:gd name="connsiteX18" fmla="*/ 0 w 10763219"/>
              <a:gd name="connsiteY18" fmla="*/ 4908258 h 7199836"/>
              <a:gd name="connsiteX19" fmla="*/ 0 w 10763219"/>
              <a:gd name="connsiteY19" fmla="*/ 85098 h 7199836"/>
              <a:gd name="connsiteX20" fmla="*/ 85097 w 10763219"/>
              <a:gd name="connsiteY20" fmla="*/ 0 h 719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763219" h="7199836">
                <a:moveTo>
                  <a:pt x="85097" y="0"/>
                </a:moveTo>
                <a:lnTo>
                  <a:pt x="10675623" y="0"/>
                </a:lnTo>
                <a:cubicBezTo>
                  <a:pt x="10722620" y="0"/>
                  <a:pt x="10760720" y="38101"/>
                  <a:pt x="10760720" y="85098"/>
                </a:cubicBezTo>
                <a:lnTo>
                  <a:pt x="10760720" y="4897043"/>
                </a:lnTo>
                <a:lnTo>
                  <a:pt x="10763219" y="5401060"/>
                </a:lnTo>
                <a:lnTo>
                  <a:pt x="10760720" y="5905077"/>
                </a:lnTo>
                <a:lnTo>
                  <a:pt x="10760720" y="6381363"/>
                </a:lnTo>
                <a:cubicBezTo>
                  <a:pt x="10760720" y="6428361"/>
                  <a:pt x="10722620" y="6466461"/>
                  <a:pt x="10675623" y="6466461"/>
                </a:cubicBezTo>
                <a:lnTo>
                  <a:pt x="9975260" y="6466461"/>
                </a:lnTo>
                <a:lnTo>
                  <a:pt x="9386052" y="7199836"/>
                </a:lnTo>
                <a:lnTo>
                  <a:pt x="8796844" y="6466461"/>
                </a:lnTo>
                <a:lnTo>
                  <a:pt x="1985611" y="6466461"/>
                </a:lnTo>
                <a:lnTo>
                  <a:pt x="1442121" y="6468316"/>
                </a:lnTo>
                <a:lnTo>
                  <a:pt x="807195" y="6466461"/>
                </a:lnTo>
                <a:lnTo>
                  <a:pt x="85097" y="6466461"/>
                </a:lnTo>
                <a:cubicBezTo>
                  <a:pt x="38100" y="6466461"/>
                  <a:pt x="0" y="6428361"/>
                  <a:pt x="0" y="6381363"/>
                </a:cubicBezTo>
                <a:lnTo>
                  <a:pt x="0" y="5893861"/>
                </a:lnTo>
                <a:lnTo>
                  <a:pt x="613379" y="5401060"/>
                </a:lnTo>
                <a:lnTo>
                  <a:pt x="0" y="4908258"/>
                </a:lnTo>
                <a:lnTo>
                  <a:pt x="0" y="85098"/>
                </a:lnTo>
                <a:cubicBezTo>
                  <a:pt x="0" y="38101"/>
                  <a:pt x="38100" y="0"/>
                  <a:pt x="85097" y="0"/>
                </a:cubicBezTo>
                <a:close/>
              </a:path>
            </a:pathLst>
          </a:custGeom>
          <a:solidFill>
            <a:srgbClr val="EAF0F7">
              <a:alpha val="75000"/>
            </a:srgbClr>
          </a:solidFill>
          <a:ln w="19050">
            <a:solidFill>
              <a:srgbClr val="5195BF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179" name="组合 1178">
            <a:extLst>
              <a:ext uri="{FF2B5EF4-FFF2-40B4-BE49-F238E27FC236}">
                <a16:creationId xmlns:a16="http://schemas.microsoft.com/office/drawing/2014/main" id="{55C7068C-2E42-F77F-FCD9-2D70D8D2DBAA}"/>
              </a:ext>
            </a:extLst>
          </p:cNvPr>
          <p:cNvGrpSpPr/>
          <p:nvPr/>
        </p:nvGrpSpPr>
        <p:grpSpPr>
          <a:xfrm>
            <a:off x="2537867" y="2181630"/>
            <a:ext cx="270254" cy="723600"/>
            <a:chOff x="1600200" y="1193800"/>
            <a:chExt cx="495300" cy="1460500"/>
          </a:xfrm>
        </p:grpSpPr>
        <p:sp>
          <p:nvSpPr>
            <p:cNvPr id="1180" name="矩形: 圆角 1179">
              <a:extLst>
                <a:ext uri="{FF2B5EF4-FFF2-40B4-BE49-F238E27FC236}">
                  <a16:creationId xmlns:a16="http://schemas.microsoft.com/office/drawing/2014/main" id="{A99BB815-7712-F930-8435-F2BE1FBF2684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1" name="椭圆 1180">
              <a:extLst>
                <a:ext uri="{FF2B5EF4-FFF2-40B4-BE49-F238E27FC236}">
                  <a16:creationId xmlns:a16="http://schemas.microsoft.com/office/drawing/2014/main" id="{2F3293D5-9003-7FA3-174B-36E0E20131A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2" name="椭圆 1181">
              <a:extLst>
                <a:ext uri="{FF2B5EF4-FFF2-40B4-BE49-F238E27FC236}">
                  <a16:creationId xmlns:a16="http://schemas.microsoft.com/office/drawing/2014/main" id="{E2961177-D955-FCDB-2098-7CC491E1B634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3" name="椭圆 1182">
              <a:extLst>
                <a:ext uri="{FF2B5EF4-FFF2-40B4-BE49-F238E27FC236}">
                  <a16:creationId xmlns:a16="http://schemas.microsoft.com/office/drawing/2014/main" id="{38247155-7153-0700-6265-3D6A8584D7FC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84" name="组合 1183">
            <a:extLst>
              <a:ext uri="{FF2B5EF4-FFF2-40B4-BE49-F238E27FC236}">
                <a16:creationId xmlns:a16="http://schemas.microsoft.com/office/drawing/2014/main" id="{CF36C631-88B9-7F3F-E07D-9C96774F4160}"/>
              </a:ext>
            </a:extLst>
          </p:cNvPr>
          <p:cNvGrpSpPr/>
          <p:nvPr/>
        </p:nvGrpSpPr>
        <p:grpSpPr>
          <a:xfrm>
            <a:off x="2537867" y="1164248"/>
            <a:ext cx="270254" cy="723600"/>
            <a:chOff x="1600200" y="1193800"/>
            <a:chExt cx="495300" cy="1460500"/>
          </a:xfrm>
        </p:grpSpPr>
        <p:sp>
          <p:nvSpPr>
            <p:cNvPr id="1185" name="矩形: 圆角 1184">
              <a:extLst>
                <a:ext uri="{FF2B5EF4-FFF2-40B4-BE49-F238E27FC236}">
                  <a16:creationId xmlns:a16="http://schemas.microsoft.com/office/drawing/2014/main" id="{6D35B37A-BD67-2A8D-1B8D-E53699DEE33F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6" name="椭圆 1185">
              <a:extLst>
                <a:ext uri="{FF2B5EF4-FFF2-40B4-BE49-F238E27FC236}">
                  <a16:creationId xmlns:a16="http://schemas.microsoft.com/office/drawing/2014/main" id="{59EE4831-A5CB-8337-C0C3-5FCAE4DCBA89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7" name="椭圆 1186">
              <a:extLst>
                <a:ext uri="{FF2B5EF4-FFF2-40B4-BE49-F238E27FC236}">
                  <a16:creationId xmlns:a16="http://schemas.microsoft.com/office/drawing/2014/main" id="{8E988CFF-E211-DCA8-B7D3-B05081620BA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8" name="椭圆 1187">
              <a:extLst>
                <a:ext uri="{FF2B5EF4-FFF2-40B4-BE49-F238E27FC236}">
                  <a16:creationId xmlns:a16="http://schemas.microsoft.com/office/drawing/2014/main" id="{016EB5A5-D1CD-5712-4B78-A7DDE96E87CD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89" name="组合 1188">
            <a:extLst>
              <a:ext uri="{FF2B5EF4-FFF2-40B4-BE49-F238E27FC236}">
                <a16:creationId xmlns:a16="http://schemas.microsoft.com/office/drawing/2014/main" id="{5D34FC7E-AD91-FE68-DCDE-320239E15BF2}"/>
              </a:ext>
            </a:extLst>
          </p:cNvPr>
          <p:cNvGrpSpPr/>
          <p:nvPr/>
        </p:nvGrpSpPr>
        <p:grpSpPr>
          <a:xfrm>
            <a:off x="3245661" y="1403682"/>
            <a:ext cx="551900" cy="264585"/>
            <a:chOff x="8804907" y="5669287"/>
            <a:chExt cx="1108613" cy="586740"/>
          </a:xfrm>
        </p:grpSpPr>
        <p:sp>
          <p:nvSpPr>
            <p:cNvPr id="1190" name="任意多边形: 形状 1189">
              <a:extLst>
                <a:ext uri="{FF2B5EF4-FFF2-40B4-BE49-F238E27FC236}">
                  <a16:creationId xmlns:a16="http://schemas.microsoft.com/office/drawing/2014/main" id="{E912F2C8-89D7-B8CF-A0C5-80B3CCDE056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1" name="任意多边形: 形状 1190">
              <a:extLst>
                <a:ext uri="{FF2B5EF4-FFF2-40B4-BE49-F238E27FC236}">
                  <a16:creationId xmlns:a16="http://schemas.microsoft.com/office/drawing/2014/main" id="{EC1CAF4E-16B0-44DA-F980-1D8B1DC2463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2" name="任意多边形: 形状 1191">
              <a:extLst>
                <a:ext uri="{FF2B5EF4-FFF2-40B4-BE49-F238E27FC236}">
                  <a16:creationId xmlns:a16="http://schemas.microsoft.com/office/drawing/2014/main" id="{5605F6CE-B7A6-3E1B-7315-2C0861E81C42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93" name="组合 1192">
            <a:extLst>
              <a:ext uri="{FF2B5EF4-FFF2-40B4-BE49-F238E27FC236}">
                <a16:creationId xmlns:a16="http://schemas.microsoft.com/office/drawing/2014/main" id="{75049465-F6E9-6908-45A1-49A5B3B9079B}"/>
              </a:ext>
            </a:extLst>
          </p:cNvPr>
          <p:cNvGrpSpPr/>
          <p:nvPr/>
        </p:nvGrpSpPr>
        <p:grpSpPr>
          <a:xfrm>
            <a:off x="3245661" y="2419017"/>
            <a:ext cx="551900" cy="264585"/>
            <a:chOff x="8804907" y="5669287"/>
            <a:chExt cx="1108613" cy="586740"/>
          </a:xfrm>
        </p:grpSpPr>
        <p:sp>
          <p:nvSpPr>
            <p:cNvPr id="1194" name="任意多边形: 形状 1193">
              <a:extLst>
                <a:ext uri="{FF2B5EF4-FFF2-40B4-BE49-F238E27FC236}">
                  <a16:creationId xmlns:a16="http://schemas.microsoft.com/office/drawing/2014/main" id="{A6DB5183-76FF-0E26-17CE-BBDB3851509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5" name="任意多边形: 形状 1194">
              <a:extLst>
                <a:ext uri="{FF2B5EF4-FFF2-40B4-BE49-F238E27FC236}">
                  <a16:creationId xmlns:a16="http://schemas.microsoft.com/office/drawing/2014/main" id="{5A9AB6B6-E7DA-0B80-BD81-758934A2E22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6" name="任意多边形: 形状 1195">
              <a:extLst>
                <a:ext uri="{FF2B5EF4-FFF2-40B4-BE49-F238E27FC236}">
                  <a16:creationId xmlns:a16="http://schemas.microsoft.com/office/drawing/2014/main" id="{4EFAA08A-A5E5-B973-A556-9D50BF1D244C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sp>
        <p:nvSpPr>
          <p:cNvPr id="1197" name="任意多边形: 形状 1196">
            <a:extLst>
              <a:ext uri="{FF2B5EF4-FFF2-40B4-BE49-F238E27FC236}">
                <a16:creationId xmlns:a16="http://schemas.microsoft.com/office/drawing/2014/main" id="{FAC4FD38-B282-8244-3199-C5FEA2F9E8A4}"/>
              </a:ext>
            </a:extLst>
          </p:cNvPr>
          <p:cNvSpPr/>
          <p:nvPr/>
        </p:nvSpPr>
        <p:spPr>
          <a:xfrm rot="16200000">
            <a:off x="2460422" y="3279833"/>
            <a:ext cx="425142" cy="354677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198" name="组合 1197">
            <a:extLst>
              <a:ext uri="{FF2B5EF4-FFF2-40B4-BE49-F238E27FC236}">
                <a16:creationId xmlns:a16="http://schemas.microsoft.com/office/drawing/2014/main" id="{65957FC5-3B79-3504-0ADB-68DBBEA69780}"/>
              </a:ext>
            </a:extLst>
          </p:cNvPr>
          <p:cNvGrpSpPr/>
          <p:nvPr/>
        </p:nvGrpSpPr>
        <p:grpSpPr>
          <a:xfrm>
            <a:off x="7531073" y="2555918"/>
            <a:ext cx="270254" cy="723600"/>
            <a:chOff x="1600200" y="4902202"/>
            <a:chExt cx="495300" cy="1460500"/>
          </a:xfrm>
        </p:grpSpPr>
        <p:sp>
          <p:nvSpPr>
            <p:cNvPr id="1199" name="矩形: 圆角 1198">
              <a:extLst>
                <a:ext uri="{FF2B5EF4-FFF2-40B4-BE49-F238E27FC236}">
                  <a16:creationId xmlns:a16="http://schemas.microsoft.com/office/drawing/2014/main" id="{58E225C6-2E3E-9587-2C28-972AD1DC282D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00" name="椭圆 1199">
              <a:extLst>
                <a:ext uri="{FF2B5EF4-FFF2-40B4-BE49-F238E27FC236}">
                  <a16:creationId xmlns:a16="http://schemas.microsoft.com/office/drawing/2014/main" id="{0C0FF41B-1F97-F03F-D3AA-CAEDDDFD7592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B4588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01" name="椭圆 1200">
              <a:extLst>
                <a:ext uri="{FF2B5EF4-FFF2-40B4-BE49-F238E27FC236}">
                  <a16:creationId xmlns:a16="http://schemas.microsoft.com/office/drawing/2014/main" id="{96BBB0FE-B746-1F97-1A20-7542826CC773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9C2BA5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202" name="椭圆 1201">
              <a:extLst>
                <a:ext uri="{FF2B5EF4-FFF2-40B4-BE49-F238E27FC236}">
                  <a16:creationId xmlns:a16="http://schemas.microsoft.com/office/drawing/2014/main" id="{914D09BC-CF51-35BB-8388-0D04A6CF1244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5C438D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203" name="组合 1202">
            <a:extLst>
              <a:ext uri="{FF2B5EF4-FFF2-40B4-BE49-F238E27FC236}">
                <a16:creationId xmlns:a16="http://schemas.microsoft.com/office/drawing/2014/main" id="{8E071F53-756E-2FE0-47B9-277D4F7C7048}"/>
              </a:ext>
            </a:extLst>
          </p:cNvPr>
          <p:cNvGrpSpPr/>
          <p:nvPr/>
        </p:nvGrpSpPr>
        <p:grpSpPr>
          <a:xfrm>
            <a:off x="9082199" y="1063029"/>
            <a:ext cx="1339348" cy="723600"/>
            <a:chOff x="5848350" y="1047750"/>
            <a:chExt cx="2440496" cy="1454150"/>
          </a:xfrm>
        </p:grpSpPr>
        <p:grpSp>
          <p:nvGrpSpPr>
            <p:cNvPr id="1204" name="组合 1203">
              <a:extLst>
                <a:ext uri="{FF2B5EF4-FFF2-40B4-BE49-F238E27FC236}">
                  <a16:creationId xmlns:a16="http://schemas.microsoft.com/office/drawing/2014/main" id="{56150D96-D351-113D-F75E-4EEDEB79956F}"/>
                </a:ext>
              </a:extLst>
            </p:cNvPr>
            <p:cNvGrpSpPr/>
            <p:nvPr/>
          </p:nvGrpSpPr>
          <p:grpSpPr>
            <a:xfrm>
              <a:off x="5848350" y="1047750"/>
              <a:ext cx="493146" cy="1454150"/>
              <a:chOff x="1600200" y="1193800"/>
              <a:chExt cx="495300" cy="1460500"/>
            </a:xfrm>
          </p:grpSpPr>
          <p:sp>
            <p:nvSpPr>
              <p:cNvPr id="1216" name="矩形: 圆角 1215">
                <a:extLst>
                  <a:ext uri="{FF2B5EF4-FFF2-40B4-BE49-F238E27FC236}">
                    <a16:creationId xmlns:a16="http://schemas.microsoft.com/office/drawing/2014/main" id="{5B189608-FA09-170C-13EE-DFDCAB987A6C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7" name="椭圆 1216">
                <a:extLst>
                  <a:ext uri="{FF2B5EF4-FFF2-40B4-BE49-F238E27FC236}">
                    <a16:creationId xmlns:a16="http://schemas.microsoft.com/office/drawing/2014/main" id="{E9F722D9-C03D-F96C-B35F-CF80BC3A829A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8" name="椭圆 1217">
                <a:extLst>
                  <a:ext uri="{FF2B5EF4-FFF2-40B4-BE49-F238E27FC236}">
                    <a16:creationId xmlns:a16="http://schemas.microsoft.com/office/drawing/2014/main" id="{456ADF50-27EC-2B55-9349-CDD3A3D645F5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9" name="椭圆 1218">
                <a:extLst>
                  <a:ext uri="{FF2B5EF4-FFF2-40B4-BE49-F238E27FC236}">
                    <a16:creationId xmlns:a16="http://schemas.microsoft.com/office/drawing/2014/main" id="{FB93B639-0A8C-8E78-0F34-4B3B84F6F7F6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05" name="组合 1204">
              <a:extLst>
                <a:ext uri="{FF2B5EF4-FFF2-40B4-BE49-F238E27FC236}">
                  <a16:creationId xmlns:a16="http://schemas.microsoft.com/office/drawing/2014/main" id="{0EE7F612-93E4-46B2-8BDE-4C53DCFEA679}"/>
                </a:ext>
              </a:extLst>
            </p:cNvPr>
            <p:cNvGrpSpPr/>
            <p:nvPr/>
          </p:nvGrpSpPr>
          <p:grpSpPr>
            <a:xfrm>
              <a:off x="7068598" y="1047750"/>
              <a:ext cx="493146" cy="1454150"/>
              <a:chOff x="1600200" y="1193800"/>
              <a:chExt cx="495300" cy="1460500"/>
            </a:xfrm>
          </p:grpSpPr>
          <p:sp>
            <p:nvSpPr>
              <p:cNvPr id="1212" name="矩形: 圆角 1211">
                <a:extLst>
                  <a:ext uri="{FF2B5EF4-FFF2-40B4-BE49-F238E27FC236}">
                    <a16:creationId xmlns:a16="http://schemas.microsoft.com/office/drawing/2014/main" id="{7CAD6366-5806-6A8A-C283-01AFA6FC0B4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3" name="椭圆 1212">
                <a:extLst>
                  <a:ext uri="{FF2B5EF4-FFF2-40B4-BE49-F238E27FC236}">
                    <a16:creationId xmlns:a16="http://schemas.microsoft.com/office/drawing/2014/main" id="{E6C5D6A6-4474-8A8A-8DB7-B713E4CBB3D1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4" name="椭圆 1213">
                <a:extLst>
                  <a:ext uri="{FF2B5EF4-FFF2-40B4-BE49-F238E27FC236}">
                    <a16:creationId xmlns:a16="http://schemas.microsoft.com/office/drawing/2014/main" id="{0E06A3E9-2252-ED82-6D53-E34EEDA1E182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5" name="椭圆 1214">
                <a:extLst>
                  <a:ext uri="{FF2B5EF4-FFF2-40B4-BE49-F238E27FC236}">
                    <a16:creationId xmlns:a16="http://schemas.microsoft.com/office/drawing/2014/main" id="{0337D328-906C-31FE-DA39-629A1EE1D270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06" name="组合 1205">
              <a:extLst>
                <a:ext uri="{FF2B5EF4-FFF2-40B4-BE49-F238E27FC236}">
                  <a16:creationId xmlns:a16="http://schemas.microsoft.com/office/drawing/2014/main" id="{F9A409F9-CCC5-E900-B717-BF50A90A8BEE}"/>
                </a:ext>
              </a:extLst>
            </p:cNvPr>
            <p:cNvGrpSpPr/>
            <p:nvPr/>
          </p:nvGrpSpPr>
          <p:grpSpPr>
            <a:xfrm>
              <a:off x="7795700" y="1047750"/>
              <a:ext cx="493146" cy="1454150"/>
              <a:chOff x="1600200" y="1193800"/>
              <a:chExt cx="495300" cy="1460500"/>
            </a:xfrm>
          </p:grpSpPr>
          <p:sp>
            <p:nvSpPr>
              <p:cNvPr id="1208" name="矩形: 圆角 1207">
                <a:extLst>
                  <a:ext uri="{FF2B5EF4-FFF2-40B4-BE49-F238E27FC236}">
                    <a16:creationId xmlns:a16="http://schemas.microsoft.com/office/drawing/2014/main" id="{CCB1C358-89C5-77AB-C506-0A345E6F24A4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09" name="椭圆 1208">
                <a:extLst>
                  <a:ext uri="{FF2B5EF4-FFF2-40B4-BE49-F238E27FC236}">
                    <a16:creationId xmlns:a16="http://schemas.microsoft.com/office/drawing/2014/main" id="{3A93DC35-4560-B030-F2C2-0F40C4144846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0" name="椭圆 1209">
                <a:extLst>
                  <a:ext uri="{FF2B5EF4-FFF2-40B4-BE49-F238E27FC236}">
                    <a16:creationId xmlns:a16="http://schemas.microsoft.com/office/drawing/2014/main" id="{5F427D73-3CD6-5F1F-1BC6-7FF9AF4F576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1" name="椭圆 1210">
                <a:extLst>
                  <a:ext uri="{FF2B5EF4-FFF2-40B4-BE49-F238E27FC236}">
                    <a16:creationId xmlns:a16="http://schemas.microsoft.com/office/drawing/2014/main" id="{1B226205-735F-0C65-3D3C-597857B8A1EC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07" name="图形 1206">
              <a:extLst>
                <a:ext uri="{FF2B5EF4-FFF2-40B4-BE49-F238E27FC236}">
                  <a16:creationId xmlns:a16="http://schemas.microsoft.com/office/drawing/2014/main" id="{24032432-0366-5EC0-AEB4-13DC88028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7936" y="1541344"/>
              <a:ext cx="504896" cy="504896"/>
            </a:xfrm>
            <a:prstGeom prst="rect">
              <a:avLst/>
            </a:prstGeom>
          </p:spPr>
        </p:pic>
      </p:grpSp>
      <p:grpSp>
        <p:nvGrpSpPr>
          <p:cNvPr id="1220" name="组合 1219">
            <a:extLst>
              <a:ext uri="{FF2B5EF4-FFF2-40B4-BE49-F238E27FC236}">
                <a16:creationId xmlns:a16="http://schemas.microsoft.com/office/drawing/2014/main" id="{9E58CB99-A07F-5085-9693-FC8C80D5F543}"/>
              </a:ext>
            </a:extLst>
          </p:cNvPr>
          <p:cNvGrpSpPr/>
          <p:nvPr/>
        </p:nvGrpSpPr>
        <p:grpSpPr>
          <a:xfrm>
            <a:off x="7912975" y="2797771"/>
            <a:ext cx="551900" cy="264585"/>
            <a:chOff x="8804907" y="5669287"/>
            <a:chExt cx="1108613" cy="586740"/>
          </a:xfrm>
        </p:grpSpPr>
        <p:sp>
          <p:nvSpPr>
            <p:cNvPr id="1221" name="任意多边形: 形状 1220">
              <a:extLst>
                <a:ext uri="{FF2B5EF4-FFF2-40B4-BE49-F238E27FC236}">
                  <a16:creationId xmlns:a16="http://schemas.microsoft.com/office/drawing/2014/main" id="{12AAE668-FE3D-4A12-48E9-A35960A256F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2" name="任意多边形: 形状 1221">
              <a:extLst>
                <a:ext uri="{FF2B5EF4-FFF2-40B4-BE49-F238E27FC236}">
                  <a16:creationId xmlns:a16="http://schemas.microsoft.com/office/drawing/2014/main" id="{A17DD5F0-97BB-7913-E52A-1FC05B503802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3" name="任意多边形: 形状 1222">
              <a:extLst>
                <a:ext uri="{FF2B5EF4-FFF2-40B4-BE49-F238E27FC236}">
                  <a16:creationId xmlns:a16="http://schemas.microsoft.com/office/drawing/2014/main" id="{18A893DD-E734-490F-146D-1FF5E8351CA5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sp>
        <p:nvSpPr>
          <p:cNvPr id="1224" name="任意多边形: 形状 1223">
            <a:extLst>
              <a:ext uri="{FF2B5EF4-FFF2-40B4-BE49-F238E27FC236}">
                <a16:creationId xmlns:a16="http://schemas.microsoft.com/office/drawing/2014/main" id="{988C416A-62A7-E8EA-1C95-0D92F0A1C762}"/>
              </a:ext>
            </a:extLst>
          </p:cNvPr>
          <p:cNvSpPr/>
          <p:nvPr/>
        </p:nvSpPr>
        <p:spPr>
          <a:xfrm>
            <a:off x="6871338" y="2757082"/>
            <a:ext cx="469348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225" name="组合 1224">
            <a:extLst>
              <a:ext uri="{FF2B5EF4-FFF2-40B4-BE49-F238E27FC236}">
                <a16:creationId xmlns:a16="http://schemas.microsoft.com/office/drawing/2014/main" id="{40648D3E-61C4-6787-FDDE-EA621BDD235F}"/>
              </a:ext>
            </a:extLst>
          </p:cNvPr>
          <p:cNvGrpSpPr/>
          <p:nvPr/>
        </p:nvGrpSpPr>
        <p:grpSpPr>
          <a:xfrm rot="5400000">
            <a:off x="9452593" y="2031252"/>
            <a:ext cx="499919" cy="292096"/>
            <a:chOff x="8804907" y="5669287"/>
            <a:chExt cx="1108613" cy="586740"/>
          </a:xfrm>
        </p:grpSpPr>
        <p:sp>
          <p:nvSpPr>
            <p:cNvPr id="1226" name="任意多边形: 形状 1225">
              <a:extLst>
                <a:ext uri="{FF2B5EF4-FFF2-40B4-BE49-F238E27FC236}">
                  <a16:creationId xmlns:a16="http://schemas.microsoft.com/office/drawing/2014/main" id="{EF296F06-7EB5-541D-D654-410709FD193F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7" name="任意多边形: 形状 1226">
              <a:extLst>
                <a:ext uri="{FF2B5EF4-FFF2-40B4-BE49-F238E27FC236}">
                  <a16:creationId xmlns:a16="http://schemas.microsoft.com/office/drawing/2014/main" id="{294CEE42-BC15-614F-8F69-852DED4CB92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8" name="任意多边形: 形状 1227">
              <a:extLst>
                <a:ext uri="{FF2B5EF4-FFF2-40B4-BE49-F238E27FC236}">
                  <a16:creationId xmlns:a16="http://schemas.microsoft.com/office/drawing/2014/main" id="{B8CC58ED-8DAD-14BA-A3D7-C1886FE872FE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229" name="组合 1228">
            <a:extLst>
              <a:ext uri="{FF2B5EF4-FFF2-40B4-BE49-F238E27FC236}">
                <a16:creationId xmlns:a16="http://schemas.microsoft.com/office/drawing/2014/main" id="{081E33D6-71EF-1630-A194-037C298CFE5E}"/>
              </a:ext>
            </a:extLst>
          </p:cNvPr>
          <p:cNvGrpSpPr/>
          <p:nvPr/>
        </p:nvGrpSpPr>
        <p:grpSpPr>
          <a:xfrm rot="5400000">
            <a:off x="8915193" y="3600116"/>
            <a:ext cx="499919" cy="292096"/>
            <a:chOff x="8804907" y="5669287"/>
            <a:chExt cx="1108613" cy="586740"/>
          </a:xfrm>
        </p:grpSpPr>
        <p:sp>
          <p:nvSpPr>
            <p:cNvPr id="1230" name="任意多边形: 形状 1229">
              <a:extLst>
                <a:ext uri="{FF2B5EF4-FFF2-40B4-BE49-F238E27FC236}">
                  <a16:creationId xmlns:a16="http://schemas.microsoft.com/office/drawing/2014/main" id="{E79FA3E9-2A15-A066-243A-50F864C8D4FF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1" name="任意多边形: 形状 1230">
              <a:extLst>
                <a:ext uri="{FF2B5EF4-FFF2-40B4-BE49-F238E27FC236}">
                  <a16:creationId xmlns:a16="http://schemas.microsoft.com/office/drawing/2014/main" id="{AF65759E-750E-F139-4035-758EC8DE4669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2" name="任意多边形: 形状 1231">
              <a:extLst>
                <a:ext uri="{FF2B5EF4-FFF2-40B4-BE49-F238E27FC236}">
                  <a16:creationId xmlns:a16="http://schemas.microsoft.com/office/drawing/2014/main" id="{465A05FB-8FF1-49C0-9DA9-18727C1CDE0B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233" name="组合 1232">
            <a:extLst>
              <a:ext uri="{FF2B5EF4-FFF2-40B4-BE49-F238E27FC236}">
                <a16:creationId xmlns:a16="http://schemas.microsoft.com/office/drawing/2014/main" id="{6B1F95B0-1602-20FB-2AA4-11BF5C7DC978}"/>
              </a:ext>
            </a:extLst>
          </p:cNvPr>
          <p:cNvGrpSpPr/>
          <p:nvPr/>
        </p:nvGrpSpPr>
        <p:grpSpPr>
          <a:xfrm rot="5400000">
            <a:off x="10014536" y="3828624"/>
            <a:ext cx="720000" cy="292096"/>
            <a:chOff x="8804907" y="5669287"/>
            <a:chExt cx="1108613" cy="586740"/>
          </a:xfrm>
        </p:grpSpPr>
        <p:sp>
          <p:nvSpPr>
            <p:cNvPr id="1234" name="任意多边形: 形状 1233">
              <a:extLst>
                <a:ext uri="{FF2B5EF4-FFF2-40B4-BE49-F238E27FC236}">
                  <a16:creationId xmlns:a16="http://schemas.microsoft.com/office/drawing/2014/main" id="{BC246EA5-1DD2-96AF-04F6-693D67382E57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5" name="任意多边形: 形状 1234">
              <a:extLst>
                <a:ext uri="{FF2B5EF4-FFF2-40B4-BE49-F238E27FC236}">
                  <a16:creationId xmlns:a16="http://schemas.microsoft.com/office/drawing/2014/main" id="{0BDC00F4-AF6A-706F-25B4-B5D44FAADE8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6" name="任意多边形: 形状 1235">
              <a:extLst>
                <a:ext uri="{FF2B5EF4-FFF2-40B4-BE49-F238E27FC236}">
                  <a16:creationId xmlns:a16="http://schemas.microsoft.com/office/drawing/2014/main" id="{0E7EA8F3-BF93-EAEE-F458-DE5059C813D8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7" name="文本框 1236">
                <a:extLst>
                  <a:ext uri="{FF2B5EF4-FFF2-40B4-BE49-F238E27FC236}">
                    <a16:creationId xmlns:a16="http://schemas.microsoft.com/office/drawing/2014/main" id="{01E28449-B0B1-74E3-6EA6-914008B04D69}"/>
                  </a:ext>
                </a:extLst>
              </p:cNvPr>
              <p:cNvSpPr txBox="1"/>
              <p:nvPr/>
            </p:nvSpPr>
            <p:spPr>
              <a:xfrm>
                <a:off x="8730515" y="3989390"/>
                <a:ext cx="8692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37" name="文本框 1236">
                <a:extLst>
                  <a:ext uri="{FF2B5EF4-FFF2-40B4-BE49-F238E27FC236}">
                    <a16:creationId xmlns:a16="http://schemas.microsoft.com/office/drawing/2014/main" id="{01E28449-B0B1-74E3-6EA6-914008B0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515" y="3989390"/>
                <a:ext cx="86927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8" name="组合 1237">
            <a:extLst>
              <a:ext uri="{FF2B5EF4-FFF2-40B4-BE49-F238E27FC236}">
                <a16:creationId xmlns:a16="http://schemas.microsoft.com/office/drawing/2014/main" id="{5986EB45-FB62-6401-D0B1-ABF69E59EFDA}"/>
              </a:ext>
            </a:extLst>
          </p:cNvPr>
          <p:cNvGrpSpPr/>
          <p:nvPr/>
        </p:nvGrpSpPr>
        <p:grpSpPr>
          <a:xfrm>
            <a:off x="1531623" y="3910156"/>
            <a:ext cx="2295249" cy="1581841"/>
            <a:chOff x="6372745" y="4472256"/>
            <a:chExt cx="2615712" cy="1802698"/>
          </a:xfrm>
        </p:grpSpPr>
        <p:grpSp>
          <p:nvGrpSpPr>
            <p:cNvPr id="1239" name="组合 1238">
              <a:extLst>
                <a:ext uri="{FF2B5EF4-FFF2-40B4-BE49-F238E27FC236}">
                  <a16:creationId xmlns:a16="http://schemas.microsoft.com/office/drawing/2014/main" id="{F166CF3F-0AAA-14BC-26A2-2C1B2CDE8402}"/>
                </a:ext>
              </a:extLst>
            </p:cNvPr>
            <p:cNvGrpSpPr/>
            <p:nvPr/>
          </p:nvGrpSpPr>
          <p:grpSpPr>
            <a:xfrm>
              <a:off x="6392241" y="4472256"/>
              <a:ext cx="2576720" cy="1200249"/>
              <a:chOff x="5804362" y="759850"/>
              <a:chExt cx="2576720" cy="1200249"/>
            </a:xfrm>
          </p:grpSpPr>
          <p:grpSp>
            <p:nvGrpSpPr>
              <p:cNvPr id="1244" name="组合 1243">
                <a:extLst>
                  <a:ext uri="{FF2B5EF4-FFF2-40B4-BE49-F238E27FC236}">
                    <a16:creationId xmlns:a16="http://schemas.microsoft.com/office/drawing/2014/main" id="{64CDC2AD-8C5F-45F8-A652-3990C7F8C31D}"/>
                  </a:ext>
                </a:extLst>
              </p:cNvPr>
              <p:cNvGrpSpPr/>
              <p:nvPr/>
            </p:nvGrpSpPr>
            <p:grpSpPr>
              <a:xfrm>
                <a:off x="580436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1267" name="组合 1266">
                  <a:extLst>
                    <a:ext uri="{FF2B5EF4-FFF2-40B4-BE49-F238E27FC236}">
                      <a16:creationId xmlns:a16="http://schemas.microsoft.com/office/drawing/2014/main" id="{F20F5DF1-5695-EE65-C633-ECF740FA4E95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79" name="矩形: 圆角 1278">
                    <a:extLst>
                      <a:ext uri="{FF2B5EF4-FFF2-40B4-BE49-F238E27FC236}">
                        <a16:creationId xmlns:a16="http://schemas.microsoft.com/office/drawing/2014/main" id="{39035A86-B845-2C66-CFE1-B9282438009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80" name="椭圆 1279">
                    <a:extLst>
                      <a:ext uri="{FF2B5EF4-FFF2-40B4-BE49-F238E27FC236}">
                        <a16:creationId xmlns:a16="http://schemas.microsoft.com/office/drawing/2014/main" id="{DE5253A1-E81B-CC41-AABC-4CA98434315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81" name="椭圆 1280">
                    <a:extLst>
                      <a:ext uri="{FF2B5EF4-FFF2-40B4-BE49-F238E27FC236}">
                        <a16:creationId xmlns:a16="http://schemas.microsoft.com/office/drawing/2014/main" id="{A4A4AEFC-C14C-0CAF-7C41-A12CF6760CD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82" name="椭圆 1281">
                    <a:extLst>
                      <a:ext uri="{FF2B5EF4-FFF2-40B4-BE49-F238E27FC236}">
                        <a16:creationId xmlns:a16="http://schemas.microsoft.com/office/drawing/2014/main" id="{B8A538C8-BFC4-C4AF-F1C1-EE0A4C4724BD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68" name="组合 1267">
                  <a:extLst>
                    <a:ext uri="{FF2B5EF4-FFF2-40B4-BE49-F238E27FC236}">
                      <a16:creationId xmlns:a16="http://schemas.microsoft.com/office/drawing/2014/main" id="{7B680AB7-1047-C35A-2C69-6F65249537DC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75" name="矩形: 圆角 1274">
                    <a:extLst>
                      <a:ext uri="{FF2B5EF4-FFF2-40B4-BE49-F238E27FC236}">
                        <a16:creationId xmlns:a16="http://schemas.microsoft.com/office/drawing/2014/main" id="{807C39EE-D861-DEA3-D004-2D27E89BD66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6" name="椭圆 1275">
                    <a:extLst>
                      <a:ext uri="{FF2B5EF4-FFF2-40B4-BE49-F238E27FC236}">
                        <a16:creationId xmlns:a16="http://schemas.microsoft.com/office/drawing/2014/main" id="{853CDE34-0255-3059-3589-0E1D8B1C4B3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7" name="椭圆 1276">
                    <a:extLst>
                      <a:ext uri="{FF2B5EF4-FFF2-40B4-BE49-F238E27FC236}">
                        <a16:creationId xmlns:a16="http://schemas.microsoft.com/office/drawing/2014/main" id="{051D8FDA-4AB3-BD64-7F52-2E26078822B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8" name="椭圆 1277">
                    <a:extLst>
                      <a:ext uri="{FF2B5EF4-FFF2-40B4-BE49-F238E27FC236}">
                        <a16:creationId xmlns:a16="http://schemas.microsoft.com/office/drawing/2014/main" id="{D6E5F6C2-2B4E-549B-5F37-B4AC2A754005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69" name="组合 1268">
                  <a:extLst>
                    <a:ext uri="{FF2B5EF4-FFF2-40B4-BE49-F238E27FC236}">
                      <a16:creationId xmlns:a16="http://schemas.microsoft.com/office/drawing/2014/main" id="{881459E4-915D-CF9B-B7AC-A65EFD2C6911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71" name="矩形: 圆角 1270">
                    <a:extLst>
                      <a:ext uri="{FF2B5EF4-FFF2-40B4-BE49-F238E27FC236}">
                        <a16:creationId xmlns:a16="http://schemas.microsoft.com/office/drawing/2014/main" id="{EF8B6AEA-4033-2CF4-9C4F-66A6D4341FB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2" name="椭圆 1271">
                    <a:extLst>
                      <a:ext uri="{FF2B5EF4-FFF2-40B4-BE49-F238E27FC236}">
                        <a16:creationId xmlns:a16="http://schemas.microsoft.com/office/drawing/2014/main" id="{6F74B440-53EE-9420-21F6-2825C52C1EDA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3" name="椭圆 1272">
                    <a:extLst>
                      <a:ext uri="{FF2B5EF4-FFF2-40B4-BE49-F238E27FC236}">
                        <a16:creationId xmlns:a16="http://schemas.microsoft.com/office/drawing/2014/main" id="{55BD4B0E-B970-0505-852B-461DE932E8F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4" name="椭圆 1273">
                    <a:extLst>
                      <a:ext uri="{FF2B5EF4-FFF2-40B4-BE49-F238E27FC236}">
                        <a16:creationId xmlns:a16="http://schemas.microsoft.com/office/drawing/2014/main" id="{64D8423C-F207-DD7E-0E89-6C60512BD669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270" name="图形 1269">
                  <a:extLst>
                    <a:ext uri="{FF2B5EF4-FFF2-40B4-BE49-F238E27FC236}">
                      <a16:creationId xmlns:a16="http://schemas.microsoft.com/office/drawing/2014/main" id="{88FBE4CE-675E-8B7A-D2D4-BDBFB5034F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pic>
            <p:nvPicPr>
              <p:cNvPr id="1245" name="图形 1244">
                <a:extLst>
                  <a:ext uri="{FF2B5EF4-FFF2-40B4-BE49-F238E27FC236}">
                    <a16:creationId xmlns:a16="http://schemas.microsoft.com/office/drawing/2014/main" id="{41339C0F-8FC7-C800-DD5C-86643CD83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584787" y="1580708"/>
                <a:ext cx="379391" cy="379391"/>
              </a:xfrm>
              <a:prstGeom prst="rect">
                <a:avLst/>
              </a:prstGeom>
            </p:spPr>
          </p:pic>
          <p:grpSp>
            <p:nvGrpSpPr>
              <p:cNvPr id="1246" name="组合 1245">
                <a:extLst>
                  <a:ext uri="{FF2B5EF4-FFF2-40B4-BE49-F238E27FC236}">
                    <a16:creationId xmlns:a16="http://schemas.microsoft.com/office/drawing/2014/main" id="{E61F15CF-1110-4C67-2968-5A3D93C0CDD6}"/>
                  </a:ext>
                </a:extLst>
              </p:cNvPr>
              <p:cNvGrpSpPr/>
              <p:nvPr/>
            </p:nvGrpSpPr>
            <p:grpSpPr>
              <a:xfrm>
                <a:off x="716788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1251" name="组合 1250">
                  <a:extLst>
                    <a:ext uri="{FF2B5EF4-FFF2-40B4-BE49-F238E27FC236}">
                      <a16:creationId xmlns:a16="http://schemas.microsoft.com/office/drawing/2014/main" id="{E5AE9118-34C7-0870-DEB0-A28EB0C8B06B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63" name="矩形: 圆角 1262">
                    <a:extLst>
                      <a:ext uri="{FF2B5EF4-FFF2-40B4-BE49-F238E27FC236}">
                        <a16:creationId xmlns:a16="http://schemas.microsoft.com/office/drawing/2014/main" id="{3A7F63B0-EB3D-6250-3FF7-86CAE842FC9E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4" name="椭圆 1263">
                    <a:extLst>
                      <a:ext uri="{FF2B5EF4-FFF2-40B4-BE49-F238E27FC236}">
                        <a16:creationId xmlns:a16="http://schemas.microsoft.com/office/drawing/2014/main" id="{D9C5E4E4-F68D-C918-ACBF-59B7865B968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65" name="椭圆 1264">
                    <a:extLst>
                      <a:ext uri="{FF2B5EF4-FFF2-40B4-BE49-F238E27FC236}">
                        <a16:creationId xmlns:a16="http://schemas.microsoft.com/office/drawing/2014/main" id="{2AA1EC51-6822-A976-2A69-3EBA83A807B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6" name="椭圆 1265">
                    <a:extLst>
                      <a:ext uri="{FF2B5EF4-FFF2-40B4-BE49-F238E27FC236}">
                        <a16:creationId xmlns:a16="http://schemas.microsoft.com/office/drawing/2014/main" id="{F1C1DB30-AA58-60A2-D771-21DC174A2C7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52" name="组合 1251">
                  <a:extLst>
                    <a:ext uri="{FF2B5EF4-FFF2-40B4-BE49-F238E27FC236}">
                      <a16:creationId xmlns:a16="http://schemas.microsoft.com/office/drawing/2014/main" id="{96C3E336-C681-6D59-28DF-FA1987774245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59" name="矩形: 圆角 1258">
                    <a:extLst>
                      <a:ext uri="{FF2B5EF4-FFF2-40B4-BE49-F238E27FC236}">
                        <a16:creationId xmlns:a16="http://schemas.microsoft.com/office/drawing/2014/main" id="{12E5575B-ED93-429E-4157-921B51F7322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0" name="椭圆 1259">
                    <a:extLst>
                      <a:ext uri="{FF2B5EF4-FFF2-40B4-BE49-F238E27FC236}">
                        <a16:creationId xmlns:a16="http://schemas.microsoft.com/office/drawing/2014/main" id="{2E127F24-DA69-05BE-ED5F-FE54ACEB291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61" name="椭圆 1260">
                    <a:extLst>
                      <a:ext uri="{FF2B5EF4-FFF2-40B4-BE49-F238E27FC236}">
                        <a16:creationId xmlns:a16="http://schemas.microsoft.com/office/drawing/2014/main" id="{E9D448B2-1986-9E79-7E17-6B1B1DEBEF3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2" name="椭圆 1261">
                    <a:extLst>
                      <a:ext uri="{FF2B5EF4-FFF2-40B4-BE49-F238E27FC236}">
                        <a16:creationId xmlns:a16="http://schemas.microsoft.com/office/drawing/2014/main" id="{57C6C646-89FE-C078-F8C4-2FFCEF59BD01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53" name="组合 1252">
                  <a:extLst>
                    <a:ext uri="{FF2B5EF4-FFF2-40B4-BE49-F238E27FC236}">
                      <a16:creationId xmlns:a16="http://schemas.microsoft.com/office/drawing/2014/main" id="{7C3C928E-4004-E00E-B668-6546B8880DC1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55" name="矩形: 圆角 1254">
                    <a:extLst>
                      <a:ext uri="{FF2B5EF4-FFF2-40B4-BE49-F238E27FC236}">
                        <a16:creationId xmlns:a16="http://schemas.microsoft.com/office/drawing/2014/main" id="{9624762A-1A30-B5AD-9D1F-278A65407D0F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6" name="椭圆 1255">
                    <a:extLst>
                      <a:ext uri="{FF2B5EF4-FFF2-40B4-BE49-F238E27FC236}">
                        <a16:creationId xmlns:a16="http://schemas.microsoft.com/office/drawing/2014/main" id="{989EA1F3-B1BC-1623-4866-6BA0DB123DA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7" name="椭圆 1256">
                    <a:extLst>
                      <a:ext uri="{FF2B5EF4-FFF2-40B4-BE49-F238E27FC236}">
                        <a16:creationId xmlns:a16="http://schemas.microsoft.com/office/drawing/2014/main" id="{9EB6AB29-0935-9B04-83DD-6ACA5B80C630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8" name="椭圆 1257">
                    <a:extLst>
                      <a:ext uri="{FF2B5EF4-FFF2-40B4-BE49-F238E27FC236}">
                        <a16:creationId xmlns:a16="http://schemas.microsoft.com/office/drawing/2014/main" id="{82482364-816F-A5A1-C843-CAFFA2E0077B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254" name="图形 1253">
                  <a:extLst>
                    <a:ext uri="{FF2B5EF4-FFF2-40B4-BE49-F238E27FC236}">
                      <a16:creationId xmlns:a16="http://schemas.microsoft.com/office/drawing/2014/main" id="{5BC15DF5-1D5B-2E84-C516-E262421DB8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247" name="组合 1246">
                <a:extLst>
                  <a:ext uri="{FF2B5EF4-FFF2-40B4-BE49-F238E27FC236}">
                    <a16:creationId xmlns:a16="http://schemas.microsoft.com/office/drawing/2014/main" id="{A5C5506C-36C2-EEC2-90EE-7B388B506F79}"/>
                  </a:ext>
                </a:extLst>
              </p:cNvPr>
              <p:cNvGrpSpPr/>
              <p:nvPr/>
            </p:nvGrpSpPr>
            <p:grpSpPr>
              <a:xfrm rot="10800000">
                <a:off x="6161003" y="1638111"/>
                <a:ext cx="499919" cy="264585"/>
                <a:chOff x="8804907" y="5669287"/>
                <a:chExt cx="1108613" cy="586740"/>
              </a:xfrm>
            </p:grpSpPr>
            <p:sp>
              <p:nvSpPr>
                <p:cNvPr id="1248" name="任意多边形: 形状 1247">
                  <a:extLst>
                    <a:ext uri="{FF2B5EF4-FFF2-40B4-BE49-F238E27FC236}">
                      <a16:creationId xmlns:a16="http://schemas.microsoft.com/office/drawing/2014/main" id="{8FBDAA80-0003-BC08-45A5-4CF9B76D1ECF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49" name="任意多边形: 形状 1248">
                  <a:extLst>
                    <a:ext uri="{FF2B5EF4-FFF2-40B4-BE49-F238E27FC236}">
                      <a16:creationId xmlns:a16="http://schemas.microsoft.com/office/drawing/2014/main" id="{9DDBBDDA-A280-F923-467C-DFDDBC69DDB0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50" name="任意多边形: 形状 1249">
                  <a:extLst>
                    <a:ext uri="{FF2B5EF4-FFF2-40B4-BE49-F238E27FC236}">
                      <a16:creationId xmlns:a16="http://schemas.microsoft.com/office/drawing/2014/main" id="{457EF1F6-8D15-DBBC-EBED-6E62E5BF0F95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1240" name="组合 1239">
              <a:extLst>
                <a:ext uri="{FF2B5EF4-FFF2-40B4-BE49-F238E27FC236}">
                  <a16:creationId xmlns:a16="http://schemas.microsoft.com/office/drawing/2014/main" id="{1963A4DB-05D9-0014-3234-DEEEF9BFB9AB}"/>
                </a:ext>
              </a:extLst>
            </p:cNvPr>
            <p:cNvGrpSpPr/>
            <p:nvPr/>
          </p:nvGrpSpPr>
          <p:grpSpPr>
            <a:xfrm>
              <a:off x="6372745" y="5744458"/>
              <a:ext cx="2615712" cy="530496"/>
              <a:chOff x="6183667" y="5590610"/>
              <a:chExt cx="2615712" cy="530496"/>
            </a:xfrm>
          </p:grpSpPr>
          <p:sp>
            <p:nvSpPr>
              <p:cNvPr id="1241" name="矩形: 圆角 1240">
                <a:extLst>
                  <a:ext uri="{FF2B5EF4-FFF2-40B4-BE49-F238E27FC236}">
                    <a16:creationId xmlns:a16="http://schemas.microsoft.com/office/drawing/2014/main" id="{1B56E4F5-A935-F3BF-FEB5-6ACCA1BCCF95}"/>
                  </a:ext>
                </a:extLst>
              </p:cNvPr>
              <p:cNvSpPr/>
              <p:nvPr/>
            </p:nvSpPr>
            <p:spPr>
              <a:xfrm>
                <a:off x="6183667" y="5590610"/>
                <a:ext cx="2615712" cy="530496"/>
              </a:xfrm>
              <a:prstGeom prst="roundRect">
                <a:avLst/>
              </a:prstGeom>
              <a:solidFill>
                <a:srgbClr val="F0F5E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1242" name="图形 1241">
                <a:extLst>
                  <a:ext uri="{FF2B5EF4-FFF2-40B4-BE49-F238E27FC236}">
                    <a16:creationId xmlns:a16="http://schemas.microsoft.com/office/drawing/2014/main" id="{1D863775-3425-74AE-F256-E5FF70B02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83667" y="5590610"/>
                <a:ext cx="530496" cy="530496"/>
              </a:xfrm>
              <a:prstGeom prst="rect">
                <a:avLst/>
              </a:prstGeom>
            </p:spPr>
          </p:pic>
          <p:pic>
            <p:nvPicPr>
              <p:cNvPr id="1243" name="图片 1242">
                <a:extLst>
                  <a:ext uri="{FF2B5EF4-FFF2-40B4-BE49-F238E27FC236}">
                    <a16:creationId xmlns:a16="http://schemas.microsoft.com/office/drawing/2014/main" id="{366CE1C9-A1E3-0FC3-56E8-14C8D8F10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3217" y="5651625"/>
                <a:ext cx="2017951" cy="408467"/>
              </a:xfrm>
              <a:prstGeom prst="rect">
                <a:avLst/>
              </a:prstGeom>
            </p:spPr>
          </p:pic>
        </p:grpSp>
      </p:grpSp>
      <p:grpSp>
        <p:nvGrpSpPr>
          <p:cNvPr id="1283" name="组合 1282">
            <a:extLst>
              <a:ext uri="{FF2B5EF4-FFF2-40B4-BE49-F238E27FC236}">
                <a16:creationId xmlns:a16="http://schemas.microsoft.com/office/drawing/2014/main" id="{4FFA2848-1237-9ACC-1384-B537DCCC04D3}"/>
              </a:ext>
            </a:extLst>
          </p:cNvPr>
          <p:cNvGrpSpPr/>
          <p:nvPr/>
        </p:nvGrpSpPr>
        <p:grpSpPr>
          <a:xfrm>
            <a:off x="8687326" y="2499394"/>
            <a:ext cx="2129094" cy="897560"/>
            <a:chOff x="1733550" y="1689100"/>
            <a:chExt cx="2590800" cy="1092200"/>
          </a:xfrm>
        </p:grpSpPr>
        <p:sp>
          <p:nvSpPr>
            <p:cNvPr id="1284" name="矩形: 圆角 1283">
              <a:extLst>
                <a:ext uri="{FF2B5EF4-FFF2-40B4-BE49-F238E27FC236}">
                  <a16:creationId xmlns:a16="http://schemas.microsoft.com/office/drawing/2014/main" id="{CE280D19-22A9-E981-78D9-8966609FE2CA}"/>
                </a:ext>
              </a:extLst>
            </p:cNvPr>
            <p:cNvSpPr/>
            <p:nvPr/>
          </p:nvSpPr>
          <p:spPr>
            <a:xfrm>
              <a:off x="1733550" y="1689100"/>
              <a:ext cx="2590800" cy="1092200"/>
            </a:xfrm>
            <a:prstGeom prst="roundRect">
              <a:avLst/>
            </a:prstGeom>
            <a:solidFill>
              <a:srgbClr val="FFF5D3"/>
            </a:solidFill>
            <a:ln>
              <a:solidFill>
                <a:srgbClr val="B692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pic>
          <p:nvPicPr>
            <p:cNvPr id="1285" name="图片 1284">
              <a:extLst>
                <a:ext uri="{FF2B5EF4-FFF2-40B4-BE49-F238E27FC236}">
                  <a16:creationId xmlns:a16="http://schemas.microsoft.com/office/drawing/2014/main" id="{77E2CF11-E27E-3A47-1D56-576DCA78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550" y="1958654"/>
              <a:ext cx="2590800" cy="553092"/>
            </a:xfrm>
            <a:prstGeom prst="rect">
              <a:avLst/>
            </a:prstGeom>
          </p:spPr>
        </p:pic>
      </p:grpSp>
      <p:grpSp>
        <p:nvGrpSpPr>
          <p:cNvPr id="1286" name="组合 1285">
            <a:extLst>
              <a:ext uri="{FF2B5EF4-FFF2-40B4-BE49-F238E27FC236}">
                <a16:creationId xmlns:a16="http://schemas.microsoft.com/office/drawing/2014/main" id="{17994364-F82E-5FE2-FA85-FADE1A9A3929}"/>
              </a:ext>
            </a:extLst>
          </p:cNvPr>
          <p:cNvGrpSpPr/>
          <p:nvPr/>
        </p:nvGrpSpPr>
        <p:grpSpPr>
          <a:xfrm>
            <a:off x="8009421" y="4504547"/>
            <a:ext cx="2997890" cy="987450"/>
            <a:chOff x="5267220" y="2107647"/>
            <a:chExt cx="3165041" cy="1042506"/>
          </a:xfrm>
        </p:grpSpPr>
        <p:grpSp>
          <p:nvGrpSpPr>
            <p:cNvPr id="1287" name="组合 1286">
              <a:extLst>
                <a:ext uri="{FF2B5EF4-FFF2-40B4-BE49-F238E27FC236}">
                  <a16:creationId xmlns:a16="http://schemas.microsoft.com/office/drawing/2014/main" id="{4088564F-9F71-B631-A56E-2CBE1AB66045}"/>
                </a:ext>
              </a:extLst>
            </p:cNvPr>
            <p:cNvGrpSpPr/>
            <p:nvPr/>
          </p:nvGrpSpPr>
          <p:grpSpPr>
            <a:xfrm>
              <a:off x="5267220" y="2182703"/>
              <a:ext cx="1042506" cy="892394"/>
              <a:chOff x="5267220" y="2173402"/>
              <a:chExt cx="1042506" cy="892394"/>
            </a:xfrm>
          </p:grpSpPr>
          <p:pic>
            <p:nvPicPr>
              <p:cNvPr id="1289" name="图片 1288">
                <a:extLst>
                  <a:ext uri="{FF2B5EF4-FFF2-40B4-BE49-F238E27FC236}">
                    <a16:creationId xmlns:a16="http://schemas.microsoft.com/office/drawing/2014/main" id="{0011FA09-0EE5-6BBC-0B3E-29743CDC0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1606" y="2173402"/>
                <a:ext cx="993734" cy="371888"/>
              </a:xfrm>
              <a:prstGeom prst="rect">
                <a:avLst/>
              </a:prstGeom>
            </p:spPr>
          </p:pic>
          <p:pic>
            <p:nvPicPr>
              <p:cNvPr id="1290" name="图片 1289">
                <a:extLst>
                  <a:ext uri="{FF2B5EF4-FFF2-40B4-BE49-F238E27FC236}">
                    <a16:creationId xmlns:a16="http://schemas.microsoft.com/office/drawing/2014/main" id="{37492D5A-DCD5-C984-2D6F-BC5CFF885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7220" y="2700004"/>
                <a:ext cx="1042506" cy="365792"/>
              </a:xfrm>
              <a:prstGeom prst="rect">
                <a:avLst/>
              </a:prstGeom>
            </p:spPr>
          </p:pic>
        </p:grpSp>
        <p:pic>
          <p:nvPicPr>
            <p:cNvPr id="1288" name="图片 1287">
              <a:extLst>
                <a:ext uri="{FF2B5EF4-FFF2-40B4-BE49-F238E27FC236}">
                  <a16:creationId xmlns:a16="http://schemas.microsoft.com/office/drawing/2014/main" id="{0BAFA34E-32E1-31FC-9488-CA4C99A51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7731" y="2107647"/>
              <a:ext cx="2054530" cy="1042506"/>
            </a:xfrm>
            <a:prstGeom prst="rect">
              <a:avLst/>
            </a:prstGeom>
          </p:spPr>
        </p:pic>
      </p:grpSp>
      <p:grpSp>
        <p:nvGrpSpPr>
          <p:cNvPr id="1291" name="组合 1290">
            <a:extLst>
              <a:ext uri="{FF2B5EF4-FFF2-40B4-BE49-F238E27FC236}">
                <a16:creationId xmlns:a16="http://schemas.microsoft.com/office/drawing/2014/main" id="{9D3C2AD3-C9BC-C042-06F3-30A8957096C0}"/>
              </a:ext>
            </a:extLst>
          </p:cNvPr>
          <p:cNvGrpSpPr/>
          <p:nvPr/>
        </p:nvGrpSpPr>
        <p:grpSpPr>
          <a:xfrm>
            <a:off x="3797561" y="1108063"/>
            <a:ext cx="3115840" cy="4018201"/>
            <a:chOff x="6835323" y="1419899"/>
            <a:chExt cx="3115840" cy="4018201"/>
          </a:xfrm>
        </p:grpSpPr>
        <p:sp>
          <p:nvSpPr>
            <p:cNvPr id="1292" name="矩形: 圆角 1291">
              <a:extLst>
                <a:ext uri="{FF2B5EF4-FFF2-40B4-BE49-F238E27FC236}">
                  <a16:creationId xmlns:a16="http://schemas.microsoft.com/office/drawing/2014/main" id="{555AB179-C164-8327-C152-0C81722E942A}"/>
                </a:ext>
              </a:extLst>
            </p:cNvPr>
            <p:cNvSpPr/>
            <p:nvPr/>
          </p:nvSpPr>
          <p:spPr>
            <a:xfrm>
              <a:off x="6988217" y="1419899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1293" name="组合 1292">
              <a:extLst>
                <a:ext uri="{FF2B5EF4-FFF2-40B4-BE49-F238E27FC236}">
                  <a16:creationId xmlns:a16="http://schemas.microsoft.com/office/drawing/2014/main" id="{B9BFD07E-3C8D-76A3-6AC0-A56DB059564D}"/>
                </a:ext>
              </a:extLst>
            </p:cNvPr>
            <p:cNvGrpSpPr/>
            <p:nvPr/>
          </p:nvGrpSpPr>
          <p:grpSpPr>
            <a:xfrm>
              <a:off x="7601318" y="3942356"/>
              <a:ext cx="1586628" cy="1106911"/>
              <a:chOff x="3869418" y="5721962"/>
              <a:chExt cx="1347333" cy="939967"/>
            </a:xfrm>
          </p:grpSpPr>
          <p:pic>
            <p:nvPicPr>
              <p:cNvPr id="1326" name="图形 1325">
                <a:extLst>
                  <a:ext uri="{FF2B5EF4-FFF2-40B4-BE49-F238E27FC236}">
                    <a16:creationId xmlns:a16="http://schemas.microsoft.com/office/drawing/2014/main" id="{6AAE1DD5-2D5E-C564-434C-CA8B03F62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219638" y="5721962"/>
                <a:ext cx="646893" cy="598975"/>
              </a:xfrm>
              <a:prstGeom prst="rect">
                <a:avLst/>
              </a:prstGeom>
            </p:spPr>
          </p:pic>
          <p:pic>
            <p:nvPicPr>
              <p:cNvPr id="1327" name="图片 1326">
                <a:extLst>
                  <a:ext uri="{FF2B5EF4-FFF2-40B4-BE49-F238E27FC236}">
                    <a16:creationId xmlns:a16="http://schemas.microsoft.com/office/drawing/2014/main" id="{CBDC4833-8475-7577-95EB-412FEFCA1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418" y="6326620"/>
                <a:ext cx="1347333" cy="335309"/>
              </a:xfrm>
              <a:prstGeom prst="rect">
                <a:avLst/>
              </a:prstGeom>
            </p:spPr>
          </p:pic>
        </p:grpSp>
        <p:pic>
          <p:nvPicPr>
            <p:cNvPr id="1294" name="图片 1293">
              <a:extLst>
                <a:ext uri="{FF2B5EF4-FFF2-40B4-BE49-F238E27FC236}">
                  <a16:creationId xmlns:a16="http://schemas.microsoft.com/office/drawing/2014/main" id="{7420D5AD-6E5A-517A-E14F-C936017CF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901" y="2901066"/>
              <a:ext cx="1598584" cy="970569"/>
            </a:xfrm>
            <a:prstGeom prst="rect">
              <a:avLst/>
            </a:prstGeom>
          </p:spPr>
        </p:pic>
        <p:grpSp>
          <p:nvGrpSpPr>
            <p:cNvPr id="1295" name="组合 1294">
              <a:extLst>
                <a:ext uri="{FF2B5EF4-FFF2-40B4-BE49-F238E27FC236}">
                  <a16:creationId xmlns:a16="http://schemas.microsoft.com/office/drawing/2014/main" id="{23FAF117-AA3C-6542-2600-7C1467977262}"/>
                </a:ext>
              </a:extLst>
            </p:cNvPr>
            <p:cNvGrpSpPr/>
            <p:nvPr/>
          </p:nvGrpSpPr>
          <p:grpSpPr>
            <a:xfrm>
              <a:off x="6835323" y="1783773"/>
              <a:ext cx="1840438" cy="927384"/>
              <a:chOff x="1001570" y="1997368"/>
              <a:chExt cx="1467920" cy="739675"/>
            </a:xfrm>
          </p:grpSpPr>
          <p:grpSp>
            <p:nvGrpSpPr>
              <p:cNvPr id="1314" name="组合 1313">
                <a:extLst>
                  <a:ext uri="{FF2B5EF4-FFF2-40B4-BE49-F238E27FC236}">
                    <a16:creationId xmlns:a16="http://schemas.microsoft.com/office/drawing/2014/main" id="{7B92ADD1-082D-8A58-B38B-EFAEE0C4298B}"/>
                  </a:ext>
                </a:extLst>
              </p:cNvPr>
              <p:cNvGrpSpPr/>
              <p:nvPr/>
            </p:nvGrpSpPr>
            <p:grpSpPr>
              <a:xfrm>
                <a:off x="1684485" y="2161605"/>
                <a:ext cx="363243" cy="242162"/>
                <a:chOff x="4267200" y="4276314"/>
                <a:chExt cx="363243" cy="242162"/>
              </a:xfrm>
            </p:grpSpPr>
            <p:sp>
              <p:nvSpPr>
                <p:cNvPr id="1320" name="矩形 1319">
                  <a:extLst>
                    <a:ext uri="{FF2B5EF4-FFF2-40B4-BE49-F238E27FC236}">
                      <a16:creationId xmlns:a16="http://schemas.microsoft.com/office/drawing/2014/main" id="{5829FC4E-7EA3-753B-97E3-B9CAAB07E7F7}"/>
                    </a:ext>
                  </a:extLst>
                </p:cNvPr>
                <p:cNvSpPr/>
                <p:nvPr/>
              </p:nvSpPr>
              <p:spPr>
                <a:xfrm>
                  <a:off x="4267200" y="427631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1" name="矩形 1320">
                  <a:extLst>
                    <a:ext uri="{FF2B5EF4-FFF2-40B4-BE49-F238E27FC236}">
                      <a16:creationId xmlns:a16="http://schemas.microsoft.com/office/drawing/2014/main" id="{7540180C-DDB2-1350-65B9-4FFB8EC8C4D0}"/>
                    </a:ext>
                  </a:extLst>
                </p:cNvPr>
                <p:cNvSpPr/>
                <p:nvPr/>
              </p:nvSpPr>
              <p:spPr>
                <a:xfrm>
                  <a:off x="4388281" y="427631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2" name="矩形 1321">
                  <a:extLst>
                    <a:ext uri="{FF2B5EF4-FFF2-40B4-BE49-F238E27FC236}">
                      <a16:creationId xmlns:a16="http://schemas.microsoft.com/office/drawing/2014/main" id="{27D47D1F-78D7-9EFA-21F4-AF4B59CC2FBE}"/>
                    </a:ext>
                  </a:extLst>
                </p:cNvPr>
                <p:cNvSpPr/>
                <p:nvPr/>
              </p:nvSpPr>
              <p:spPr>
                <a:xfrm>
                  <a:off x="4509362" y="4276314"/>
                  <a:ext cx="121081" cy="12108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3" name="矩形 1322">
                  <a:extLst>
                    <a:ext uri="{FF2B5EF4-FFF2-40B4-BE49-F238E27FC236}">
                      <a16:creationId xmlns:a16="http://schemas.microsoft.com/office/drawing/2014/main" id="{51656C2B-B42F-696F-982C-B4DB579BF7C8}"/>
                    </a:ext>
                  </a:extLst>
                </p:cNvPr>
                <p:cNvSpPr/>
                <p:nvPr/>
              </p:nvSpPr>
              <p:spPr>
                <a:xfrm>
                  <a:off x="4267200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4" name="矩形 1323">
                  <a:extLst>
                    <a:ext uri="{FF2B5EF4-FFF2-40B4-BE49-F238E27FC236}">
                      <a16:creationId xmlns:a16="http://schemas.microsoft.com/office/drawing/2014/main" id="{CF0C1058-C9F5-A431-FB70-C49007657DF4}"/>
                    </a:ext>
                  </a:extLst>
                </p:cNvPr>
                <p:cNvSpPr/>
                <p:nvPr/>
              </p:nvSpPr>
              <p:spPr>
                <a:xfrm>
                  <a:off x="4388280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5" name="矩形 1324">
                  <a:extLst>
                    <a:ext uri="{FF2B5EF4-FFF2-40B4-BE49-F238E27FC236}">
                      <a16:creationId xmlns:a16="http://schemas.microsoft.com/office/drawing/2014/main" id="{18C2E4CB-BC4F-2ACB-5E76-B411AB7A08DA}"/>
                    </a:ext>
                  </a:extLst>
                </p:cNvPr>
                <p:cNvSpPr/>
                <p:nvPr/>
              </p:nvSpPr>
              <p:spPr>
                <a:xfrm>
                  <a:off x="4509361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15" name="组合 1314">
                <a:extLst>
                  <a:ext uri="{FF2B5EF4-FFF2-40B4-BE49-F238E27FC236}">
                    <a16:creationId xmlns:a16="http://schemas.microsoft.com/office/drawing/2014/main" id="{CAD790C6-DE02-F309-830C-0549ECBACBDE}"/>
                  </a:ext>
                </a:extLst>
              </p:cNvPr>
              <p:cNvGrpSpPr/>
              <p:nvPr/>
            </p:nvGrpSpPr>
            <p:grpSpPr>
              <a:xfrm>
                <a:off x="1409323" y="1997368"/>
                <a:ext cx="792480" cy="406400"/>
                <a:chOff x="3647440" y="2854960"/>
                <a:chExt cx="1270001" cy="538480"/>
              </a:xfrm>
            </p:grpSpPr>
            <p:cxnSp>
              <p:nvCxnSpPr>
                <p:cNvPr id="1317" name="直接箭头连接符 1316">
                  <a:extLst>
                    <a:ext uri="{FF2B5EF4-FFF2-40B4-BE49-F238E27FC236}">
                      <a16:creationId xmlns:a16="http://schemas.microsoft.com/office/drawing/2014/main" id="{2AD2D260-460E-D8DF-4434-3C85C0052B83}"/>
                    </a:ext>
                  </a:extLst>
                </p:cNvPr>
                <p:cNvCxnSpPr/>
                <p:nvPr/>
              </p:nvCxnSpPr>
              <p:spPr>
                <a:xfrm flipV="1">
                  <a:off x="3647440" y="2854960"/>
                  <a:ext cx="619760" cy="538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直接箭头连接符 1317">
                  <a:extLst>
                    <a:ext uri="{FF2B5EF4-FFF2-40B4-BE49-F238E27FC236}">
                      <a16:creationId xmlns:a16="http://schemas.microsoft.com/office/drawing/2014/main" id="{CAA1BF6E-9D37-7360-702A-52CF146C7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2854960"/>
                  <a:ext cx="6502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9" name="直接箭头连接符 1318">
                  <a:extLst>
                    <a:ext uri="{FF2B5EF4-FFF2-40B4-BE49-F238E27FC236}">
                      <a16:creationId xmlns:a16="http://schemas.microsoft.com/office/drawing/2014/main" id="{1AAA6A3C-F2FB-D564-711D-BF789CBCF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47441" y="2854960"/>
                  <a:ext cx="1270000" cy="538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16" name="图片 1315">
                <a:extLst>
                  <a:ext uri="{FF2B5EF4-FFF2-40B4-BE49-F238E27FC236}">
                    <a16:creationId xmlns:a16="http://schemas.microsoft.com/office/drawing/2014/main" id="{68B4D639-C3C7-1F02-4B5D-D1E0AB501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570" y="2376080"/>
                <a:ext cx="1467920" cy="360963"/>
              </a:xfrm>
              <a:prstGeom prst="rect">
                <a:avLst/>
              </a:prstGeom>
            </p:spPr>
          </p:pic>
        </p:grpSp>
        <p:grpSp>
          <p:nvGrpSpPr>
            <p:cNvPr id="1296" name="组合 1295">
              <a:extLst>
                <a:ext uri="{FF2B5EF4-FFF2-40B4-BE49-F238E27FC236}">
                  <a16:creationId xmlns:a16="http://schemas.microsoft.com/office/drawing/2014/main" id="{05A21AF4-B04A-986D-E7B0-448056713245}"/>
                </a:ext>
              </a:extLst>
            </p:cNvPr>
            <p:cNvGrpSpPr/>
            <p:nvPr/>
          </p:nvGrpSpPr>
          <p:grpSpPr>
            <a:xfrm>
              <a:off x="8318795" y="1600556"/>
              <a:ext cx="1632368" cy="1293818"/>
              <a:chOff x="7993042" y="4583746"/>
              <a:chExt cx="1926503" cy="1471007"/>
            </a:xfrm>
          </p:grpSpPr>
          <p:pic>
            <p:nvPicPr>
              <p:cNvPr id="1297" name="图片 1296">
                <a:extLst>
                  <a:ext uri="{FF2B5EF4-FFF2-40B4-BE49-F238E27FC236}">
                    <a16:creationId xmlns:a16="http://schemas.microsoft.com/office/drawing/2014/main" id="{80F23EBE-85BA-F213-F75B-9691EBF29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3042" y="5573128"/>
                <a:ext cx="1926503" cy="481625"/>
              </a:xfrm>
              <a:prstGeom prst="rect">
                <a:avLst/>
              </a:prstGeom>
            </p:spPr>
          </p:pic>
          <p:grpSp>
            <p:nvGrpSpPr>
              <p:cNvPr id="1298" name="组合 1297">
                <a:extLst>
                  <a:ext uri="{FF2B5EF4-FFF2-40B4-BE49-F238E27FC236}">
                    <a16:creationId xmlns:a16="http://schemas.microsoft.com/office/drawing/2014/main" id="{D373ACD6-D482-E79F-C0AC-0FDBC985E319}"/>
                  </a:ext>
                </a:extLst>
              </p:cNvPr>
              <p:cNvGrpSpPr/>
              <p:nvPr/>
            </p:nvGrpSpPr>
            <p:grpSpPr>
              <a:xfrm>
                <a:off x="8416559" y="4583746"/>
                <a:ext cx="1079468" cy="1079469"/>
                <a:chOff x="8264159" y="4431346"/>
                <a:chExt cx="1079468" cy="1079469"/>
              </a:xfrm>
            </p:grpSpPr>
            <p:grpSp>
              <p:nvGrpSpPr>
                <p:cNvPr id="1299" name="组合 1298">
                  <a:extLst>
                    <a:ext uri="{FF2B5EF4-FFF2-40B4-BE49-F238E27FC236}">
                      <a16:creationId xmlns:a16="http://schemas.microsoft.com/office/drawing/2014/main" id="{8B1576A5-D9A6-D70F-1B3A-362AB7A45B65}"/>
                    </a:ext>
                  </a:extLst>
                </p:cNvPr>
                <p:cNvGrpSpPr/>
                <p:nvPr/>
              </p:nvGrpSpPr>
              <p:grpSpPr>
                <a:xfrm>
                  <a:off x="8264159" y="4431346"/>
                  <a:ext cx="1079468" cy="1079469"/>
                  <a:chOff x="3884687" y="3391878"/>
                  <a:chExt cx="1913579" cy="1913579"/>
                </a:xfrm>
              </p:grpSpPr>
              <p:sp>
                <p:nvSpPr>
                  <p:cNvPr id="1303" name="椭圆 1302">
                    <a:extLst>
                      <a:ext uri="{FF2B5EF4-FFF2-40B4-BE49-F238E27FC236}">
                        <a16:creationId xmlns:a16="http://schemas.microsoft.com/office/drawing/2014/main" id="{BB2D45B7-ED6C-9ED1-D4D2-3C1C1335EE39}"/>
                      </a:ext>
                    </a:extLst>
                  </p:cNvPr>
                  <p:cNvSpPr/>
                  <p:nvPr/>
                </p:nvSpPr>
                <p:spPr>
                  <a:xfrm>
                    <a:off x="4172449" y="3650543"/>
                    <a:ext cx="1338056" cy="1338056"/>
                  </a:xfrm>
                  <a:prstGeom prst="ellipse">
                    <a:avLst/>
                  </a:prstGeom>
                  <a:solidFill>
                    <a:srgbClr val="E0D6E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grpSp>
                <p:nvGrpSpPr>
                  <p:cNvPr id="1304" name="组合 1303">
                    <a:extLst>
                      <a:ext uri="{FF2B5EF4-FFF2-40B4-BE49-F238E27FC236}">
                        <a16:creationId xmlns:a16="http://schemas.microsoft.com/office/drawing/2014/main" id="{A804011E-6B9B-4159-96D2-72E628DC2605}"/>
                      </a:ext>
                    </a:extLst>
                  </p:cNvPr>
                  <p:cNvGrpSpPr/>
                  <p:nvPr/>
                </p:nvGrpSpPr>
                <p:grpSpPr>
                  <a:xfrm>
                    <a:off x="3884687" y="3391878"/>
                    <a:ext cx="1913579" cy="1913579"/>
                    <a:chOff x="6698535" y="3271048"/>
                    <a:chExt cx="1913579" cy="1913579"/>
                  </a:xfrm>
                </p:grpSpPr>
                <p:cxnSp>
                  <p:nvCxnSpPr>
                    <p:cNvPr id="1312" name="直接箭头连接符 1311">
                      <a:extLst>
                        <a:ext uri="{FF2B5EF4-FFF2-40B4-BE49-F238E27FC236}">
                          <a16:creationId xmlns:a16="http://schemas.microsoft.com/office/drawing/2014/main" id="{1BAB51E6-C83E-9183-0C5E-6D585D1E24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98535" y="4227838"/>
                      <a:ext cx="191357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3" name="直接箭头连接符 1312">
                      <a:extLst>
                        <a:ext uri="{FF2B5EF4-FFF2-40B4-BE49-F238E27FC236}">
                          <a16:creationId xmlns:a16="http://schemas.microsoft.com/office/drawing/2014/main" id="{BD3ADF43-115C-6BC5-C194-CEF963241B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6698535" y="4227838"/>
                      <a:ext cx="191357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05" name="直接连接符 1304">
                    <a:extLst>
                      <a:ext uri="{FF2B5EF4-FFF2-40B4-BE49-F238E27FC236}">
                        <a16:creationId xmlns:a16="http://schemas.microsoft.com/office/drawing/2014/main" id="{A81C5B8F-559D-23BD-11AD-C0FECC7F0C0F}"/>
                      </a:ext>
                    </a:extLst>
                  </p:cNvPr>
                  <p:cNvCxnSpPr>
                    <a:cxnSpLocks/>
                    <a:stCxn id="1303" idx="7"/>
                    <a:endCxn id="1303" idx="3"/>
                  </p:cNvCxnSpPr>
                  <p:nvPr/>
                </p:nvCxnSpPr>
                <p:spPr>
                  <a:xfrm flipH="1">
                    <a:off x="4368403" y="3846497"/>
                    <a:ext cx="946148" cy="94614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6" name="直接连接符 1305">
                    <a:extLst>
                      <a:ext uri="{FF2B5EF4-FFF2-40B4-BE49-F238E27FC236}">
                        <a16:creationId xmlns:a16="http://schemas.microsoft.com/office/drawing/2014/main" id="{654F2937-8696-9AD4-AEA5-AA5322AA07B7}"/>
                      </a:ext>
                    </a:extLst>
                  </p:cNvPr>
                  <p:cNvCxnSpPr>
                    <a:cxnSpLocks/>
                    <a:stCxn id="1303" idx="3"/>
                  </p:cNvCxnSpPr>
                  <p:nvPr/>
                </p:nvCxnSpPr>
                <p:spPr>
                  <a:xfrm>
                    <a:off x="4368403" y="4792645"/>
                    <a:ext cx="101997" cy="19595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7" name="直接连接符 1306">
                    <a:extLst>
                      <a:ext uri="{FF2B5EF4-FFF2-40B4-BE49-F238E27FC236}">
                        <a16:creationId xmlns:a16="http://schemas.microsoft.com/office/drawing/2014/main" id="{C9AB4481-61FC-9CCE-76A4-5BAE1AB9C43C}"/>
                      </a:ext>
                    </a:extLst>
                  </p:cNvPr>
                  <p:cNvCxnSpPr>
                    <a:cxnSpLocks/>
                    <a:stCxn id="1303" idx="3"/>
                  </p:cNvCxnSpPr>
                  <p:nvPr/>
                </p:nvCxnSpPr>
                <p:spPr>
                  <a:xfrm>
                    <a:off x="4368403" y="4792645"/>
                    <a:ext cx="199436" cy="1744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8" name="直接连接符 1307">
                    <a:extLst>
                      <a:ext uri="{FF2B5EF4-FFF2-40B4-BE49-F238E27FC236}">
                        <a16:creationId xmlns:a16="http://schemas.microsoft.com/office/drawing/2014/main" id="{D5790A08-0F07-F44A-CCCC-BE562AB23B5F}"/>
                      </a:ext>
                    </a:extLst>
                  </p:cNvPr>
                  <p:cNvCxnSpPr>
                    <a:cxnSpLocks/>
                    <a:stCxn id="1303" idx="7"/>
                  </p:cNvCxnSpPr>
                  <p:nvPr/>
                </p:nvCxnSpPr>
                <p:spPr>
                  <a:xfrm flipH="1" flipV="1">
                    <a:off x="5209119" y="3650543"/>
                    <a:ext cx="105432" cy="19595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9" name="直接连接符 1308">
                    <a:extLst>
                      <a:ext uri="{FF2B5EF4-FFF2-40B4-BE49-F238E27FC236}">
                        <a16:creationId xmlns:a16="http://schemas.microsoft.com/office/drawing/2014/main" id="{CEBD902D-9A96-96A1-E3C8-817F2D7BA075}"/>
                      </a:ext>
                    </a:extLst>
                  </p:cNvPr>
                  <p:cNvCxnSpPr>
                    <a:cxnSpLocks/>
                    <a:endCxn id="1303" idx="7"/>
                  </p:cNvCxnSpPr>
                  <p:nvPr/>
                </p:nvCxnSpPr>
                <p:spPr>
                  <a:xfrm>
                    <a:off x="5139619" y="3831999"/>
                    <a:ext cx="174932" cy="144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0" name="椭圆 1309">
                    <a:extLst>
                      <a:ext uri="{FF2B5EF4-FFF2-40B4-BE49-F238E27FC236}">
                        <a16:creationId xmlns:a16="http://schemas.microsoft.com/office/drawing/2014/main" id="{C679F57E-92C2-684F-719E-4A3C541A05CC}"/>
                      </a:ext>
                    </a:extLst>
                  </p:cNvPr>
                  <p:cNvSpPr/>
                  <p:nvPr/>
                </p:nvSpPr>
                <p:spPr>
                  <a:xfrm>
                    <a:off x="5291690" y="3823637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11" name="椭圆 1310">
                    <a:extLst>
                      <a:ext uri="{FF2B5EF4-FFF2-40B4-BE49-F238E27FC236}">
                        <a16:creationId xmlns:a16="http://schemas.microsoft.com/office/drawing/2014/main" id="{C7DFB3B7-91E9-A46B-E4B1-269FE3C3911D}"/>
                      </a:ext>
                    </a:extLst>
                  </p:cNvPr>
                  <p:cNvSpPr/>
                  <p:nvPr/>
                </p:nvSpPr>
                <p:spPr>
                  <a:xfrm>
                    <a:off x="4345544" y="476978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300" name="图片 1299">
                  <a:extLst>
                    <a:ext uri="{FF2B5EF4-FFF2-40B4-BE49-F238E27FC236}">
                      <a16:creationId xmlns:a16="http://schemas.microsoft.com/office/drawing/2014/main" id="{39BED5BB-6402-9798-9FDE-96A51E472C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02555" y="4848794"/>
                  <a:ext cx="396274" cy="481626"/>
                </a:xfrm>
                <a:prstGeom prst="rect">
                  <a:avLst/>
                </a:prstGeom>
              </p:spPr>
            </p:pic>
            <p:pic>
              <p:nvPicPr>
                <p:cNvPr id="1301" name="图片 1300">
                  <a:extLst>
                    <a:ext uri="{FF2B5EF4-FFF2-40B4-BE49-F238E27FC236}">
                      <a16:creationId xmlns:a16="http://schemas.microsoft.com/office/drawing/2014/main" id="{C5A40E4D-5BAF-5D17-D21C-FB35D48B24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2873" y="4493121"/>
                  <a:ext cx="353599" cy="481626"/>
                </a:xfrm>
                <a:prstGeom prst="rect">
                  <a:avLst/>
                </a:prstGeom>
              </p:spPr>
            </p:pic>
            <p:pic>
              <p:nvPicPr>
                <p:cNvPr id="1302" name="图片 1301">
                  <a:extLst>
                    <a:ext uri="{FF2B5EF4-FFF2-40B4-BE49-F238E27FC236}">
                      <a16:creationId xmlns:a16="http://schemas.microsoft.com/office/drawing/2014/main" id="{8820090A-D7D1-33C0-EA4F-C4AE939D96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54316" y="4584208"/>
                  <a:ext cx="347502" cy="48772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4052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组合 610">
            <a:extLst>
              <a:ext uri="{FF2B5EF4-FFF2-40B4-BE49-F238E27FC236}">
                <a16:creationId xmlns:a16="http://schemas.microsoft.com/office/drawing/2014/main" id="{2CCCD4B0-E486-1297-810A-D6F51B30BB14}"/>
              </a:ext>
            </a:extLst>
          </p:cNvPr>
          <p:cNvGrpSpPr/>
          <p:nvPr/>
        </p:nvGrpSpPr>
        <p:grpSpPr>
          <a:xfrm>
            <a:off x="1139375" y="433048"/>
            <a:ext cx="9604825" cy="6424952"/>
            <a:chOff x="605975" y="0"/>
            <a:chExt cx="10763219" cy="7199836"/>
          </a:xfrm>
        </p:grpSpPr>
        <p:sp>
          <p:nvSpPr>
            <p:cNvPr id="461" name="任意多边形: 形状 460">
              <a:extLst>
                <a:ext uri="{FF2B5EF4-FFF2-40B4-BE49-F238E27FC236}">
                  <a16:creationId xmlns:a16="http://schemas.microsoft.com/office/drawing/2014/main" id="{1B1DEF66-23FB-FB71-15C6-EF3B1555D011}"/>
                </a:ext>
              </a:extLst>
            </p:cNvPr>
            <p:cNvSpPr/>
            <p:nvPr/>
          </p:nvSpPr>
          <p:spPr>
            <a:xfrm>
              <a:off x="605975" y="0"/>
              <a:ext cx="10763219" cy="7199836"/>
            </a:xfrm>
            <a:custGeom>
              <a:avLst/>
              <a:gdLst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63219" h="7199836">
                  <a:moveTo>
                    <a:pt x="85097" y="0"/>
                  </a:moveTo>
                  <a:lnTo>
                    <a:pt x="10675623" y="0"/>
                  </a:lnTo>
                  <a:cubicBezTo>
                    <a:pt x="10722620" y="0"/>
                    <a:pt x="10760720" y="38101"/>
                    <a:pt x="10760720" y="85098"/>
                  </a:cubicBezTo>
                  <a:lnTo>
                    <a:pt x="10760720" y="4897043"/>
                  </a:lnTo>
                  <a:lnTo>
                    <a:pt x="10763219" y="5401060"/>
                  </a:lnTo>
                  <a:lnTo>
                    <a:pt x="10760720" y="5905077"/>
                  </a:lnTo>
                  <a:lnTo>
                    <a:pt x="10760720" y="6381363"/>
                  </a:lnTo>
                  <a:cubicBezTo>
                    <a:pt x="10760720" y="6428361"/>
                    <a:pt x="10722620" y="6466461"/>
                    <a:pt x="10675623" y="6466461"/>
                  </a:cubicBezTo>
                  <a:lnTo>
                    <a:pt x="9975260" y="6466461"/>
                  </a:lnTo>
                  <a:lnTo>
                    <a:pt x="9386052" y="7199836"/>
                  </a:lnTo>
                  <a:lnTo>
                    <a:pt x="8796844" y="6466461"/>
                  </a:lnTo>
                  <a:lnTo>
                    <a:pt x="1985611" y="6466461"/>
                  </a:lnTo>
                  <a:lnTo>
                    <a:pt x="1442121" y="6468316"/>
                  </a:lnTo>
                  <a:lnTo>
                    <a:pt x="807195" y="6466461"/>
                  </a:lnTo>
                  <a:lnTo>
                    <a:pt x="85097" y="6466461"/>
                  </a:lnTo>
                  <a:cubicBezTo>
                    <a:pt x="38100" y="6466461"/>
                    <a:pt x="0" y="6428361"/>
                    <a:pt x="0" y="6381363"/>
                  </a:cubicBezTo>
                  <a:lnTo>
                    <a:pt x="0" y="5893861"/>
                  </a:lnTo>
                  <a:lnTo>
                    <a:pt x="613379" y="5401060"/>
                  </a:lnTo>
                  <a:lnTo>
                    <a:pt x="0" y="4908258"/>
                  </a:lnTo>
                  <a:lnTo>
                    <a:pt x="0" y="85098"/>
                  </a:lnTo>
                  <a:cubicBezTo>
                    <a:pt x="0" y="38101"/>
                    <a:pt x="38100" y="0"/>
                    <a:pt x="85097" y="0"/>
                  </a:cubicBezTo>
                  <a:close/>
                </a:path>
              </a:pathLst>
            </a:custGeom>
            <a:solidFill>
              <a:srgbClr val="EAF0F7">
                <a:alpha val="75000"/>
              </a:srgbClr>
            </a:solidFill>
            <a:ln w="19050">
              <a:solidFill>
                <a:srgbClr val="5195BF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 dirty="0"/>
            </a:p>
          </p:txBody>
        </p:sp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D1860AB3-702E-9D74-8ECF-8F177F3B2642}"/>
                </a:ext>
              </a:extLst>
            </p:cNvPr>
            <p:cNvGrpSpPr/>
            <p:nvPr/>
          </p:nvGrpSpPr>
          <p:grpSpPr>
            <a:xfrm>
              <a:off x="2537867" y="2181630"/>
              <a:ext cx="270254" cy="723600"/>
              <a:chOff x="1600200" y="1193800"/>
              <a:chExt cx="495300" cy="1460500"/>
            </a:xfrm>
          </p:grpSpPr>
          <p:sp>
            <p:nvSpPr>
              <p:cNvPr id="463" name="矩形: 圆角 462">
                <a:extLst>
                  <a:ext uri="{FF2B5EF4-FFF2-40B4-BE49-F238E27FC236}">
                    <a16:creationId xmlns:a16="http://schemas.microsoft.com/office/drawing/2014/main" id="{79184CB7-0E1A-DAA8-684C-FE0725B4AD23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9FAE481C-92FE-4CDD-D357-15CB17AD868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37A2FB14-4CA6-92C0-97BD-75C1CFC69171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428C2D7E-8DFE-4560-7816-498B86F72588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D89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67" name="组合 466">
              <a:extLst>
                <a:ext uri="{FF2B5EF4-FFF2-40B4-BE49-F238E27FC236}">
                  <a16:creationId xmlns:a16="http://schemas.microsoft.com/office/drawing/2014/main" id="{F98186DF-859C-3CCC-B28B-6F58C2932B80}"/>
                </a:ext>
              </a:extLst>
            </p:cNvPr>
            <p:cNvGrpSpPr/>
            <p:nvPr/>
          </p:nvGrpSpPr>
          <p:grpSpPr>
            <a:xfrm>
              <a:off x="2537867" y="1164248"/>
              <a:ext cx="270254" cy="723600"/>
              <a:chOff x="1600200" y="1193800"/>
              <a:chExt cx="495300" cy="1460500"/>
            </a:xfrm>
          </p:grpSpPr>
          <p:sp>
            <p:nvSpPr>
              <p:cNvPr id="468" name="矩形: 圆角 467">
                <a:extLst>
                  <a:ext uri="{FF2B5EF4-FFF2-40B4-BE49-F238E27FC236}">
                    <a16:creationId xmlns:a16="http://schemas.microsoft.com/office/drawing/2014/main" id="{C80B65DF-7CB4-286E-8249-9A86FB791295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9" name="椭圆 468">
                <a:extLst>
                  <a:ext uri="{FF2B5EF4-FFF2-40B4-BE49-F238E27FC236}">
                    <a16:creationId xmlns:a16="http://schemas.microsoft.com/office/drawing/2014/main" id="{B9802291-AD18-3C5D-5943-119E0373FC36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0" name="椭圆 469">
                <a:extLst>
                  <a:ext uri="{FF2B5EF4-FFF2-40B4-BE49-F238E27FC236}">
                    <a16:creationId xmlns:a16="http://schemas.microsoft.com/office/drawing/2014/main" id="{8D786B43-C38E-60CB-78B4-59E1C15E75D8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1" name="椭圆 470">
                <a:extLst>
                  <a:ext uri="{FF2B5EF4-FFF2-40B4-BE49-F238E27FC236}">
                    <a16:creationId xmlns:a16="http://schemas.microsoft.com/office/drawing/2014/main" id="{9CB1547A-A1D1-7F4F-E6A4-B0006BCD4231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72" name="组合 471">
              <a:extLst>
                <a:ext uri="{FF2B5EF4-FFF2-40B4-BE49-F238E27FC236}">
                  <a16:creationId xmlns:a16="http://schemas.microsoft.com/office/drawing/2014/main" id="{26303E93-6220-A418-6270-8AABFE46DC7B}"/>
                </a:ext>
              </a:extLst>
            </p:cNvPr>
            <p:cNvGrpSpPr/>
            <p:nvPr/>
          </p:nvGrpSpPr>
          <p:grpSpPr>
            <a:xfrm>
              <a:off x="3245661" y="1403682"/>
              <a:ext cx="551900" cy="264585"/>
              <a:chOff x="8804907" y="5669287"/>
              <a:chExt cx="1108613" cy="586740"/>
            </a:xfrm>
          </p:grpSpPr>
          <p:sp>
            <p:nvSpPr>
              <p:cNvPr id="473" name="任意多边形: 形状 472">
                <a:extLst>
                  <a:ext uri="{FF2B5EF4-FFF2-40B4-BE49-F238E27FC236}">
                    <a16:creationId xmlns:a16="http://schemas.microsoft.com/office/drawing/2014/main" id="{F9C5D893-17E3-A1C2-4098-9B035981FAF3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4" name="任意多边形: 形状 473">
                <a:extLst>
                  <a:ext uri="{FF2B5EF4-FFF2-40B4-BE49-F238E27FC236}">
                    <a16:creationId xmlns:a16="http://schemas.microsoft.com/office/drawing/2014/main" id="{F0107605-693E-0368-FCF5-FD48F59328F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5" name="任意多边形: 形状 474">
                <a:extLst>
                  <a:ext uri="{FF2B5EF4-FFF2-40B4-BE49-F238E27FC236}">
                    <a16:creationId xmlns:a16="http://schemas.microsoft.com/office/drawing/2014/main" id="{B21E5AA8-2E0A-36C2-01EF-B9004381A578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76" name="组合 475">
              <a:extLst>
                <a:ext uri="{FF2B5EF4-FFF2-40B4-BE49-F238E27FC236}">
                  <a16:creationId xmlns:a16="http://schemas.microsoft.com/office/drawing/2014/main" id="{EB8FA8B1-C858-63E1-29E6-29EF08382A54}"/>
                </a:ext>
              </a:extLst>
            </p:cNvPr>
            <p:cNvGrpSpPr/>
            <p:nvPr/>
          </p:nvGrpSpPr>
          <p:grpSpPr>
            <a:xfrm>
              <a:off x="3245661" y="2419017"/>
              <a:ext cx="551900" cy="264585"/>
              <a:chOff x="8804907" y="5669287"/>
              <a:chExt cx="1108613" cy="586740"/>
            </a:xfrm>
          </p:grpSpPr>
          <p:sp>
            <p:nvSpPr>
              <p:cNvPr id="477" name="任意多边形: 形状 476">
                <a:extLst>
                  <a:ext uri="{FF2B5EF4-FFF2-40B4-BE49-F238E27FC236}">
                    <a16:creationId xmlns:a16="http://schemas.microsoft.com/office/drawing/2014/main" id="{C77D62CA-945B-C127-8F81-5762B176E805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8" name="任意多边形: 形状 477">
                <a:extLst>
                  <a:ext uri="{FF2B5EF4-FFF2-40B4-BE49-F238E27FC236}">
                    <a16:creationId xmlns:a16="http://schemas.microsoft.com/office/drawing/2014/main" id="{68E4EDF8-6EE7-C793-B9BF-7CC3D8A0916F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9" name="任意多边形: 形状 478">
                <a:extLst>
                  <a:ext uri="{FF2B5EF4-FFF2-40B4-BE49-F238E27FC236}">
                    <a16:creationId xmlns:a16="http://schemas.microsoft.com/office/drawing/2014/main" id="{9F8C1CE8-A66B-7F0C-7F30-4926708E9EBD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480" name="任意多边形: 形状 479">
              <a:extLst>
                <a:ext uri="{FF2B5EF4-FFF2-40B4-BE49-F238E27FC236}">
                  <a16:creationId xmlns:a16="http://schemas.microsoft.com/office/drawing/2014/main" id="{712B9948-B284-75EA-B509-065C333AC71B}"/>
                </a:ext>
              </a:extLst>
            </p:cNvPr>
            <p:cNvSpPr/>
            <p:nvPr/>
          </p:nvSpPr>
          <p:spPr>
            <a:xfrm rot="16200000">
              <a:off x="2460422" y="3279833"/>
              <a:ext cx="425142" cy="354677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481" name="组合 480">
              <a:extLst>
                <a:ext uri="{FF2B5EF4-FFF2-40B4-BE49-F238E27FC236}">
                  <a16:creationId xmlns:a16="http://schemas.microsoft.com/office/drawing/2014/main" id="{75BDC916-F3F4-A0EE-D254-A42FB1106DE5}"/>
                </a:ext>
              </a:extLst>
            </p:cNvPr>
            <p:cNvGrpSpPr/>
            <p:nvPr/>
          </p:nvGrpSpPr>
          <p:grpSpPr>
            <a:xfrm>
              <a:off x="7531073" y="2555918"/>
              <a:ext cx="270254" cy="723600"/>
              <a:chOff x="1600200" y="4902202"/>
              <a:chExt cx="495300" cy="1460500"/>
            </a:xfrm>
          </p:grpSpPr>
          <p:sp>
            <p:nvSpPr>
              <p:cNvPr id="482" name="矩形: 圆角 481">
                <a:extLst>
                  <a:ext uri="{FF2B5EF4-FFF2-40B4-BE49-F238E27FC236}">
                    <a16:creationId xmlns:a16="http://schemas.microsoft.com/office/drawing/2014/main" id="{4A037443-4E39-51A6-F3CA-6BDD0C7FD60B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3" name="椭圆 482">
                <a:extLst>
                  <a:ext uri="{FF2B5EF4-FFF2-40B4-BE49-F238E27FC236}">
                    <a16:creationId xmlns:a16="http://schemas.microsoft.com/office/drawing/2014/main" id="{04BC16AC-CDC3-5CA0-49B4-C7E592B24C21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8B4588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4" name="椭圆 483">
                <a:extLst>
                  <a:ext uri="{FF2B5EF4-FFF2-40B4-BE49-F238E27FC236}">
                    <a16:creationId xmlns:a16="http://schemas.microsoft.com/office/drawing/2014/main" id="{651E54B1-6E77-648E-9094-320EA0A9696B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9C2BA5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85" name="椭圆 484">
                <a:extLst>
                  <a:ext uri="{FF2B5EF4-FFF2-40B4-BE49-F238E27FC236}">
                    <a16:creationId xmlns:a16="http://schemas.microsoft.com/office/drawing/2014/main" id="{A14E2534-F2E1-7AEF-DB64-1C74F7E480FC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5C438D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86" name="组合 485">
              <a:extLst>
                <a:ext uri="{FF2B5EF4-FFF2-40B4-BE49-F238E27FC236}">
                  <a16:creationId xmlns:a16="http://schemas.microsoft.com/office/drawing/2014/main" id="{074ED951-38B0-62D4-8CA6-0BA95EA4A9A6}"/>
                </a:ext>
              </a:extLst>
            </p:cNvPr>
            <p:cNvGrpSpPr/>
            <p:nvPr/>
          </p:nvGrpSpPr>
          <p:grpSpPr>
            <a:xfrm>
              <a:off x="9082199" y="1063029"/>
              <a:ext cx="1339348" cy="723600"/>
              <a:chOff x="5848350" y="1047750"/>
              <a:chExt cx="2440496" cy="1454150"/>
            </a:xfrm>
          </p:grpSpPr>
          <p:grpSp>
            <p:nvGrpSpPr>
              <p:cNvPr id="487" name="组合 486">
                <a:extLst>
                  <a:ext uri="{FF2B5EF4-FFF2-40B4-BE49-F238E27FC236}">
                    <a16:creationId xmlns:a16="http://schemas.microsoft.com/office/drawing/2014/main" id="{6724E82A-A878-8043-CFC0-D07FBEC4EC17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499" name="矩形: 圆角 498">
                  <a:extLst>
                    <a:ext uri="{FF2B5EF4-FFF2-40B4-BE49-F238E27FC236}">
                      <a16:creationId xmlns:a16="http://schemas.microsoft.com/office/drawing/2014/main" id="{6AA1EDAE-77BE-52D9-C6A9-51A41197E4E6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500" name="椭圆 499">
                  <a:extLst>
                    <a:ext uri="{FF2B5EF4-FFF2-40B4-BE49-F238E27FC236}">
                      <a16:creationId xmlns:a16="http://schemas.microsoft.com/office/drawing/2014/main" id="{0D595CFF-3AEC-1697-EF7C-16CE452CCAB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501" name="椭圆 500">
                  <a:extLst>
                    <a:ext uri="{FF2B5EF4-FFF2-40B4-BE49-F238E27FC236}">
                      <a16:creationId xmlns:a16="http://schemas.microsoft.com/office/drawing/2014/main" id="{9D7C7E79-F4F3-313B-33CB-9F6625566BF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502" name="椭圆 501">
                  <a:extLst>
                    <a:ext uri="{FF2B5EF4-FFF2-40B4-BE49-F238E27FC236}">
                      <a16:creationId xmlns:a16="http://schemas.microsoft.com/office/drawing/2014/main" id="{BDCC7D8F-D0AE-4E9A-7E2D-4EDE7B55D5A0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88" name="组合 487">
                <a:extLst>
                  <a:ext uri="{FF2B5EF4-FFF2-40B4-BE49-F238E27FC236}">
                    <a16:creationId xmlns:a16="http://schemas.microsoft.com/office/drawing/2014/main" id="{5BFACD95-FBF4-FC77-94E4-3225F247D37C}"/>
                  </a:ext>
                </a:extLst>
              </p:cNvPr>
              <p:cNvGrpSpPr/>
              <p:nvPr/>
            </p:nvGrpSpPr>
            <p:grpSpPr>
              <a:xfrm>
                <a:off x="7068598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495" name="矩形: 圆角 494">
                  <a:extLst>
                    <a:ext uri="{FF2B5EF4-FFF2-40B4-BE49-F238E27FC236}">
                      <a16:creationId xmlns:a16="http://schemas.microsoft.com/office/drawing/2014/main" id="{1001A3A7-1DDC-C588-B262-BACE19DE404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6" name="椭圆 495">
                  <a:extLst>
                    <a:ext uri="{FF2B5EF4-FFF2-40B4-BE49-F238E27FC236}">
                      <a16:creationId xmlns:a16="http://schemas.microsoft.com/office/drawing/2014/main" id="{6063A775-0D8E-8797-1DE5-363C89DDB9E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7" name="椭圆 496">
                  <a:extLst>
                    <a:ext uri="{FF2B5EF4-FFF2-40B4-BE49-F238E27FC236}">
                      <a16:creationId xmlns:a16="http://schemas.microsoft.com/office/drawing/2014/main" id="{03FEA2AF-8C5A-A1F3-00F5-985BD3843F6D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8" name="椭圆 497">
                  <a:extLst>
                    <a:ext uri="{FF2B5EF4-FFF2-40B4-BE49-F238E27FC236}">
                      <a16:creationId xmlns:a16="http://schemas.microsoft.com/office/drawing/2014/main" id="{F6709EAD-1C4B-75D0-96B6-50B9DDEDF29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89" name="组合 488">
                <a:extLst>
                  <a:ext uri="{FF2B5EF4-FFF2-40B4-BE49-F238E27FC236}">
                    <a16:creationId xmlns:a16="http://schemas.microsoft.com/office/drawing/2014/main" id="{3A8E3BA3-04E0-52C8-8491-0DDC8F7735ED}"/>
                  </a:ext>
                </a:extLst>
              </p:cNvPr>
              <p:cNvGrpSpPr/>
              <p:nvPr/>
            </p:nvGrpSpPr>
            <p:grpSpPr>
              <a:xfrm>
                <a:off x="779570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491" name="矩形: 圆角 490">
                  <a:extLst>
                    <a:ext uri="{FF2B5EF4-FFF2-40B4-BE49-F238E27FC236}">
                      <a16:creationId xmlns:a16="http://schemas.microsoft.com/office/drawing/2014/main" id="{F2BA6663-DB2A-C729-21DE-0F869BA9C8B0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2" name="椭圆 491">
                  <a:extLst>
                    <a:ext uri="{FF2B5EF4-FFF2-40B4-BE49-F238E27FC236}">
                      <a16:creationId xmlns:a16="http://schemas.microsoft.com/office/drawing/2014/main" id="{584FCEAF-197C-E0AC-5848-A56AF5F0A10F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3" name="椭圆 492">
                  <a:extLst>
                    <a:ext uri="{FF2B5EF4-FFF2-40B4-BE49-F238E27FC236}">
                      <a16:creationId xmlns:a16="http://schemas.microsoft.com/office/drawing/2014/main" id="{75E2C648-C6D9-BE1B-3A6B-5C21C60AE73B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4" name="椭圆 493">
                  <a:extLst>
                    <a:ext uri="{FF2B5EF4-FFF2-40B4-BE49-F238E27FC236}">
                      <a16:creationId xmlns:a16="http://schemas.microsoft.com/office/drawing/2014/main" id="{9093490C-CAE0-7300-3083-89316A6A0EDB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490" name="图形 489">
                <a:extLst>
                  <a:ext uri="{FF2B5EF4-FFF2-40B4-BE49-F238E27FC236}">
                    <a16:creationId xmlns:a16="http://schemas.microsoft.com/office/drawing/2014/main" id="{4CFCBFC2-3C19-BC3A-998E-7856DDB32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7936" y="1541344"/>
                <a:ext cx="504896" cy="504896"/>
              </a:xfrm>
              <a:prstGeom prst="rect">
                <a:avLst/>
              </a:prstGeom>
            </p:spPr>
          </p:pic>
        </p:grpSp>
        <p:grpSp>
          <p:nvGrpSpPr>
            <p:cNvPr id="503" name="组合 502">
              <a:extLst>
                <a:ext uri="{FF2B5EF4-FFF2-40B4-BE49-F238E27FC236}">
                  <a16:creationId xmlns:a16="http://schemas.microsoft.com/office/drawing/2014/main" id="{E000CBC9-0F73-AFE0-4F2D-6B174EAD2289}"/>
                </a:ext>
              </a:extLst>
            </p:cNvPr>
            <p:cNvGrpSpPr/>
            <p:nvPr/>
          </p:nvGrpSpPr>
          <p:grpSpPr>
            <a:xfrm>
              <a:off x="7912975" y="2797771"/>
              <a:ext cx="551900" cy="264585"/>
              <a:chOff x="8804907" y="5669287"/>
              <a:chExt cx="1108613" cy="586740"/>
            </a:xfrm>
          </p:grpSpPr>
          <p:sp>
            <p:nvSpPr>
              <p:cNvPr id="504" name="任意多边形: 形状 503">
                <a:extLst>
                  <a:ext uri="{FF2B5EF4-FFF2-40B4-BE49-F238E27FC236}">
                    <a16:creationId xmlns:a16="http://schemas.microsoft.com/office/drawing/2014/main" id="{9FCA04D0-FE32-02E7-5C02-F4079D2037B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5" name="任意多边形: 形状 504">
                <a:extLst>
                  <a:ext uri="{FF2B5EF4-FFF2-40B4-BE49-F238E27FC236}">
                    <a16:creationId xmlns:a16="http://schemas.microsoft.com/office/drawing/2014/main" id="{BB6E7A26-736D-47B5-5EB7-F348FC360085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6" name="任意多边形: 形状 505">
                <a:extLst>
                  <a:ext uri="{FF2B5EF4-FFF2-40B4-BE49-F238E27FC236}">
                    <a16:creationId xmlns:a16="http://schemas.microsoft.com/office/drawing/2014/main" id="{88193154-EBE6-E407-A01C-49C8CEE67797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507" name="任意多边形: 形状 506">
              <a:extLst>
                <a:ext uri="{FF2B5EF4-FFF2-40B4-BE49-F238E27FC236}">
                  <a16:creationId xmlns:a16="http://schemas.microsoft.com/office/drawing/2014/main" id="{7A8268C1-FF88-1A59-C32B-B8F15F17EF86}"/>
                </a:ext>
              </a:extLst>
            </p:cNvPr>
            <p:cNvSpPr/>
            <p:nvPr/>
          </p:nvSpPr>
          <p:spPr>
            <a:xfrm>
              <a:off x="6871338" y="2757082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508" name="组合 507">
              <a:extLst>
                <a:ext uri="{FF2B5EF4-FFF2-40B4-BE49-F238E27FC236}">
                  <a16:creationId xmlns:a16="http://schemas.microsoft.com/office/drawing/2014/main" id="{1AE411B5-9683-AC16-BE80-5918133E1664}"/>
                </a:ext>
              </a:extLst>
            </p:cNvPr>
            <p:cNvGrpSpPr/>
            <p:nvPr/>
          </p:nvGrpSpPr>
          <p:grpSpPr>
            <a:xfrm rot="5400000">
              <a:off x="9452593" y="2031252"/>
              <a:ext cx="499919" cy="292096"/>
              <a:chOff x="8804907" y="5669287"/>
              <a:chExt cx="1108613" cy="586740"/>
            </a:xfrm>
          </p:grpSpPr>
          <p:sp>
            <p:nvSpPr>
              <p:cNvPr id="509" name="任意多边形: 形状 508">
                <a:extLst>
                  <a:ext uri="{FF2B5EF4-FFF2-40B4-BE49-F238E27FC236}">
                    <a16:creationId xmlns:a16="http://schemas.microsoft.com/office/drawing/2014/main" id="{4988A6C1-F314-6219-F3BC-BB6AB357DE4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0" name="任意多边形: 形状 509">
                <a:extLst>
                  <a:ext uri="{FF2B5EF4-FFF2-40B4-BE49-F238E27FC236}">
                    <a16:creationId xmlns:a16="http://schemas.microsoft.com/office/drawing/2014/main" id="{E983B890-34A5-29DA-CAF0-F1B61A744AC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1" name="任意多边形: 形状 510">
                <a:extLst>
                  <a:ext uri="{FF2B5EF4-FFF2-40B4-BE49-F238E27FC236}">
                    <a16:creationId xmlns:a16="http://schemas.microsoft.com/office/drawing/2014/main" id="{811B282E-105F-BAF3-C1E7-6D4EA3B6188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12" name="组合 511">
              <a:extLst>
                <a:ext uri="{FF2B5EF4-FFF2-40B4-BE49-F238E27FC236}">
                  <a16:creationId xmlns:a16="http://schemas.microsoft.com/office/drawing/2014/main" id="{6AD6406D-168B-8F84-A40E-82EC4BB4BA59}"/>
                </a:ext>
              </a:extLst>
            </p:cNvPr>
            <p:cNvGrpSpPr/>
            <p:nvPr/>
          </p:nvGrpSpPr>
          <p:grpSpPr>
            <a:xfrm rot="5400000">
              <a:off x="8915193" y="3600116"/>
              <a:ext cx="499919" cy="292096"/>
              <a:chOff x="8804907" y="5669287"/>
              <a:chExt cx="1108613" cy="586740"/>
            </a:xfrm>
          </p:grpSpPr>
          <p:sp>
            <p:nvSpPr>
              <p:cNvPr id="513" name="任意多边形: 形状 512">
                <a:extLst>
                  <a:ext uri="{FF2B5EF4-FFF2-40B4-BE49-F238E27FC236}">
                    <a16:creationId xmlns:a16="http://schemas.microsoft.com/office/drawing/2014/main" id="{8F3EBEE8-7608-98C9-9191-3D0DBAA7B6DE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4" name="任意多边形: 形状 513">
                <a:extLst>
                  <a:ext uri="{FF2B5EF4-FFF2-40B4-BE49-F238E27FC236}">
                    <a16:creationId xmlns:a16="http://schemas.microsoft.com/office/drawing/2014/main" id="{83DACCF9-08C2-B96B-29B1-3BD1DFBF296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5" name="任意多边形: 形状 514">
                <a:extLst>
                  <a:ext uri="{FF2B5EF4-FFF2-40B4-BE49-F238E27FC236}">
                    <a16:creationId xmlns:a16="http://schemas.microsoft.com/office/drawing/2014/main" id="{499848FA-ECB1-092B-73A9-F4E8552C222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16" name="组合 515">
              <a:extLst>
                <a:ext uri="{FF2B5EF4-FFF2-40B4-BE49-F238E27FC236}">
                  <a16:creationId xmlns:a16="http://schemas.microsoft.com/office/drawing/2014/main" id="{6FCE6326-6147-843C-7DAF-3AED498C6F3F}"/>
                </a:ext>
              </a:extLst>
            </p:cNvPr>
            <p:cNvGrpSpPr/>
            <p:nvPr/>
          </p:nvGrpSpPr>
          <p:grpSpPr>
            <a:xfrm rot="5400000">
              <a:off x="10014536" y="3828624"/>
              <a:ext cx="720000" cy="292096"/>
              <a:chOff x="8804907" y="5669287"/>
              <a:chExt cx="1108613" cy="586740"/>
            </a:xfrm>
          </p:grpSpPr>
          <p:sp>
            <p:nvSpPr>
              <p:cNvPr id="517" name="任意多边形: 形状 516">
                <a:extLst>
                  <a:ext uri="{FF2B5EF4-FFF2-40B4-BE49-F238E27FC236}">
                    <a16:creationId xmlns:a16="http://schemas.microsoft.com/office/drawing/2014/main" id="{35EBC4DB-8845-5E0B-D604-73D7142AD757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8" name="任意多边形: 形状 517">
                <a:extLst>
                  <a:ext uri="{FF2B5EF4-FFF2-40B4-BE49-F238E27FC236}">
                    <a16:creationId xmlns:a16="http://schemas.microsoft.com/office/drawing/2014/main" id="{E61B2A45-5222-FAA3-0739-3C8955C5C57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9" name="任意多边形: 形状 518">
                <a:extLst>
                  <a:ext uri="{FF2B5EF4-FFF2-40B4-BE49-F238E27FC236}">
                    <a16:creationId xmlns:a16="http://schemas.microsoft.com/office/drawing/2014/main" id="{962E6371-59B8-254A-984E-2A8E966FA551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6572FBF7-796A-A63D-7D0F-3AC29C5210DE}"/>
                    </a:ext>
                  </a:extLst>
                </p:cNvPr>
                <p:cNvSpPr txBox="1"/>
                <p:nvPr/>
              </p:nvSpPr>
              <p:spPr>
                <a:xfrm>
                  <a:off x="8730515" y="3989390"/>
                  <a:ext cx="86927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6572FBF7-796A-A63D-7D0F-3AC29C521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515" y="3989390"/>
                  <a:ext cx="86927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1" name="组合 520">
              <a:extLst>
                <a:ext uri="{FF2B5EF4-FFF2-40B4-BE49-F238E27FC236}">
                  <a16:creationId xmlns:a16="http://schemas.microsoft.com/office/drawing/2014/main" id="{910561AC-8943-BC60-5907-B02A80DE1AB3}"/>
                </a:ext>
              </a:extLst>
            </p:cNvPr>
            <p:cNvGrpSpPr/>
            <p:nvPr/>
          </p:nvGrpSpPr>
          <p:grpSpPr>
            <a:xfrm>
              <a:off x="1531623" y="3910156"/>
              <a:ext cx="2295249" cy="1581841"/>
              <a:chOff x="6372745" y="4472256"/>
              <a:chExt cx="2615712" cy="1802698"/>
            </a:xfrm>
          </p:grpSpPr>
          <p:grpSp>
            <p:nvGrpSpPr>
              <p:cNvPr id="522" name="组合 521">
                <a:extLst>
                  <a:ext uri="{FF2B5EF4-FFF2-40B4-BE49-F238E27FC236}">
                    <a16:creationId xmlns:a16="http://schemas.microsoft.com/office/drawing/2014/main" id="{32092746-A3D8-1007-0004-CF7DAB5C9078}"/>
                  </a:ext>
                </a:extLst>
              </p:cNvPr>
              <p:cNvGrpSpPr/>
              <p:nvPr/>
            </p:nvGrpSpPr>
            <p:grpSpPr>
              <a:xfrm>
                <a:off x="6392241" y="4472256"/>
                <a:ext cx="2576720" cy="1200249"/>
                <a:chOff x="5804362" y="759850"/>
                <a:chExt cx="2576720" cy="1200249"/>
              </a:xfrm>
            </p:grpSpPr>
            <p:grpSp>
              <p:nvGrpSpPr>
                <p:cNvPr id="527" name="组合 526">
                  <a:extLst>
                    <a:ext uri="{FF2B5EF4-FFF2-40B4-BE49-F238E27FC236}">
                      <a16:creationId xmlns:a16="http://schemas.microsoft.com/office/drawing/2014/main" id="{6D0FA79F-C5A6-742F-891F-1F8347E427E2}"/>
                    </a:ext>
                  </a:extLst>
                </p:cNvPr>
                <p:cNvGrpSpPr/>
                <p:nvPr/>
              </p:nvGrpSpPr>
              <p:grpSpPr>
                <a:xfrm>
                  <a:off x="580436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550" name="组合 549">
                    <a:extLst>
                      <a:ext uri="{FF2B5EF4-FFF2-40B4-BE49-F238E27FC236}">
                        <a16:creationId xmlns:a16="http://schemas.microsoft.com/office/drawing/2014/main" id="{E243D79A-7EDE-43BC-86F0-95F9419AB584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62" name="矩形: 圆角 561">
                      <a:extLst>
                        <a:ext uri="{FF2B5EF4-FFF2-40B4-BE49-F238E27FC236}">
                          <a16:creationId xmlns:a16="http://schemas.microsoft.com/office/drawing/2014/main" id="{609FA0F4-DC32-2E55-847B-EE9ED4EFD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3" name="椭圆 562">
                      <a:extLst>
                        <a:ext uri="{FF2B5EF4-FFF2-40B4-BE49-F238E27FC236}">
                          <a16:creationId xmlns:a16="http://schemas.microsoft.com/office/drawing/2014/main" id="{64663427-E954-E058-D4C6-6250E5ED6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4" name="椭圆 563">
                      <a:extLst>
                        <a:ext uri="{FF2B5EF4-FFF2-40B4-BE49-F238E27FC236}">
                          <a16:creationId xmlns:a16="http://schemas.microsoft.com/office/drawing/2014/main" id="{939ED821-6DE4-E328-A26D-A2330437F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0CAA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5" name="椭圆 564">
                      <a:extLst>
                        <a:ext uri="{FF2B5EF4-FFF2-40B4-BE49-F238E27FC236}">
                          <a16:creationId xmlns:a16="http://schemas.microsoft.com/office/drawing/2014/main" id="{C4A858A6-3859-3F10-670D-D91F6A29E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BAC1A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51" name="组合 550">
                    <a:extLst>
                      <a:ext uri="{FF2B5EF4-FFF2-40B4-BE49-F238E27FC236}">
                        <a16:creationId xmlns:a16="http://schemas.microsoft.com/office/drawing/2014/main" id="{634F0BE9-B7D7-4027-5F51-3437DBD68519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58" name="矩形: 圆角 557">
                      <a:extLst>
                        <a:ext uri="{FF2B5EF4-FFF2-40B4-BE49-F238E27FC236}">
                          <a16:creationId xmlns:a16="http://schemas.microsoft.com/office/drawing/2014/main" id="{65AC44FC-1AF3-E62A-9D63-D68DDBC09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9" name="椭圆 558">
                      <a:extLst>
                        <a:ext uri="{FF2B5EF4-FFF2-40B4-BE49-F238E27FC236}">
                          <a16:creationId xmlns:a16="http://schemas.microsoft.com/office/drawing/2014/main" id="{B790FCDD-A79C-C30B-9BCF-AF7A96D74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46BE7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0" name="椭圆 559">
                      <a:extLst>
                        <a:ext uri="{FF2B5EF4-FFF2-40B4-BE49-F238E27FC236}">
                          <a16:creationId xmlns:a16="http://schemas.microsoft.com/office/drawing/2014/main" id="{2EC7C6E6-ADFB-1996-E050-74CA97A5DC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8FA55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1" name="椭圆 560">
                      <a:extLst>
                        <a:ext uri="{FF2B5EF4-FFF2-40B4-BE49-F238E27FC236}">
                          <a16:creationId xmlns:a16="http://schemas.microsoft.com/office/drawing/2014/main" id="{05A77767-09B5-E10B-D64E-9B7C99B56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52" name="组合 551">
                    <a:extLst>
                      <a:ext uri="{FF2B5EF4-FFF2-40B4-BE49-F238E27FC236}">
                        <a16:creationId xmlns:a16="http://schemas.microsoft.com/office/drawing/2014/main" id="{BCE24F30-EE85-FA41-589D-77BB3CEE0D51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54" name="矩形: 圆角 553">
                      <a:extLst>
                        <a:ext uri="{FF2B5EF4-FFF2-40B4-BE49-F238E27FC236}">
                          <a16:creationId xmlns:a16="http://schemas.microsoft.com/office/drawing/2014/main" id="{757DBA78-0BD3-F464-FA52-D6E06D8CE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5" name="椭圆 554">
                      <a:extLst>
                        <a:ext uri="{FF2B5EF4-FFF2-40B4-BE49-F238E27FC236}">
                          <a16:creationId xmlns:a16="http://schemas.microsoft.com/office/drawing/2014/main" id="{759B15A1-B8E3-1C70-BD06-726DB2BA3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6" name="椭圆 555">
                      <a:extLst>
                        <a:ext uri="{FF2B5EF4-FFF2-40B4-BE49-F238E27FC236}">
                          <a16:creationId xmlns:a16="http://schemas.microsoft.com/office/drawing/2014/main" id="{4838965F-ABB7-6DDB-41EC-CAAF94B75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AC277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7" name="椭圆 556">
                      <a:extLst>
                        <a:ext uri="{FF2B5EF4-FFF2-40B4-BE49-F238E27FC236}">
                          <a16:creationId xmlns:a16="http://schemas.microsoft.com/office/drawing/2014/main" id="{7CF106E0-D00D-CAB3-0ECA-DA11E0C2B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553" name="图形 552">
                    <a:extLst>
                      <a:ext uri="{FF2B5EF4-FFF2-40B4-BE49-F238E27FC236}">
                        <a16:creationId xmlns:a16="http://schemas.microsoft.com/office/drawing/2014/main" id="{2D5CF04F-0F2A-6584-864A-50B6B0EE74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8" name="图形 527">
                  <a:extLst>
                    <a:ext uri="{FF2B5EF4-FFF2-40B4-BE49-F238E27FC236}">
                      <a16:creationId xmlns:a16="http://schemas.microsoft.com/office/drawing/2014/main" id="{43256C82-B17F-95A3-A5DF-DB01F77E67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4787" y="1580708"/>
                  <a:ext cx="379391" cy="379391"/>
                </a:xfrm>
                <a:prstGeom prst="rect">
                  <a:avLst/>
                </a:prstGeom>
              </p:spPr>
            </p:pic>
            <p:grpSp>
              <p:nvGrpSpPr>
                <p:cNvPr id="529" name="组合 528">
                  <a:extLst>
                    <a:ext uri="{FF2B5EF4-FFF2-40B4-BE49-F238E27FC236}">
                      <a16:creationId xmlns:a16="http://schemas.microsoft.com/office/drawing/2014/main" id="{891FBF69-2BBD-A56C-97AD-FAC64BF249E5}"/>
                    </a:ext>
                  </a:extLst>
                </p:cNvPr>
                <p:cNvGrpSpPr/>
                <p:nvPr/>
              </p:nvGrpSpPr>
              <p:grpSpPr>
                <a:xfrm>
                  <a:off x="716788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534" name="组合 533">
                    <a:extLst>
                      <a:ext uri="{FF2B5EF4-FFF2-40B4-BE49-F238E27FC236}">
                        <a16:creationId xmlns:a16="http://schemas.microsoft.com/office/drawing/2014/main" id="{8FBBFD57-7109-7744-7097-BA2F7DD4289F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46" name="矩形: 圆角 545">
                      <a:extLst>
                        <a:ext uri="{FF2B5EF4-FFF2-40B4-BE49-F238E27FC236}">
                          <a16:creationId xmlns:a16="http://schemas.microsoft.com/office/drawing/2014/main" id="{10197175-5766-BF96-9210-7D9159579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7" name="椭圆 546">
                      <a:extLst>
                        <a:ext uri="{FF2B5EF4-FFF2-40B4-BE49-F238E27FC236}">
                          <a16:creationId xmlns:a16="http://schemas.microsoft.com/office/drawing/2014/main" id="{C190BA93-B899-994E-990D-CD298C645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548" name="椭圆 547">
                      <a:extLst>
                        <a:ext uri="{FF2B5EF4-FFF2-40B4-BE49-F238E27FC236}">
                          <a16:creationId xmlns:a16="http://schemas.microsoft.com/office/drawing/2014/main" id="{BEE7C417-D87E-16BB-A175-4247BD6A0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DE9D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9" name="椭圆 548">
                      <a:extLst>
                        <a:ext uri="{FF2B5EF4-FFF2-40B4-BE49-F238E27FC236}">
                          <a16:creationId xmlns:a16="http://schemas.microsoft.com/office/drawing/2014/main" id="{3B003947-187C-CC0E-93E4-75A00AAEE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3EED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35" name="组合 534">
                    <a:extLst>
                      <a:ext uri="{FF2B5EF4-FFF2-40B4-BE49-F238E27FC236}">
                        <a16:creationId xmlns:a16="http://schemas.microsoft.com/office/drawing/2014/main" id="{D3233697-7F2A-A4FF-3984-B7B9CAA1C598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42" name="矩形: 圆角 541">
                      <a:extLst>
                        <a:ext uri="{FF2B5EF4-FFF2-40B4-BE49-F238E27FC236}">
                          <a16:creationId xmlns:a16="http://schemas.microsoft.com/office/drawing/2014/main" id="{CFE38A5F-C2DE-ED9B-FBE3-975F379E4B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3" name="椭圆 542">
                      <a:extLst>
                        <a:ext uri="{FF2B5EF4-FFF2-40B4-BE49-F238E27FC236}">
                          <a16:creationId xmlns:a16="http://schemas.microsoft.com/office/drawing/2014/main" id="{130C3666-8B4E-6CF5-E848-EA2A7E86C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A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544" name="椭圆 543">
                      <a:extLst>
                        <a:ext uri="{FF2B5EF4-FFF2-40B4-BE49-F238E27FC236}">
                          <a16:creationId xmlns:a16="http://schemas.microsoft.com/office/drawing/2014/main" id="{56ACDFCF-AC55-DEAF-3DE8-F9953B79E1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5" name="椭圆 544">
                      <a:extLst>
                        <a:ext uri="{FF2B5EF4-FFF2-40B4-BE49-F238E27FC236}">
                          <a16:creationId xmlns:a16="http://schemas.microsoft.com/office/drawing/2014/main" id="{FD2E0057-7398-54C7-F189-76EE11604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9D1C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36" name="组合 535">
                    <a:extLst>
                      <a:ext uri="{FF2B5EF4-FFF2-40B4-BE49-F238E27FC236}">
                        <a16:creationId xmlns:a16="http://schemas.microsoft.com/office/drawing/2014/main" id="{B667EDA7-F896-F06C-6128-71354F58E703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38" name="矩形: 圆角 537">
                      <a:extLst>
                        <a:ext uri="{FF2B5EF4-FFF2-40B4-BE49-F238E27FC236}">
                          <a16:creationId xmlns:a16="http://schemas.microsoft.com/office/drawing/2014/main" id="{B8AF0AE1-7CA3-29D3-1E44-CBF8445117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39" name="椭圆 538">
                      <a:extLst>
                        <a:ext uri="{FF2B5EF4-FFF2-40B4-BE49-F238E27FC236}">
                          <a16:creationId xmlns:a16="http://schemas.microsoft.com/office/drawing/2014/main" id="{ED93DCDE-5D5C-CB03-40D9-90ADE26CA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0" name="椭圆 539">
                      <a:extLst>
                        <a:ext uri="{FF2B5EF4-FFF2-40B4-BE49-F238E27FC236}">
                          <a16:creationId xmlns:a16="http://schemas.microsoft.com/office/drawing/2014/main" id="{462493D9-DB97-5EC4-F567-A280912FE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EA3A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1" name="椭圆 540">
                      <a:extLst>
                        <a:ext uri="{FF2B5EF4-FFF2-40B4-BE49-F238E27FC236}">
                          <a16:creationId xmlns:a16="http://schemas.microsoft.com/office/drawing/2014/main" id="{0245608C-98CC-D3E3-1F96-7EA2AB494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DD898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537" name="图形 536">
                    <a:extLst>
                      <a:ext uri="{FF2B5EF4-FFF2-40B4-BE49-F238E27FC236}">
                        <a16:creationId xmlns:a16="http://schemas.microsoft.com/office/drawing/2014/main" id="{2E8446E7-0F08-2A4C-3049-AB549C5FE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0" name="组合 529">
                  <a:extLst>
                    <a:ext uri="{FF2B5EF4-FFF2-40B4-BE49-F238E27FC236}">
                      <a16:creationId xmlns:a16="http://schemas.microsoft.com/office/drawing/2014/main" id="{F96784D5-C647-6F4D-B124-D21C58454074}"/>
                    </a:ext>
                  </a:extLst>
                </p:cNvPr>
                <p:cNvGrpSpPr/>
                <p:nvPr/>
              </p:nvGrpSpPr>
              <p:grpSpPr>
                <a:xfrm rot="10800000">
                  <a:off x="6161003" y="1638111"/>
                  <a:ext cx="499919" cy="264585"/>
                  <a:chOff x="8804907" y="5669287"/>
                  <a:chExt cx="1108613" cy="586740"/>
                </a:xfrm>
              </p:grpSpPr>
              <p:sp>
                <p:nvSpPr>
                  <p:cNvPr id="531" name="任意多边形: 形状 530">
                    <a:extLst>
                      <a:ext uri="{FF2B5EF4-FFF2-40B4-BE49-F238E27FC236}">
                        <a16:creationId xmlns:a16="http://schemas.microsoft.com/office/drawing/2014/main" id="{BD1DB272-9049-1D70-A99C-D269F0435550}"/>
                      </a:ext>
                    </a:extLst>
                  </p:cNvPr>
                  <p:cNvSpPr/>
                  <p:nvPr/>
                </p:nvSpPr>
                <p:spPr>
                  <a:xfrm>
                    <a:off x="8980165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532" name="任意多边形: 形状 531">
                    <a:extLst>
                      <a:ext uri="{FF2B5EF4-FFF2-40B4-BE49-F238E27FC236}">
                        <a16:creationId xmlns:a16="http://schemas.microsoft.com/office/drawing/2014/main" id="{90814487-13EA-6CE9-EA79-711702674D87}"/>
                      </a:ext>
                    </a:extLst>
                  </p:cNvPr>
                  <p:cNvSpPr/>
                  <p:nvPr/>
                </p:nvSpPr>
                <p:spPr>
                  <a:xfrm>
                    <a:off x="9137082" y="5669287"/>
                    <a:ext cx="776438" cy="586740"/>
                  </a:xfrm>
                  <a:custGeom>
                    <a:avLst/>
                    <a:gdLst>
                      <a:gd name="connsiteX0" fmla="*/ 483068 w 776438"/>
                      <a:gd name="connsiteY0" fmla="*/ 0 h 586740"/>
                      <a:gd name="connsiteX1" fmla="*/ 776438 w 776438"/>
                      <a:gd name="connsiteY1" fmla="*/ 293370 h 586740"/>
                      <a:gd name="connsiteX2" fmla="*/ 483068 w 776438"/>
                      <a:gd name="connsiteY2" fmla="*/ 586740 h 586740"/>
                      <a:gd name="connsiteX3" fmla="*/ 483068 w 776438"/>
                      <a:gd name="connsiteY3" fmla="*/ 440055 h 586740"/>
                      <a:gd name="connsiteX4" fmla="*/ 1 w 776438"/>
                      <a:gd name="connsiteY4" fmla="*/ 440055 h 586740"/>
                      <a:gd name="connsiteX5" fmla="*/ 147789 w 776438"/>
                      <a:gd name="connsiteY5" fmla="*/ 293371 h 586740"/>
                      <a:gd name="connsiteX6" fmla="*/ 0 w 776438"/>
                      <a:gd name="connsiteY6" fmla="*/ 146685 h 586740"/>
                      <a:gd name="connsiteX7" fmla="*/ 483068 w 776438"/>
                      <a:gd name="connsiteY7" fmla="*/ 146685 h 58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76438" h="586740">
                        <a:moveTo>
                          <a:pt x="483068" y="0"/>
                        </a:moveTo>
                        <a:lnTo>
                          <a:pt x="776438" y="293370"/>
                        </a:lnTo>
                        <a:lnTo>
                          <a:pt x="483068" y="586740"/>
                        </a:lnTo>
                        <a:lnTo>
                          <a:pt x="483068" y="440055"/>
                        </a:lnTo>
                        <a:lnTo>
                          <a:pt x="1" y="440055"/>
                        </a:lnTo>
                        <a:lnTo>
                          <a:pt x="147789" y="293371"/>
                        </a:lnTo>
                        <a:lnTo>
                          <a:pt x="0" y="146685"/>
                        </a:lnTo>
                        <a:lnTo>
                          <a:pt x="483068" y="1466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533" name="任意多边形: 形状 532">
                    <a:extLst>
                      <a:ext uri="{FF2B5EF4-FFF2-40B4-BE49-F238E27FC236}">
                        <a16:creationId xmlns:a16="http://schemas.microsoft.com/office/drawing/2014/main" id="{BD02E831-4FC2-75E6-93C6-F4EEADEBB2A4}"/>
                      </a:ext>
                    </a:extLst>
                  </p:cNvPr>
                  <p:cNvSpPr/>
                  <p:nvPr/>
                </p:nvSpPr>
                <p:spPr>
                  <a:xfrm>
                    <a:off x="8804907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523" name="组合 522">
                <a:extLst>
                  <a:ext uri="{FF2B5EF4-FFF2-40B4-BE49-F238E27FC236}">
                    <a16:creationId xmlns:a16="http://schemas.microsoft.com/office/drawing/2014/main" id="{8132794C-98DC-EB87-C1BC-F6926DC52B6A}"/>
                  </a:ext>
                </a:extLst>
              </p:cNvPr>
              <p:cNvGrpSpPr/>
              <p:nvPr/>
            </p:nvGrpSpPr>
            <p:grpSpPr>
              <a:xfrm>
                <a:off x="6372745" y="5744458"/>
                <a:ext cx="2615712" cy="530496"/>
                <a:chOff x="6183667" y="5590610"/>
                <a:chExt cx="2615712" cy="530496"/>
              </a:xfrm>
            </p:grpSpPr>
            <p:sp>
              <p:nvSpPr>
                <p:cNvPr id="524" name="矩形: 圆角 523">
                  <a:extLst>
                    <a:ext uri="{FF2B5EF4-FFF2-40B4-BE49-F238E27FC236}">
                      <a16:creationId xmlns:a16="http://schemas.microsoft.com/office/drawing/2014/main" id="{6353958D-712A-EC41-2AEB-2B614D1FDECC}"/>
                    </a:ext>
                  </a:extLst>
                </p:cNvPr>
                <p:cNvSpPr/>
                <p:nvPr/>
              </p:nvSpPr>
              <p:spPr>
                <a:xfrm>
                  <a:off x="6183667" y="5590610"/>
                  <a:ext cx="2615712" cy="530496"/>
                </a:xfrm>
                <a:prstGeom prst="roundRect">
                  <a:avLst/>
                </a:prstGeom>
                <a:solidFill>
                  <a:srgbClr val="F0F5E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pic>
              <p:nvPicPr>
                <p:cNvPr id="525" name="图形 524">
                  <a:extLst>
                    <a:ext uri="{FF2B5EF4-FFF2-40B4-BE49-F238E27FC236}">
                      <a16:creationId xmlns:a16="http://schemas.microsoft.com/office/drawing/2014/main" id="{CF4FBE60-1350-DC05-30C5-90D247A346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3667" y="5590610"/>
                  <a:ext cx="530496" cy="530496"/>
                </a:xfrm>
                <a:prstGeom prst="rect">
                  <a:avLst/>
                </a:prstGeom>
              </p:spPr>
            </p:pic>
            <p:pic>
              <p:nvPicPr>
                <p:cNvPr id="526" name="图片 525">
                  <a:extLst>
                    <a:ext uri="{FF2B5EF4-FFF2-40B4-BE49-F238E27FC236}">
                      <a16:creationId xmlns:a16="http://schemas.microsoft.com/office/drawing/2014/main" id="{F3D12A61-561E-93CB-8F1B-6D8838422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83217" y="5651625"/>
                  <a:ext cx="2017951" cy="4084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66" name="组合 565">
              <a:extLst>
                <a:ext uri="{FF2B5EF4-FFF2-40B4-BE49-F238E27FC236}">
                  <a16:creationId xmlns:a16="http://schemas.microsoft.com/office/drawing/2014/main" id="{B74D9B17-631F-5D4A-7AD0-9D6B3A56511D}"/>
                </a:ext>
              </a:extLst>
            </p:cNvPr>
            <p:cNvGrpSpPr/>
            <p:nvPr/>
          </p:nvGrpSpPr>
          <p:grpSpPr>
            <a:xfrm>
              <a:off x="8687326" y="2499394"/>
              <a:ext cx="2129094" cy="897560"/>
              <a:chOff x="1733550" y="1689100"/>
              <a:chExt cx="2590800" cy="1092200"/>
            </a:xfrm>
          </p:grpSpPr>
          <p:sp>
            <p:nvSpPr>
              <p:cNvPr id="567" name="矩形: 圆角 566">
                <a:extLst>
                  <a:ext uri="{FF2B5EF4-FFF2-40B4-BE49-F238E27FC236}">
                    <a16:creationId xmlns:a16="http://schemas.microsoft.com/office/drawing/2014/main" id="{99D7F941-1A7F-A643-BE75-4A0012313318}"/>
                  </a:ext>
                </a:extLst>
              </p:cNvPr>
              <p:cNvSpPr/>
              <p:nvPr/>
            </p:nvSpPr>
            <p:spPr>
              <a:xfrm>
                <a:off x="1733550" y="1689100"/>
                <a:ext cx="2590800" cy="1092200"/>
              </a:xfrm>
              <a:prstGeom prst="roundRect">
                <a:avLst/>
              </a:prstGeom>
              <a:solidFill>
                <a:srgbClr val="FFF5D3"/>
              </a:solidFill>
              <a:ln>
                <a:solidFill>
                  <a:srgbClr val="B6922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pic>
            <p:nvPicPr>
              <p:cNvPr id="568" name="图片 567">
                <a:extLst>
                  <a:ext uri="{FF2B5EF4-FFF2-40B4-BE49-F238E27FC236}">
                    <a16:creationId xmlns:a16="http://schemas.microsoft.com/office/drawing/2014/main" id="{ACFA7490-91C0-FEEF-99A4-0DF990777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3550" y="1958654"/>
                <a:ext cx="2590800" cy="553092"/>
              </a:xfrm>
              <a:prstGeom prst="rect">
                <a:avLst/>
              </a:prstGeom>
            </p:spPr>
          </p:pic>
        </p:grpSp>
        <p:grpSp>
          <p:nvGrpSpPr>
            <p:cNvPr id="569" name="组合 568">
              <a:extLst>
                <a:ext uri="{FF2B5EF4-FFF2-40B4-BE49-F238E27FC236}">
                  <a16:creationId xmlns:a16="http://schemas.microsoft.com/office/drawing/2014/main" id="{AB711319-7873-AB39-72C2-0C2B9926074B}"/>
                </a:ext>
              </a:extLst>
            </p:cNvPr>
            <p:cNvGrpSpPr/>
            <p:nvPr/>
          </p:nvGrpSpPr>
          <p:grpSpPr>
            <a:xfrm>
              <a:off x="8009421" y="4504547"/>
              <a:ext cx="2997890" cy="987450"/>
              <a:chOff x="5267220" y="2107647"/>
              <a:chExt cx="3165041" cy="1042506"/>
            </a:xfrm>
          </p:grpSpPr>
          <p:grpSp>
            <p:nvGrpSpPr>
              <p:cNvPr id="570" name="组合 569">
                <a:extLst>
                  <a:ext uri="{FF2B5EF4-FFF2-40B4-BE49-F238E27FC236}">
                    <a16:creationId xmlns:a16="http://schemas.microsoft.com/office/drawing/2014/main" id="{B3193E1A-FECD-8128-71DD-ABB78464D5EF}"/>
                  </a:ext>
                </a:extLst>
              </p:cNvPr>
              <p:cNvGrpSpPr/>
              <p:nvPr/>
            </p:nvGrpSpPr>
            <p:grpSpPr>
              <a:xfrm>
                <a:off x="5267220" y="2182703"/>
                <a:ext cx="1042506" cy="892394"/>
                <a:chOff x="5267220" y="2173402"/>
                <a:chExt cx="1042506" cy="892394"/>
              </a:xfrm>
            </p:grpSpPr>
            <p:pic>
              <p:nvPicPr>
                <p:cNvPr id="572" name="图片 571">
                  <a:extLst>
                    <a:ext uri="{FF2B5EF4-FFF2-40B4-BE49-F238E27FC236}">
                      <a16:creationId xmlns:a16="http://schemas.microsoft.com/office/drawing/2014/main" id="{D76A9203-A186-646B-AECD-D063D7C7A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1606" y="2173402"/>
                  <a:ext cx="993734" cy="371888"/>
                </a:xfrm>
                <a:prstGeom prst="rect">
                  <a:avLst/>
                </a:prstGeom>
              </p:spPr>
            </p:pic>
            <p:pic>
              <p:nvPicPr>
                <p:cNvPr id="573" name="图片 572">
                  <a:extLst>
                    <a:ext uri="{FF2B5EF4-FFF2-40B4-BE49-F238E27FC236}">
                      <a16:creationId xmlns:a16="http://schemas.microsoft.com/office/drawing/2014/main" id="{EF3D0B23-2656-8AF6-7198-7A44026477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7220" y="2700004"/>
                  <a:ext cx="1042506" cy="365792"/>
                </a:xfrm>
                <a:prstGeom prst="rect">
                  <a:avLst/>
                </a:prstGeom>
              </p:spPr>
            </p:pic>
          </p:grpSp>
          <p:pic>
            <p:nvPicPr>
              <p:cNvPr id="571" name="图片 570">
                <a:extLst>
                  <a:ext uri="{FF2B5EF4-FFF2-40B4-BE49-F238E27FC236}">
                    <a16:creationId xmlns:a16="http://schemas.microsoft.com/office/drawing/2014/main" id="{32D97CAD-481F-A521-FE97-C640C634B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7731" y="2107647"/>
                <a:ext cx="2054530" cy="1042506"/>
              </a:xfrm>
              <a:prstGeom prst="rect">
                <a:avLst/>
              </a:prstGeom>
            </p:spPr>
          </p:pic>
        </p:grpSp>
        <p:grpSp>
          <p:nvGrpSpPr>
            <p:cNvPr id="574" name="组合 573">
              <a:extLst>
                <a:ext uri="{FF2B5EF4-FFF2-40B4-BE49-F238E27FC236}">
                  <a16:creationId xmlns:a16="http://schemas.microsoft.com/office/drawing/2014/main" id="{C037C702-DADC-0CDF-95F2-1DD3B8DA6DEA}"/>
                </a:ext>
              </a:extLst>
            </p:cNvPr>
            <p:cNvGrpSpPr/>
            <p:nvPr/>
          </p:nvGrpSpPr>
          <p:grpSpPr>
            <a:xfrm>
              <a:off x="3797561" y="1108063"/>
              <a:ext cx="3115840" cy="4018201"/>
              <a:chOff x="6835323" y="1419899"/>
              <a:chExt cx="3115840" cy="4018201"/>
            </a:xfrm>
          </p:grpSpPr>
          <p:sp>
            <p:nvSpPr>
              <p:cNvPr id="575" name="矩形: 圆角 574">
                <a:extLst>
                  <a:ext uri="{FF2B5EF4-FFF2-40B4-BE49-F238E27FC236}">
                    <a16:creationId xmlns:a16="http://schemas.microsoft.com/office/drawing/2014/main" id="{DAF4B4FC-9525-D172-98AF-0EF724041785}"/>
                  </a:ext>
                </a:extLst>
              </p:cNvPr>
              <p:cNvSpPr/>
              <p:nvPr/>
            </p:nvSpPr>
            <p:spPr>
              <a:xfrm>
                <a:off x="6988217" y="1419899"/>
                <a:ext cx="2793600" cy="4018201"/>
              </a:xfrm>
              <a:prstGeom prst="roundRect">
                <a:avLst>
                  <a:gd name="adj" fmla="val 7381"/>
                </a:avLst>
              </a:prstGeom>
              <a:solidFill>
                <a:srgbClr val="E0D6E8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576" name="组合 575">
                <a:extLst>
                  <a:ext uri="{FF2B5EF4-FFF2-40B4-BE49-F238E27FC236}">
                    <a16:creationId xmlns:a16="http://schemas.microsoft.com/office/drawing/2014/main" id="{98D8F0B9-33E1-352C-75EE-224296103D4C}"/>
                  </a:ext>
                </a:extLst>
              </p:cNvPr>
              <p:cNvGrpSpPr/>
              <p:nvPr/>
            </p:nvGrpSpPr>
            <p:grpSpPr>
              <a:xfrm>
                <a:off x="7601318" y="3942356"/>
                <a:ext cx="1586628" cy="1106911"/>
                <a:chOff x="3869418" y="5721962"/>
                <a:chExt cx="1347333" cy="939967"/>
              </a:xfrm>
            </p:grpSpPr>
            <p:pic>
              <p:nvPicPr>
                <p:cNvPr id="609" name="图形 608">
                  <a:extLst>
                    <a:ext uri="{FF2B5EF4-FFF2-40B4-BE49-F238E27FC236}">
                      <a16:creationId xmlns:a16="http://schemas.microsoft.com/office/drawing/2014/main" id="{97339105-C955-83A4-F898-EEEF8E38BD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9638" y="5721962"/>
                  <a:ext cx="646893" cy="598975"/>
                </a:xfrm>
                <a:prstGeom prst="rect">
                  <a:avLst/>
                </a:prstGeom>
              </p:spPr>
            </p:pic>
            <p:pic>
              <p:nvPicPr>
                <p:cNvPr id="610" name="图片 609">
                  <a:extLst>
                    <a:ext uri="{FF2B5EF4-FFF2-40B4-BE49-F238E27FC236}">
                      <a16:creationId xmlns:a16="http://schemas.microsoft.com/office/drawing/2014/main" id="{1383BF10-BD2E-218C-E102-EC059942D9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9418" y="6326620"/>
                  <a:ext cx="1347333" cy="335309"/>
                </a:xfrm>
                <a:prstGeom prst="rect">
                  <a:avLst/>
                </a:prstGeom>
              </p:spPr>
            </p:pic>
          </p:grpSp>
          <p:pic>
            <p:nvPicPr>
              <p:cNvPr id="577" name="图片 576">
                <a:extLst>
                  <a:ext uri="{FF2B5EF4-FFF2-40B4-BE49-F238E27FC236}">
                    <a16:creationId xmlns:a16="http://schemas.microsoft.com/office/drawing/2014/main" id="{F03E50EF-2894-7DD7-78AF-5E26B9D8E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3901" y="2901066"/>
                <a:ext cx="1598584" cy="970569"/>
              </a:xfrm>
              <a:prstGeom prst="rect">
                <a:avLst/>
              </a:prstGeom>
            </p:spPr>
          </p:pic>
          <p:grpSp>
            <p:nvGrpSpPr>
              <p:cNvPr id="578" name="组合 577">
                <a:extLst>
                  <a:ext uri="{FF2B5EF4-FFF2-40B4-BE49-F238E27FC236}">
                    <a16:creationId xmlns:a16="http://schemas.microsoft.com/office/drawing/2014/main" id="{63D2AEB7-4B10-2776-8127-B2DFEE10458D}"/>
                  </a:ext>
                </a:extLst>
              </p:cNvPr>
              <p:cNvGrpSpPr/>
              <p:nvPr/>
            </p:nvGrpSpPr>
            <p:grpSpPr>
              <a:xfrm>
                <a:off x="6835323" y="1783773"/>
                <a:ext cx="1840438" cy="927384"/>
                <a:chOff x="1001570" y="1997368"/>
                <a:chExt cx="1467920" cy="739675"/>
              </a:xfrm>
            </p:grpSpPr>
            <p:grpSp>
              <p:nvGrpSpPr>
                <p:cNvPr id="597" name="组合 596">
                  <a:extLst>
                    <a:ext uri="{FF2B5EF4-FFF2-40B4-BE49-F238E27FC236}">
                      <a16:creationId xmlns:a16="http://schemas.microsoft.com/office/drawing/2014/main" id="{EAB83138-1621-A4D2-5047-AF00B3151309}"/>
                    </a:ext>
                  </a:extLst>
                </p:cNvPr>
                <p:cNvGrpSpPr/>
                <p:nvPr/>
              </p:nvGrpSpPr>
              <p:grpSpPr>
                <a:xfrm>
                  <a:off x="1684485" y="2161605"/>
                  <a:ext cx="363243" cy="242162"/>
                  <a:chOff x="4267200" y="4276314"/>
                  <a:chExt cx="363243" cy="242162"/>
                </a:xfrm>
              </p:grpSpPr>
              <p:sp>
                <p:nvSpPr>
                  <p:cNvPr id="603" name="矩形 602">
                    <a:extLst>
                      <a:ext uri="{FF2B5EF4-FFF2-40B4-BE49-F238E27FC236}">
                        <a16:creationId xmlns:a16="http://schemas.microsoft.com/office/drawing/2014/main" id="{B19DDA48-002E-7A98-6E5D-8A536CC9642A}"/>
                      </a:ext>
                    </a:extLst>
                  </p:cNvPr>
                  <p:cNvSpPr/>
                  <p:nvPr/>
                </p:nvSpPr>
                <p:spPr>
                  <a:xfrm>
                    <a:off x="4267200" y="427631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4" name="矩形 603">
                    <a:extLst>
                      <a:ext uri="{FF2B5EF4-FFF2-40B4-BE49-F238E27FC236}">
                        <a16:creationId xmlns:a16="http://schemas.microsoft.com/office/drawing/2014/main" id="{F6410F76-01BA-5906-FD8A-3DD5544755AD}"/>
                      </a:ext>
                    </a:extLst>
                  </p:cNvPr>
                  <p:cNvSpPr/>
                  <p:nvPr/>
                </p:nvSpPr>
                <p:spPr>
                  <a:xfrm>
                    <a:off x="4388281" y="427631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5" name="矩形 604">
                    <a:extLst>
                      <a:ext uri="{FF2B5EF4-FFF2-40B4-BE49-F238E27FC236}">
                        <a16:creationId xmlns:a16="http://schemas.microsoft.com/office/drawing/2014/main" id="{3FBDD3D1-2A03-1AF8-9A8E-51628F3EFE8A}"/>
                      </a:ext>
                    </a:extLst>
                  </p:cNvPr>
                  <p:cNvSpPr/>
                  <p:nvPr/>
                </p:nvSpPr>
                <p:spPr>
                  <a:xfrm>
                    <a:off x="4509362" y="4276314"/>
                    <a:ext cx="121081" cy="121081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6" name="矩形 605">
                    <a:extLst>
                      <a:ext uri="{FF2B5EF4-FFF2-40B4-BE49-F238E27FC236}">
                        <a16:creationId xmlns:a16="http://schemas.microsoft.com/office/drawing/2014/main" id="{92017DFD-6909-7E63-BCC8-16138B5ACC62}"/>
                      </a:ext>
                    </a:extLst>
                  </p:cNvPr>
                  <p:cNvSpPr/>
                  <p:nvPr/>
                </p:nvSpPr>
                <p:spPr>
                  <a:xfrm>
                    <a:off x="4267200" y="439739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7" name="矩形 606">
                    <a:extLst>
                      <a:ext uri="{FF2B5EF4-FFF2-40B4-BE49-F238E27FC236}">
                        <a16:creationId xmlns:a16="http://schemas.microsoft.com/office/drawing/2014/main" id="{0314AF52-9579-AE79-27D0-16AA53A7399C}"/>
                      </a:ext>
                    </a:extLst>
                  </p:cNvPr>
                  <p:cNvSpPr/>
                  <p:nvPr/>
                </p:nvSpPr>
                <p:spPr>
                  <a:xfrm>
                    <a:off x="4388280" y="439739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8" name="矩形 607">
                    <a:extLst>
                      <a:ext uri="{FF2B5EF4-FFF2-40B4-BE49-F238E27FC236}">
                        <a16:creationId xmlns:a16="http://schemas.microsoft.com/office/drawing/2014/main" id="{64F48523-33E7-B8C9-DF15-4351EB29C562}"/>
                      </a:ext>
                    </a:extLst>
                  </p:cNvPr>
                  <p:cNvSpPr/>
                  <p:nvPr/>
                </p:nvSpPr>
                <p:spPr>
                  <a:xfrm>
                    <a:off x="4509361" y="439739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598" name="组合 597">
                  <a:extLst>
                    <a:ext uri="{FF2B5EF4-FFF2-40B4-BE49-F238E27FC236}">
                      <a16:creationId xmlns:a16="http://schemas.microsoft.com/office/drawing/2014/main" id="{E0DFEF42-403D-4494-4842-BE7CB58CBB04}"/>
                    </a:ext>
                  </a:extLst>
                </p:cNvPr>
                <p:cNvGrpSpPr/>
                <p:nvPr/>
              </p:nvGrpSpPr>
              <p:grpSpPr>
                <a:xfrm>
                  <a:off x="1409323" y="1997368"/>
                  <a:ext cx="792480" cy="406400"/>
                  <a:chOff x="3647440" y="2854960"/>
                  <a:chExt cx="1270001" cy="538480"/>
                </a:xfrm>
              </p:grpSpPr>
              <p:cxnSp>
                <p:nvCxnSpPr>
                  <p:cNvPr id="600" name="直接箭头连接符 599">
                    <a:extLst>
                      <a:ext uri="{FF2B5EF4-FFF2-40B4-BE49-F238E27FC236}">
                        <a16:creationId xmlns:a16="http://schemas.microsoft.com/office/drawing/2014/main" id="{B3A91432-47BD-5B0B-7C76-B50112FDB17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47440" y="2854960"/>
                    <a:ext cx="619760" cy="5384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箭头连接符 600">
                    <a:extLst>
                      <a:ext uri="{FF2B5EF4-FFF2-40B4-BE49-F238E27FC236}">
                        <a16:creationId xmlns:a16="http://schemas.microsoft.com/office/drawing/2014/main" id="{C468995E-7992-EC11-F178-97E5D5C792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67200" y="2854960"/>
                    <a:ext cx="65024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箭头连接符 601">
                    <a:extLst>
                      <a:ext uri="{FF2B5EF4-FFF2-40B4-BE49-F238E27FC236}">
                        <a16:creationId xmlns:a16="http://schemas.microsoft.com/office/drawing/2014/main" id="{22526997-40A1-1C17-EA9C-D7A047DD3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47441" y="2854960"/>
                    <a:ext cx="1270000" cy="5384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99" name="图片 598">
                  <a:extLst>
                    <a:ext uri="{FF2B5EF4-FFF2-40B4-BE49-F238E27FC236}">
                      <a16:creationId xmlns:a16="http://schemas.microsoft.com/office/drawing/2014/main" id="{85F5B15C-4B20-E7C7-CDA7-8E87B054E1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570" y="2376080"/>
                  <a:ext cx="1467920" cy="360963"/>
                </a:xfrm>
                <a:prstGeom prst="rect">
                  <a:avLst/>
                </a:prstGeom>
              </p:spPr>
            </p:pic>
          </p:grpSp>
          <p:grpSp>
            <p:nvGrpSpPr>
              <p:cNvPr id="579" name="组合 578">
                <a:extLst>
                  <a:ext uri="{FF2B5EF4-FFF2-40B4-BE49-F238E27FC236}">
                    <a16:creationId xmlns:a16="http://schemas.microsoft.com/office/drawing/2014/main" id="{B9519412-A997-1B31-3394-2A9F8147A1C3}"/>
                  </a:ext>
                </a:extLst>
              </p:cNvPr>
              <p:cNvGrpSpPr/>
              <p:nvPr/>
            </p:nvGrpSpPr>
            <p:grpSpPr>
              <a:xfrm>
                <a:off x="8318795" y="1600556"/>
                <a:ext cx="1632368" cy="1293818"/>
                <a:chOff x="7993042" y="4583746"/>
                <a:chExt cx="1926503" cy="1471007"/>
              </a:xfrm>
            </p:grpSpPr>
            <p:pic>
              <p:nvPicPr>
                <p:cNvPr id="580" name="图片 579">
                  <a:extLst>
                    <a:ext uri="{FF2B5EF4-FFF2-40B4-BE49-F238E27FC236}">
                      <a16:creationId xmlns:a16="http://schemas.microsoft.com/office/drawing/2014/main" id="{16CF79E2-1194-6A37-81B7-EA928F714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3042" y="5573128"/>
                  <a:ext cx="1926503" cy="481625"/>
                </a:xfrm>
                <a:prstGeom prst="rect">
                  <a:avLst/>
                </a:prstGeom>
              </p:spPr>
            </p:pic>
            <p:grpSp>
              <p:nvGrpSpPr>
                <p:cNvPr id="581" name="组合 580">
                  <a:extLst>
                    <a:ext uri="{FF2B5EF4-FFF2-40B4-BE49-F238E27FC236}">
                      <a16:creationId xmlns:a16="http://schemas.microsoft.com/office/drawing/2014/main" id="{5E7DC8CD-0C43-7547-7011-7F665BBAB090}"/>
                    </a:ext>
                  </a:extLst>
                </p:cNvPr>
                <p:cNvGrpSpPr/>
                <p:nvPr/>
              </p:nvGrpSpPr>
              <p:grpSpPr>
                <a:xfrm>
                  <a:off x="8416559" y="4583746"/>
                  <a:ext cx="1079468" cy="1079469"/>
                  <a:chOff x="8264159" y="4431346"/>
                  <a:chExt cx="1079468" cy="1079469"/>
                </a:xfrm>
              </p:grpSpPr>
              <p:grpSp>
                <p:nvGrpSpPr>
                  <p:cNvPr id="582" name="组合 581">
                    <a:extLst>
                      <a:ext uri="{FF2B5EF4-FFF2-40B4-BE49-F238E27FC236}">
                        <a16:creationId xmlns:a16="http://schemas.microsoft.com/office/drawing/2014/main" id="{CCE57104-CBBA-292F-4E4C-5507DA024F0F}"/>
                      </a:ext>
                    </a:extLst>
                  </p:cNvPr>
                  <p:cNvGrpSpPr/>
                  <p:nvPr/>
                </p:nvGrpSpPr>
                <p:grpSpPr>
                  <a:xfrm>
                    <a:off x="8264159" y="4431346"/>
                    <a:ext cx="1079468" cy="1079469"/>
                    <a:chOff x="3884687" y="3391878"/>
                    <a:chExt cx="1913579" cy="1913579"/>
                  </a:xfrm>
                </p:grpSpPr>
                <p:sp>
                  <p:nvSpPr>
                    <p:cNvPr id="586" name="椭圆 585">
                      <a:extLst>
                        <a:ext uri="{FF2B5EF4-FFF2-40B4-BE49-F238E27FC236}">
                          <a16:creationId xmlns:a16="http://schemas.microsoft.com/office/drawing/2014/main" id="{0908ED1D-1D3C-A16B-7B6D-55993D5AC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2449" y="3650543"/>
                      <a:ext cx="1338056" cy="1338056"/>
                    </a:xfrm>
                    <a:prstGeom prst="ellipse">
                      <a:avLst/>
                    </a:prstGeom>
                    <a:solidFill>
                      <a:srgbClr val="E0D6E8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grpSp>
                  <p:nvGrpSpPr>
                    <p:cNvPr id="587" name="组合 586">
                      <a:extLst>
                        <a:ext uri="{FF2B5EF4-FFF2-40B4-BE49-F238E27FC236}">
                          <a16:creationId xmlns:a16="http://schemas.microsoft.com/office/drawing/2014/main" id="{ED877A17-8900-27AF-4045-BB06F50621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4687" y="3391878"/>
                      <a:ext cx="1913579" cy="1913579"/>
                      <a:chOff x="6698535" y="3271048"/>
                      <a:chExt cx="1913579" cy="1913579"/>
                    </a:xfrm>
                  </p:grpSpPr>
                  <p:cxnSp>
                    <p:nvCxnSpPr>
                      <p:cNvPr id="595" name="直接箭头连接符 594">
                        <a:extLst>
                          <a:ext uri="{FF2B5EF4-FFF2-40B4-BE49-F238E27FC236}">
                            <a16:creationId xmlns:a16="http://schemas.microsoft.com/office/drawing/2014/main" id="{A06841AE-C27C-E8E2-605E-471F45C9E0E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698535" y="4227838"/>
                        <a:ext cx="191357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6" name="直接箭头连接符 595">
                        <a:extLst>
                          <a:ext uri="{FF2B5EF4-FFF2-40B4-BE49-F238E27FC236}">
                            <a16:creationId xmlns:a16="http://schemas.microsoft.com/office/drawing/2014/main" id="{7674269E-CB08-4B06-E400-D12F87B19FE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6698535" y="4227838"/>
                        <a:ext cx="191357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88" name="直接连接符 587">
                      <a:extLst>
                        <a:ext uri="{FF2B5EF4-FFF2-40B4-BE49-F238E27FC236}">
                          <a16:creationId xmlns:a16="http://schemas.microsoft.com/office/drawing/2014/main" id="{73B0C78B-7DFA-D9E4-8984-0C1208784717}"/>
                        </a:ext>
                      </a:extLst>
                    </p:cNvPr>
                    <p:cNvCxnSpPr>
                      <a:cxnSpLocks/>
                      <a:stCxn id="586" idx="7"/>
                      <a:endCxn id="586" idx="3"/>
                    </p:cNvCxnSpPr>
                    <p:nvPr/>
                  </p:nvCxnSpPr>
                  <p:spPr>
                    <a:xfrm flipH="1">
                      <a:off x="4368403" y="3846497"/>
                      <a:ext cx="946148" cy="9461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9" name="直接连接符 588">
                      <a:extLst>
                        <a:ext uri="{FF2B5EF4-FFF2-40B4-BE49-F238E27FC236}">
                          <a16:creationId xmlns:a16="http://schemas.microsoft.com/office/drawing/2014/main" id="{A01C7D19-F997-EA03-1AA0-C83A2CB503EE}"/>
                        </a:ext>
                      </a:extLst>
                    </p:cNvPr>
                    <p:cNvCxnSpPr>
                      <a:cxnSpLocks/>
                      <a:stCxn id="586" idx="3"/>
                    </p:cNvCxnSpPr>
                    <p:nvPr/>
                  </p:nvCxnSpPr>
                  <p:spPr>
                    <a:xfrm>
                      <a:off x="4368403" y="4792645"/>
                      <a:ext cx="101997" cy="19595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0" name="直接连接符 589">
                      <a:extLst>
                        <a:ext uri="{FF2B5EF4-FFF2-40B4-BE49-F238E27FC236}">
                          <a16:creationId xmlns:a16="http://schemas.microsoft.com/office/drawing/2014/main" id="{E6208813-7B28-55FB-DDE5-E87D7EB0F8CD}"/>
                        </a:ext>
                      </a:extLst>
                    </p:cNvPr>
                    <p:cNvCxnSpPr>
                      <a:cxnSpLocks/>
                      <a:stCxn id="586" idx="3"/>
                    </p:cNvCxnSpPr>
                    <p:nvPr/>
                  </p:nvCxnSpPr>
                  <p:spPr>
                    <a:xfrm>
                      <a:off x="4368403" y="4792645"/>
                      <a:ext cx="199436" cy="1744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1" name="直接连接符 590">
                      <a:extLst>
                        <a:ext uri="{FF2B5EF4-FFF2-40B4-BE49-F238E27FC236}">
                          <a16:creationId xmlns:a16="http://schemas.microsoft.com/office/drawing/2014/main" id="{A5827BD2-5330-2C2B-AE0D-CD6FF1D9DE36}"/>
                        </a:ext>
                      </a:extLst>
                    </p:cNvPr>
                    <p:cNvCxnSpPr>
                      <a:cxnSpLocks/>
                      <a:stCxn id="586" idx="7"/>
                    </p:cNvCxnSpPr>
                    <p:nvPr/>
                  </p:nvCxnSpPr>
                  <p:spPr>
                    <a:xfrm flipH="1" flipV="1">
                      <a:off x="5209119" y="3650543"/>
                      <a:ext cx="105432" cy="19595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2" name="直接连接符 591">
                      <a:extLst>
                        <a:ext uri="{FF2B5EF4-FFF2-40B4-BE49-F238E27FC236}">
                          <a16:creationId xmlns:a16="http://schemas.microsoft.com/office/drawing/2014/main" id="{40C2CEA3-9430-11B0-1308-BC35D0074245}"/>
                        </a:ext>
                      </a:extLst>
                    </p:cNvPr>
                    <p:cNvCxnSpPr>
                      <a:cxnSpLocks/>
                      <a:endCxn id="586" idx="7"/>
                    </p:cNvCxnSpPr>
                    <p:nvPr/>
                  </p:nvCxnSpPr>
                  <p:spPr>
                    <a:xfrm>
                      <a:off x="5139619" y="3831999"/>
                      <a:ext cx="174932" cy="1449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3" name="椭圆 592">
                      <a:extLst>
                        <a:ext uri="{FF2B5EF4-FFF2-40B4-BE49-F238E27FC236}">
                          <a16:creationId xmlns:a16="http://schemas.microsoft.com/office/drawing/2014/main" id="{A955CD00-6F43-2501-F23B-7BFF8F6E5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1690" y="38236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94" name="椭圆 593">
                      <a:extLst>
                        <a:ext uri="{FF2B5EF4-FFF2-40B4-BE49-F238E27FC236}">
                          <a16:creationId xmlns:a16="http://schemas.microsoft.com/office/drawing/2014/main" id="{281CBD8F-0A04-7C99-9676-3D0D5609E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5544" y="476978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583" name="图片 582">
                    <a:extLst>
                      <a:ext uri="{FF2B5EF4-FFF2-40B4-BE49-F238E27FC236}">
                        <a16:creationId xmlns:a16="http://schemas.microsoft.com/office/drawing/2014/main" id="{76AF0DA5-3BFE-4EA7-BFB1-0054E23A06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02555" y="4848794"/>
                    <a:ext cx="396274" cy="481626"/>
                  </a:xfrm>
                  <a:prstGeom prst="rect">
                    <a:avLst/>
                  </a:prstGeom>
                </p:spPr>
              </p:pic>
              <p:pic>
                <p:nvPicPr>
                  <p:cNvPr id="584" name="图片 583">
                    <a:extLst>
                      <a:ext uri="{FF2B5EF4-FFF2-40B4-BE49-F238E27FC236}">
                        <a16:creationId xmlns:a16="http://schemas.microsoft.com/office/drawing/2014/main" id="{98B81B80-A58E-56AC-00F4-DEC606F54B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2873" y="4493121"/>
                    <a:ext cx="353599" cy="481626"/>
                  </a:xfrm>
                  <a:prstGeom prst="rect">
                    <a:avLst/>
                  </a:prstGeom>
                </p:spPr>
              </p:pic>
              <p:pic>
                <p:nvPicPr>
                  <p:cNvPr id="585" name="图片 584">
                    <a:extLst>
                      <a:ext uri="{FF2B5EF4-FFF2-40B4-BE49-F238E27FC236}">
                        <a16:creationId xmlns:a16="http://schemas.microsoft.com/office/drawing/2014/main" id="{1C204B10-96AA-1DA2-0A02-88AE8094A3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4316" y="4584208"/>
                    <a:ext cx="347502" cy="487722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373365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7263</TotalTime>
  <Words>228</Words>
  <Application>Microsoft Office PowerPoint</Application>
  <PresentationFormat>宽屏</PresentationFormat>
  <Paragraphs>137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等线 Light</vt:lpstr>
      <vt:lpstr>华文宋体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泽源 林</dc:creator>
  <cp:lastModifiedBy>泽源 林</cp:lastModifiedBy>
  <cp:revision>15</cp:revision>
  <dcterms:created xsi:type="dcterms:W3CDTF">2025-05-23T01:09:24Z</dcterms:created>
  <dcterms:modified xsi:type="dcterms:W3CDTF">2025-06-04T13:56:21Z</dcterms:modified>
</cp:coreProperties>
</file>