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790"/>
    <a:srgbClr val="FBCA06"/>
    <a:srgbClr val="D36907"/>
    <a:srgbClr val="D5D131"/>
    <a:srgbClr val="B9897C"/>
    <a:srgbClr val="FFFFFF"/>
    <a:srgbClr val="C7C96F"/>
    <a:srgbClr val="C2A976"/>
    <a:srgbClr val="ECA516"/>
    <a:srgbClr val="AF4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3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8" y="2682016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C8D18D87-09BB-DB16-BAD4-D35E7C9E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0E3091F-2EE4-8E37-0166-86EA9AEA6BEE}"/>
              </a:ext>
            </a:extLst>
          </p:cNvPr>
          <p:cNvSpPr/>
          <p:nvPr/>
        </p:nvSpPr>
        <p:spPr>
          <a:xfrm>
            <a:off x="3863340" y="251460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1396-1E3C-83E4-43E8-E00317334498}"/>
              </a:ext>
            </a:extLst>
          </p:cNvPr>
          <p:cNvSpPr/>
          <p:nvPr/>
        </p:nvSpPr>
        <p:spPr>
          <a:xfrm flipH="1">
            <a:off x="366521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03AD21-2AD3-1D7E-C7A2-4E0ABA10C34C}"/>
              </a:ext>
            </a:extLst>
          </p:cNvPr>
          <p:cNvSpPr/>
          <p:nvPr/>
        </p:nvSpPr>
        <p:spPr>
          <a:xfrm flipH="1">
            <a:off x="376427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7D4F1E-1287-E0CB-2AF9-F2A31AEC3028}"/>
              </a:ext>
            </a:extLst>
          </p:cNvPr>
          <p:cNvGrpSpPr/>
          <p:nvPr/>
        </p:nvGrpSpPr>
        <p:grpSpPr>
          <a:xfrm>
            <a:off x="5570219" y="2552700"/>
            <a:ext cx="1082041" cy="586740"/>
            <a:chOff x="5570219" y="2552700"/>
            <a:chExt cx="1082041" cy="586740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BD4DC51-4936-1C74-64F8-F424CBC70088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FFFB70-ECAA-279E-3266-636659E825E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0E1668-823C-ED76-DA74-7A5191FA8B9D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9BF92E2-AB4B-FD10-B9B0-C7B6957577CC}"/>
              </a:ext>
            </a:extLst>
          </p:cNvPr>
          <p:cNvSpPr/>
          <p:nvPr/>
        </p:nvSpPr>
        <p:spPr>
          <a:xfrm>
            <a:off x="3863340" y="387858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47F576F-3CDC-9F96-0BBB-BC15BB2C5C31}"/>
              </a:ext>
            </a:extLst>
          </p:cNvPr>
          <p:cNvSpPr/>
          <p:nvPr/>
        </p:nvSpPr>
        <p:spPr>
          <a:xfrm rot="5400000">
            <a:off x="5341618" y="3825242"/>
            <a:ext cx="1013459" cy="5105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ECD1351-B820-E703-19D0-BAA12B741E2A}"/>
              </a:ext>
            </a:extLst>
          </p:cNvPr>
          <p:cNvSpPr/>
          <p:nvPr/>
        </p:nvSpPr>
        <p:spPr>
          <a:xfrm>
            <a:off x="5848347" y="3787142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3D3386-0158-735B-2DAD-052098E12003}"/>
              </a:ext>
            </a:extLst>
          </p:cNvPr>
          <p:cNvSpPr/>
          <p:nvPr/>
        </p:nvSpPr>
        <p:spPr>
          <a:xfrm>
            <a:off x="7456969" y="3787141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0967AEF-921B-427C-6889-4F3ADB65C8B3}"/>
              </a:ext>
            </a:extLst>
          </p:cNvPr>
          <p:cNvSpPr/>
          <p:nvPr/>
        </p:nvSpPr>
        <p:spPr>
          <a:xfrm>
            <a:off x="478536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AD2F1D-A3DB-C19E-3927-AB1BF649AF75}"/>
              </a:ext>
            </a:extLst>
          </p:cNvPr>
          <p:cNvSpPr/>
          <p:nvPr/>
        </p:nvSpPr>
        <p:spPr>
          <a:xfrm>
            <a:off x="7151371" y="5021584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5CB78C-0E93-61B7-269D-21B6ED8F1235}"/>
              </a:ext>
            </a:extLst>
          </p:cNvPr>
          <p:cNvSpPr/>
          <p:nvPr/>
        </p:nvSpPr>
        <p:spPr>
          <a:xfrm>
            <a:off x="696468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36F94DD-9535-04C3-2391-E3CD940EB4AC}"/>
              </a:ext>
            </a:extLst>
          </p:cNvPr>
          <p:cNvSpPr/>
          <p:nvPr/>
        </p:nvSpPr>
        <p:spPr>
          <a:xfrm>
            <a:off x="3931920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FB20407-9A4F-2E8B-C4AD-53835E89C346}"/>
              </a:ext>
            </a:extLst>
          </p:cNvPr>
          <p:cNvSpPr/>
          <p:nvPr/>
        </p:nvSpPr>
        <p:spPr>
          <a:xfrm>
            <a:off x="4059555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9563571-246D-629F-E2AF-AEC0D2F6456A}"/>
              </a:ext>
            </a:extLst>
          </p:cNvPr>
          <p:cNvSpPr/>
          <p:nvPr/>
        </p:nvSpPr>
        <p:spPr>
          <a:xfrm>
            <a:off x="7382673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DF7590C-994A-1A3F-CFAE-6780157DCBB1}"/>
              </a:ext>
            </a:extLst>
          </p:cNvPr>
          <p:cNvSpPr/>
          <p:nvPr/>
        </p:nvSpPr>
        <p:spPr>
          <a:xfrm>
            <a:off x="7539590" y="5669287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40A3898-0B04-0D2D-3835-699F36A2E748}"/>
              </a:ext>
            </a:extLst>
          </p:cNvPr>
          <p:cNvSpPr/>
          <p:nvPr/>
        </p:nvSpPr>
        <p:spPr>
          <a:xfrm>
            <a:off x="7207415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5DB2ADB-1382-A4CE-6D9C-6BD360AD4CA3}"/>
              </a:ext>
            </a:extLst>
          </p:cNvPr>
          <p:cNvGrpSpPr/>
          <p:nvPr/>
        </p:nvGrpSpPr>
        <p:grpSpPr>
          <a:xfrm>
            <a:off x="8839200" y="5021584"/>
            <a:ext cx="963129" cy="586740"/>
            <a:chOff x="8839200" y="5021584"/>
            <a:chExt cx="963129" cy="586740"/>
          </a:xfrm>
        </p:grpSpPr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601BBEE-99CE-18E2-92DC-C125830A19A8}"/>
                </a:ext>
              </a:extLst>
            </p:cNvPr>
            <p:cNvSpPr/>
            <p:nvPr/>
          </p:nvSpPr>
          <p:spPr>
            <a:xfrm>
              <a:off x="9025891" y="5021584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B4D24FE-6EC5-BF1D-4625-88CAF169D9B5}"/>
                </a:ext>
              </a:extLst>
            </p:cNvPr>
            <p:cNvSpPr/>
            <p:nvPr/>
          </p:nvSpPr>
          <p:spPr>
            <a:xfrm>
              <a:off x="8839200" y="5168269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807D7D-DD55-0E6F-7777-02DE1BC15A25}"/>
              </a:ext>
            </a:extLst>
          </p:cNvPr>
          <p:cNvGrpSpPr/>
          <p:nvPr/>
        </p:nvGrpSpPr>
        <p:grpSpPr>
          <a:xfrm>
            <a:off x="8804907" y="5669287"/>
            <a:ext cx="1108613" cy="586740"/>
            <a:chOff x="8804907" y="5669287"/>
            <a:chExt cx="1108613" cy="5867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C3B900-08D6-1953-BD3D-C8DDAF58E29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8E1D811-B8A7-BDA2-9466-87E4F1AA465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ACF5F4-26F9-07B5-11C7-CDE379B0C120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6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0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4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6" y="1036440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4" y="3734688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1" y="6114791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6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BD0CBE7-048C-B347-6B79-B942DAD11A00}"/>
              </a:ext>
            </a:extLst>
          </p:cNvPr>
          <p:cNvSpPr/>
          <p:nvPr/>
        </p:nvSpPr>
        <p:spPr>
          <a:xfrm>
            <a:off x="1389084" y="787351"/>
            <a:ext cx="9722009" cy="5601391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6DB3F4-023C-F92B-8687-B0125B987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69" y="1177777"/>
            <a:ext cx="1258649" cy="117283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4EC88A-E732-50C2-CEB8-4A5B05ECF256}"/>
              </a:ext>
            </a:extLst>
          </p:cNvPr>
          <p:cNvGrpSpPr/>
          <p:nvPr/>
        </p:nvGrpSpPr>
        <p:grpSpPr>
          <a:xfrm>
            <a:off x="1874124" y="4140374"/>
            <a:ext cx="919666" cy="1031709"/>
            <a:chOff x="9835465" y="3560322"/>
            <a:chExt cx="1209475" cy="137484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1EA544E-8019-9EA6-41E3-E04B2FDECA48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AD69C22-3738-BFC4-1A9A-668DE64BC541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A7C38F-A07B-7C82-AB4C-4C2766F6D3E2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798861D-CD17-66AC-1224-98507951676C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453B0C12-1E60-F38D-5E06-D2D845D4AFB8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557D489-DAE9-1205-E942-28E9472CD44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D4C12622-9C99-82BE-7F26-DEDD7F517D3E}"/>
                      </a:ext>
                    </a:extLst>
                  </p:cNvPr>
                  <p:cNvCxnSpPr>
                    <a:stCxn id="25" idx="1"/>
                    <a:endCxn id="2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DB558C17-FCFE-67A8-6498-1094BA17D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AD75D5E1-9163-1BB9-C585-FE12F4293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92FC81F4-0518-DCD7-8609-F7E331A14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960ABDF-9B80-64CD-613F-7F7AE63F5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43294120-029F-509F-A975-4798A1D6F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E44E43-114A-3CCC-B776-2C5B40484D13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E10379D-12C5-218E-0211-FF48526BA9E1}"/>
              </a:ext>
            </a:extLst>
          </p:cNvPr>
          <p:cNvGrpSpPr/>
          <p:nvPr/>
        </p:nvGrpSpPr>
        <p:grpSpPr>
          <a:xfrm>
            <a:off x="1719069" y="2798468"/>
            <a:ext cx="1121307" cy="898527"/>
            <a:chOff x="6736080" y="4899341"/>
            <a:chExt cx="1397528" cy="1060324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02EB6D6-6F54-DFE4-DC26-273B6DACD020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A7E1804-08E7-6CD2-D8FE-35AEDA5C70A4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3DCA273-CDB4-91AA-1235-05BC60D85F50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E73912C-21F6-2B88-8A79-511008D87261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2C9160C-0D4F-6A22-68DE-B6678572FD18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1AE2FDC3-AFD3-AD05-965E-939D7F5C4B09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34CBA879-1C46-1F05-C293-C87EB215D471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9F1CAB8-1927-4B0D-B207-FDCCBBAFC24F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370B4BC-DE9D-841C-C9E6-778403E0D1A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825921B-9C15-103D-CB4C-420E7E79FEDB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F6DAA04D-F2DF-B517-3571-F6969F5FF14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5AF2EDC6-1ED3-3F24-C586-3ACF035F49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C16F302-1341-34D0-1CCD-16268B52A4C4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ACD47A6-8403-A3F6-95AD-0ACD0B1CCCE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4A64457-8D2D-AB13-B9BD-5811A0A3679E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8D52DBE-452B-4BD5-70B2-0B3D925DEA69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9C1967-57B2-C7F0-EA71-8F7CE72BF6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AC70C8D3-3BD5-FCC4-4F9C-68BE0BEB2C1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83BC0F3-6EC4-0BE2-E43C-F656D1A6EE0A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AB175BC-FE1F-6A61-4E14-01749FA83D3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E4FCCE1-548D-A6C9-DA92-46DFE108ABD6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F6AFE662-4F0B-DF85-6DAE-60AB847F1F7C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A3203DF-1461-7A3E-CBC4-D56823C79CD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5BDB265-5AEB-B9A0-9CD4-01729C892754}"/>
                </a:ext>
              </a:extLst>
            </p:cNvPr>
            <p:cNvCxnSpPr>
              <a:stCxn id="80" idx="6"/>
              <a:endCxn id="8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323B5E3-EF10-9A3E-21E2-CE5EB8ED2AF8}"/>
                </a:ext>
              </a:extLst>
            </p:cNvPr>
            <p:cNvCxnSpPr>
              <a:stCxn id="81" idx="6"/>
              <a:endCxn id="8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A95748F-F294-2521-0C22-20B810697945}"/>
                </a:ext>
              </a:extLst>
            </p:cNvPr>
            <p:cNvCxnSpPr>
              <a:stCxn id="80" idx="6"/>
              <a:endCxn id="8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CF5E453-34B4-AEEF-074D-F68A9D0C82B3}"/>
                </a:ext>
              </a:extLst>
            </p:cNvPr>
            <p:cNvCxnSpPr>
              <a:stCxn id="80" idx="6"/>
              <a:endCxn id="8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791A772-CCF9-ACBF-DCF8-9DAF0244768F}"/>
                </a:ext>
              </a:extLst>
            </p:cNvPr>
            <p:cNvCxnSpPr>
              <a:stCxn id="81" idx="6"/>
              <a:endCxn id="8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5CF500-7F03-A20A-FEC8-B5A01B71281B}"/>
                </a:ext>
              </a:extLst>
            </p:cNvPr>
            <p:cNvCxnSpPr>
              <a:stCxn id="81" idx="6"/>
              <a:endCxn id="8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4E31A94-20F1-BDE4-59BE-A9B443CAFC9F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0321D17-DFF5-4019-00CD-7C48B49C83B7}"/>
                </a:ext>
              </a:extLst>
            </p:cNvPr>
            <p:cNvCxnSpPr>
              <a:stCxn id="82" idx="6"/>
              <a:endCxn id="8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DF191FE-8161-11E7-C418-F81AE469D152}"/>
                </a:ext>
              </a:extLst>
            </p:cNvPr>
            <p:cNvCxnSpPr>
              <a:stCxn id="82" idx="6"/>
              <a:endCxn id="8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173AB7A-FE26-331B-BC50-ECE94D49391A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AB17ECC-EFA4-7830-E786-68A67D978AD4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97FD2DE-CF05-DCAD-5E19-F4BCBFE94D4A}"/>
                </a:ext>
              </a:extLst>
            </p:cNvPr>
            <p:cNvCxnSpPr>
              <a:stCxn id="77" idx="2"/>
              <a:endCxn id="8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B0FAEB4-71CC-A1B0-B902-1E9917009FCB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A693930-2E78-ED30-1CEF-494C667A21B2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DFD280A-8A1C-8513-AD70-DB93C7ADD70A}"/>
                </a:ext>
              </a:extLst>
            </p:cNvPr>
            <p:cNvCxnSpPr>
              <a:stCxn id="78" idx="2"/>
              <a:endCxn id="8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3393917-67F6-67C7-1E75-5199C0BA3643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E4ADCD9-7BE5-F6CC-2A6E-9FD5383E2CF7}"/>
                </a:ext>
              </a:extLst>
            </p:cNvPr>
            <p:cNvCxnSpPr>
              <a:stCxn id="79" idx="2"/>
              <a:endCxn id="8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F948A68-843B-9141-0D4A-509384CADFDF}"/>
                </a:ext>
              </a:extLst>
            </p:cNvPr>
            <p:cNvCxnSpPr>
              <a:stCxn id="83" idx="6"/>
              <a:endCxn id="7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19D3FF3-199A-A1DE-C825-2F350899528D}"/>
                </a:ext>
              </a:extLst>
            </p:cNvPr>
            <p:cNvCxnSpPr>
              <a:stCxn id="86" idx="6"/>
              <a:endCxn id="7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B9BCC0D-ACA0-D888-4FDC-B4D4C09F681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83FBE95-8B03-261F-A399-8F4A4F14C261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FFFBD2A2-EFA0-C0B0-AAAD-76E45D4652B7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6B8FD01-B0D0-95C7-1217-1362DF2077F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F66D621-6247-B860-D941-0ACA8E28A06A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7D73787-5C8C-C85E-9740-7874AEB843F3}"/>
                </a:ext>
              </a:extLst>
            </p:cNvPr>
            <p:cNvCxnSpPr>
              <a:stCxn id="77" idx="6"/>
              <a:endCxn id="7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411443A-6B10-8993-6251-7C00581857C5}"/>
                </a:ext>
              </a:extLst>
            </p:cNvPr>
            <p:cNvCxnSpPr>
              <a:stCxn id="77" idx="6"/>
              <a:endCxn id="7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C76C73A-C4F8-2968-B954-682811D19F6C}"/>
                </a:ext>
              </a:extLst>
            </p:cNvPr>
            <p:cNvCxnSpPr>
              <a:stCxn id="78" idx="6"/>
              <a:endCxn id="7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0589767-7B6C-54E3-0996-2BE569AB22F3}"/>
                </a:ext>
              </a:extLst>
            </p:cNvPr>
            <p:cNvCxnSpPr>
              <a:stCxn id="78" idx="6"/>
              <a:endCxn id="7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CC124FF-0822-8611-A9ED-2C0FE36C37E8}"/>
                </a:ext>
              </a:extLst>
            </p:cNvPr>
            <p:cNvCxnSpPr>
              <a:stCxn id="76" idx="6"/>
              <a:endCxn id="7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AD6E9A0-D34E-4885-B9A0-9A9EB3CFB05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7B4BE5B-3FF2-8EC8-0FFA-A351F1A2E7C1}"/>
                </a:ext>
              </a:extLst>
            </p:cNvPr>
            <p:cNvCxnSpPr>
              <a:stCxn id="79" idx="6"/>
              <a:endCxn id="7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5E1A9E2-3E82-751B-30D5-BDCC2DD86D6B}"/>
                </a:ext>
              </a:extLst>
            </p:cNvPr>
            <p:cNvCxnSpPr>
              <a:stCxn id="76" idx="6"/>
              <a:endCxn id="7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EF2B4DD-CCED-3BD0-B546-C4C3A7BE924B}"/>
                </a:ext>
              </a:extLst>
            </p:cNvPr>
            <p:cNvCxnSpPr>
              <a:stCxn id="78" idx="6"/>
              <a:endCxn id="7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C42C95B-E015-E5D4-3615-6C95097EA740}"/>
                </a:ext>
              </a:extLst>
            </p:cNvPr>
            <p:cNvCxnSpPr>
              <a:stCxn id="7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6630F2C-FB5C-2798-8804-B207CF3C6C7E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59D32A7-7B5F-151E-D179-92240D6D1521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E36C5D54-45EC-24F6-0881-E87995AFE391}"/>
              </a:ext>
            </a:extLst>
          </p:cNvPr>
          <p:cNvGrpSpPr/>
          <p:nvPr/>
        </p:nvGrpSpPr>
        <p:grpSpPr>
          <a:xfrm>
            <a:off x="3228987" y="2766600"/>
            <a:ext cx="1242000" cy="1029600"/>
            <a:chOff x="7787967" y="3970614"/>
            <a:chExt cx="1477953" cy="1297748"/>
          </a:xfrm>
        </p:grpSpPr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D4C295A4-EB2F-DCDE-A67F-76C599C86C5E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0D57C69F-952B-5030-50B9-4B5D52FF626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8F9F3913-851F-1869-52B1-FE2F1191EBC8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E7CC39A9-FC56-78C4-A6B4-501EE772B492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55CAAA04-4C6A-6354-133C-DCCC636E21E3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17A8AAE2-CAF9-DA60-7E53-64369ED92708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74821881-78E2-124B-1291-AEAE249BD38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7B471C00-E3C3-FD52-7B8F-6A3A7817D8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CF4E5D16-E6E7-BA0A-8C8B-70090AECF59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0C4DE42A-241A-BC80-C774-3DDC84730E62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31FCBEFD-29AD-3017-3477-4402F619BAA6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B02E5D5C-9267-ACB0-3027-508D0FDA6AAD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0661FD61-F011-9F79-2265-2E22E82C132E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5870210C-F16D-3C3E-0688-EAD6BBCD72EF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0DB2C855-6C4F-9045-E401-F493507E1032}"/>
                </a:ext>
              </a:extLst>
            </p:cNvPr>
            <p:cNvCxnSpPr>
              <a:stCxn id="336" idx="6"/>
              <a:endCxn id="340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314A6F91-30F3-5F7C-F73C-8017F95B46B5}"/>
                </a:ext>
              </a:extLst>
            </p:cNvPr>
            <p:cNvCxnSpPr>
              <a:stCxn id="337" idx="6"/>
              <a:endCxn id="340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D9C47EB1-FE6D-ED45-3E95-136211B815E3}"/>
                </a:ext>
              </a:extLst>
            </p:cNvPr>
            <p:cNvCxnSpPr>
              <a:stCxn id="336" idx="6"/>
              <a:endCxn id="341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B33E022B-3487-4B67-98F8-B98E0F13717F}"/>
                </a:ext>
              </a:extLst>
            </p:cNvPr>
            <p:cNvCxnSpPr>
              <a:stCxn id="336" idx="6"/>
              <a:endCxn id="342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3959D46D-A00D-7967-DF28-F3C8B1C1CAFD}"/>
                </a:ext>
              </a:extLst>
            </p:cNvPr>
            <p:cNvCxnSpPr>
              <a:stCxn id="337" idx="6"/>
              <a:endCxn id="341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B71D1004-E557-C903-741A-3E319670FA73}"/>
                </a:ext>
              </a:extLst>
            </p:cNvPr>
            <p:cNvCxnSpPr>
              <a:stCxn id="337" idx="6"/>
              <a:endCxn id="342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C814B8CE-F458-5204-B67E-3C114DCE3C07}"/>
                </a:ext>
              </a:extLst>
            </p:cNvPr>
            <p:cNvCxnSpPr>
              <a:stCxn id="337" idx="6"/>
              <a:endCxn id="339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8B317285-8607-1F00-21D5-3BA214779D33}"/>
                </a:ext>
              </a:extLst>
            </p:cNvPr>
            <p:cNvCxnSpPr>
              <a:stCxn id="338" idx="6"/>
              <a:endCxn id="341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6CB4C647-0A9E-C2FD-B5E4-F6B271215433}"/>
                </a:ext>
              </a:extLst>
            </p:cNvPr>
            <p:cNvCxnSpPr>
              <a:stCxn id="338" idx="6"/>
              <a:endCxn id="342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8A0F5481-C574-101C-5004-D70CC37DBA34}"/>
                </a:ext>
              </a:extLst>
            </p:cNvPr>
            <p:cNvCxnSpPr>
              <a:stCxn id="340" idx="6"/>
              <a:endCxn id="333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C8854363-225C-FEB2-60B3-291818F057D9}"/>
                </a:ext>
              </a:extLst>
            </p:cNvPr>
            <p:cNvCxnSpPr>
              <a:stCxn id="340" idx="6"/>
              <a:endCxn id="334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505C7A8A-ED08-DD62-B6A3-0AA44005F9FF}"/>
                </a:ext>
              </a:extLst>
            </p:cNvPr>
            <p:cNvCxnSpPr>
              <a:stCxn id="333" idx="2"/>
              <a:endCxn id="341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C4701E7F-4D11-C897-0D6F-ED163769DEF3}"/>
                </a:ext>
              </a:extLst>
            </p:cNvPr>
            <p:cNvCxnSpPr>
              <a:stCxn id="341" idx="6"/>
              <a:endCxn id="334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A53A7E4C-EDE2-F42A-88A3-257268CE2442}"/>
                </a:ext>
              </a:extLst>
            </p:cNvPr>
            <p:cNvCxnSpPr>
              <a:stCxn id="341" idx="6"/>
              <a:endCxn id="335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A7F1D1A8-CA0B-A667-1A57-EA9BB329A478}"/>
                </a:ext>
              </a:extLst>
            </p:cNvPr>
            <p:cNvCxnSpPr>
              <a:stCxn id="334" idx="2"/>
              <a:endCxn id="342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067198D-F2CA-60AF-B6DE-5FB177D158E3}"/>
                </a:ext>
              </a:extLst>
            </p:cNvPr>
            <p:cNvCxnSpPr>
              <a:stCxn id="342" idx="6"/>
              <a:endCxn id="335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B473F088-D79B-B8F0-03E5-E4ED0C0C6E34}"/>
                </a:ext>
              </a:extLst>
            </p:cNvPr>
            <p:cNvCxnSpPr>
              <a:stCxn id="335" idx="2"/>
              <a:endCxn id="339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9970200C-78B0-39D0-45F5-ED96F10F89C2}"/>
                </a:ext>
              </a:extLst>
            </p:cNvPr>
            <p:cNvCxnSpPr>
              <a:stCxn id="339" idx="6"/>
              <a:endCxn id="332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CF06C34D-DDD4-0B12-AB49-0B602B5EE8DA}"/>
                </a:ext>
              </a:extLst>
            </p:cNvPr>
            <p:cNvCxnSpPr>
              <a:stCxn id="342" idx="6"/>
              <a:endCxn id="332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3940FE16-A810-7DEB-4AF7-69003F4855C6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9350373C-8E93-1D1A-335F-FC64464F7BC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64E680B6-78BD-6E50-7CED-59CB182F9A4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794F4251-E5BA-7D93-9FF2-3A64CB6F5E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14545CE-2CF6-81ED-D80A-01B792D6E631}"/>
                </a:ext>
              </a:extLst>
            </p:cNvPr>
            <p:cNvCxnSpPr>
              <a:stCxn id="338" idx="6"/>
              <a:endCxn id="339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77CC915-E60A-F1FB-DA1B-084B3F8485A4}"/>
                </a:ext>
              </a:extLst>
            </p:cNvPr>
            <p:cNvCxnSpPr>
              <a:stCxn id="333" idx="6"/>
              <a:endCxn id="329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EF6868F0-7C01-9330-2204-7BF3CC87D2A4}"/>
                </a:ext>
              </a:extLst>
            </p:cNvPr>
            <p:cNvCxnSpPr>
              <a:stCxn id="333" idx="6"/>
              <a:endCxn id="330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3A168BF7-BF58-3900-FFE8-646745527B18}"/>
                </a:ext>
              </a:extLst>
            </p:cNvPr>
            <p:cNvCxnSpPr>
              <a:stCxn id="334" idx="6"/>
              <a:endCxn id="330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76D3F2BE-021E-12B9-BF2F-D9D4F8771223}"/>
                </a:ext>
              </a:extLst>
            </p:cNvPr>
            <p:cNvCxnSpPr>
              <a:stCxn id="334" idx="6"/>
              <a:endCxn id="331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64FBE35-92CF-7A55-1397-920B5181169C}"/>
                </a:ext>
              </a:extLst>
            </p:cNvPr>
            <p:cNvCxnSpPr>
              <a:stCxn id="332" idx="6"/>
              <a:endCxn id="331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E234DAF5-CAC7-9A2B-FF51-353BC6C4058E}"/>
                </a:ext>
              </a:extLst>
            </p:cNvPr>
            <p:cNvCxnSpPr>
              <a:stCxn id="335" idx="6"/>
              <a:endCxn id="331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A9F4166B-6F0F-3464-DE75-8CCA1202CDB7}"/>
                </a:ext>
              </a:extLst>
            </p:cNvPr>
            <p:cNvCxnSpPr>
              <a:stCxn id="335" idx="6"/>
              <a:endCxn id="330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5B074A4-7521-8343-B3CE-C872EB72A348}"/>
                </a:ext>
              </a:extLst>
            </p:cNvPr>
            <p:cNvCxnSpPr>
              <a:stCxn id="332" idx="6"/>
              <a:endCxn id="330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12DF70EF-1D88-99B7-CE43-2604CC57CCB9}"/>
                </a:ext>
              </a:extLst>
            </p:cNvPr>
            <p:cNvCxnSpPr>
              <a:stCxn id="334" idx="6"/>
              <a:endCxn id="329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312726F9-3A73-24D9-4F92-80E1772B4C11}"/>
                </a:ext>
              </a:extLst>
            </p:cNvPr>
            <p:cNvCxnSpPr>
              <a:stCxn id="329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4E4880C7-18D9-83BE-5343-F30ED3AA8C79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B133BA87-8BB4-03E6-C6FF-F077C3F4CDBF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1" name="组合 520">
            <a:extLst>
              <a:ext uri="{FF2B5EF4-FFF2-40B4-BE49-F238E27FC236}">
                <a16:creationId xmlns:a16="http://schemas.microsoft.com/office/drawing/2014/main" id="{584B4498-DDBF-018D-9428-E14BA12179A8}"/>
              </a:ext>
            </a:extLst>
          </p:cNvPr>
          <p:cNvGrpSpPr/>
          <p:nvPr/>
        </p:nvGrpSpPr>
        <p:grpSpPr>
          <a:xfrm>
            <a:off x="5105312" y="1335361"/>
            <a:ext cx="798348" cy="847757"/>
            <a:chOff x="2566524" y="5079691"/>
            <a:chExt cx="798348" cy="847757"/>
          </a:xfrm>
        </p:grpSpPr>
        <p:grpSp>
          <p:nvGrpSpPr>
            <p:cNvPr id="522" name="组合 521">
              <a:extLst>
                <a:ext uri="{FF2B5EF4-FFF2-40B4-BE49-F238E27FC236}">
                  <a16:creationId xmlns:a16="http://schemas.microsoft.com/office/drawing/2014/main" id="{23FA48BC-3ABA-F33A-91BC-EC28B178C129}"/>
                </a:ext>
              </a:extLst>
            </p:cNvPr>
            <p:cNvGrpSpPr/>
            <p:nvPr/>
          </p:nvGrpSpPr>
          <p:grpSpPr>
            <a:xfrm rot="5400000" flipV="1">
              <a:off x="2881037" y="5442566"/>
              <a:ext cx="846710" cy="120960"/>
              <a:chOff x="1051128" y="2206091"/>
              <a:chExt cx="2451365" cy="350198"/>
            </a:xfrm>
          </p:grpSpPr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E0F22BC1-1EC5-DFA6-56B6-3B4D0127C400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EA60BF39-229F-8E75-BE05-7088743E4FC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6F2772C2-D13C-E9B5-97DC-546612415D7F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EB5B8B8B-BC40-BEA7-7AF4-0590D2972C6C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002E0F8C-7C75-270B-52BF-F26AB6D54F73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6C861ABC-6C3F-496D-3348-862B75A1A277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5D623687-33B2-FB8B-803D-12A6ACDB4335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D9755BED-8254-FDB7-147E-0BFB0AA0BAE3}"/>
                </a:ext>
              </a:extLst>
            </p:cNvPr>
            <p:cNvSpPr/>
            <p:nvPr/>
          </p:nvSpPr>
          <p:spPr>
            <a:xfrm rot="5400000" flipV="1">
              <a:off x="3010782" y="5080738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1B986168-3824-321D-BA24-547417DC7EA7}"/>
                </a:ext>
              </a:extLst>
            </p:cNvPr>
            <p:cNvSpPr/>
            <p:nvPr/>
          </p:nvSpPr>
          <p:spPr>
            <a:xfrm rot="5400000" flipV="1">
              <a:off x="3010782" y="5201696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85336D72-2738-FC62-75AA-8E6822738B73}"/>
                </a:ext>
              </a:extLst>
            </p:cNvPr>
            <p:cNvSpPr/>
            <p:nvPr/>
          </p:nvSpPr>
          <p:spPr>
            <a:xfrm rot="5400000" flipV="1">
              <a:off x="3010782" y="5322655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AADBF78C-A233-9A46-DB2C-92D0986BB2A3}"/>
                </a:ext>
              </a:extLst>
            </p:cNvPr>
            <p:cNvSpPr/>
            <p:nvPr/>
          </p:nvSpPr>
          <p:spPr>
            <a:xfrm rot="5400000" flipV="1">
              <a:off x="3010782" y="5443614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1FF90D7F-8B2F-25DD-AD2B-035CE05304EE}"/>
                </a:ext>
              </a:extLst>
            </p:cNvPr>
            <p:cNvSpPr/>
            <p:nvPr/>
          </p:nvSpPr>
          <p:spPr>
            <a:xfrm rot="5400000" flipV="1">
              <a:off x="3010782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C1671A8E-83E9-0D82-5D4D-4E42BAA506C7}"/>
                </a:ext>
              </a:extLst>
            </p:cNvPr>
            <p:cNvSpPr/>
            <p:nvPr/>
          </p:nvSpPr>
          <p:spPr>
            <a:xfrm rot="5400000" flipV="1">
              <a:off x="3010782" y="5685531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46FE3777-C107-FDE0-F57F-4C1C3E867D30}"/>
                </a:ext>
              </a:extLst>
            </p:cNvPr>
            <p:cNvSpPr/>
            <p:nvPr/>
          </p:nvSpPr>
          <p:spPr>
            <a:xfrm rot="5400000" flipV="1">
              <a:off x="3010781" y="5806489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2A0431FE-5F22-F96E-1BAF-ECB3398A9131}"/>
                </a:ext>
              </a:extLst>
            </p:cNvPr>
            <p:cNvSpPr/>
            <p:nvPr/>
          </p:nvSpPr>
          <p:spPr>
            <a:xfrm rot="5400000" flipV="1">
              <a:off x="2566525" y="5080738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29982E4D-6B00-4762-B541-5A7337CFE876}"/>
                </a:ext>
              </a:extLst>
            </p:cNvPr>
            <p:cNvSpPr/>
            <p:nvPr/>
          </p:nvSpPr>
          <p:spPr>
            <a:xfrm rot="5400000" flipV="1">
              <a:off x="2566525" y="5201696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DAEAE933-F0DD-1ED5-ED13-80492638D47C}"/>
                </a:ext>
              </a:extLst>
            </p:cNvPr>
            <p:cNvSpPr/>
            <p:nvPr/>
          </p:nvSpPr>
          <p:spPr>
            <a:xfrm rot="5400000" flipV="1">
              <a:off x="2566525" y="5322655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50666113-9F7B-5227-1FB0-62CBAFB212F9}"/>
                </a:ext>
              </a:extLst>
            </p:cNvPr>
            <p:cNvSpPr/>
            <p:nvPr/>
          </p:nvSpPr>
          <p:spPr>
            <a:xfrm rot="5400000" flipV="1">
              <a:off x="2566525" y="5443614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612C1F94-7EC8-C7A8-CCC6-018FB51DF355}"/>
                </a:ext>
              </a:extLst>
            </p:cNvPr>
            <p:cNvSpPr/>
            <p:nvPr/>
          </p:nvSpPr>
          <p:spPr>
            <a:xfrm rot="5400000" flipV="1">
              <a:off x="2566525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201A4ED0-6AEA-2B40-E23C-03D47DEECB8C}"/>
                </a:ext>
              </a:extLst>
            </p:cNvPr>
            <p:cNvSpPr/>
            <p:nvPr/>
          </p:nvSpPr>
          <p:spPr>
            <a:xfrm rot="5400000" flipV="1">
              <a:off x="2566525" y="5685531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C6A97D61-DC34-C144-A0D8-07EF3DC57A7A}"/>
                </a:ext>
              </a:extLst>
            </p:cNvPr>
            <p:cNvSpPr/>
            <p:nvPr/>
          </p:nvSpPr>
          <p:spPr>
            <a:xfrm rot="5400000" flipV="1">
              <a:off x="2566524" y="5806489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7" name="组合 536">
              <a:extLst>
                <a:ext uri="{FF2B5EF4-FFF2-40B4-BE49-F238E27FC236}">
                  <a16:creationId xmlns:a16="http://schemas.microsoft.com/office/drawing/2014/main" id="{9F147E57-EE92-817D-2009-9E509BE46F8B}"/>
                </a:ext>
              </a:extLst>
            </p:cNvPr>
            <p:cNvGrpSpPr/>
            <p:nvPr/>
          </p:nvGrpSpPr>
          <p:grpSpPr>
            <a:xfrm>
              <a:off x="2740282" y="5480187"/>
              <a:ext cx="217701" cy="47812"/>
              <a:chOff x="1367642" y="3424632"/>
              <a:chExt cx="217701" cy="47812"/>
            </a:xfrm>
          </p:grpSpPr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185E5BDC-525C-CC6E-10A1-C52A99BCFEF9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39" name="椭圆 538">
                <a:extLst>
                  <a:ext uri="{FF2B5EF4-FFF2-40B4-BE49-F238E27FC236}">
                    <a16:creationId xmlns:a16="http://schemas.microsoft.com/office/drawing/2014/main" id="{45987220-2D26-0A01-1346-4AE321F65D7E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0" name="椭圆 539">
                <a:extLst>
                  <a:ext uri="{FF2B5EF4-FFF2-40B4-BE49-F238E27FC236}">
                    <a16:creationId xmlns:a16="http://schemas.microsoft.com/office/drawing/2014/main" id="{7FAE6E1C-6F84-77EA-7676-131028FD426D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548" name="组合 547">
            <a:extLst>
              <a:ext uri="{FF2B5EF4-FFF2-40B4-BE49-F238E27FC236}">
                <a16:creationId xmlns:a16="http://schemas.microsoft.com/office/drawing/2014/main" id="{4F39B12B-24B4-A709-946C-C7B727C32AFB}"/>
              </a:ext>
            </a:extLst>
          </p:cNvPr>
          <p:cNvGrpSpPr/>
          <p:nvPr/>
        </p:nvGrpSpPr>
        <p:grpSpPr>
          <a:xfrm>
            <a:off x="5105312" y="2900277"/>
            <a:ext cx="798349" cy="846712"/>
            <a:chOff x="5554349" y="3987802"/>
            <a:chExt cx="798349" cy="846712"/>
          </a:xfrm>
        </p:grpSpPr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2D84F4BB-8EFB-675A-F5C5-4C4A2B8A1728}"/>
                </a:ext>
              </a:extLst>
            </p:cNvPr>
            <p:cNvGrpSpPr/>
            <p:nvPr/>
          </p:nvGrpSpPr>
          <p:grpSpPr>
            <a:xfrm rot="5400000">
              <a:off x="5635731" y="4350679"/>
              <a:ext cx="846711" cy="120960"/>
              <a:chOff x="6410528" y="2453738"/>
              <a:chExt cx="2451365" cy="350198"/>
            </a:xfrm>
          </p:grpSpPr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8873EC13-9F48-71CD-E1D1-6C93AFD5E4A1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0C08D1E0-DE6E-82E7-DE2C-FB33CFAA5E9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0819B43E-D16B-1697-BEAD-FD40A332EB81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7CD35447-17AC-223F-8F23-4FABCBAC0433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F0CECF5C-B5EA-C262-B5F8-D5632D143C68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9865BFF6-CAFF-5658-9340-7959D546CCB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E055CD9E-0B48-8900-7643-89941CB4D29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F1C13361-0C26-8375-D641-7EE76E98D028}"/>
                </a:ext>
              </a:extLst>
            </p:cNvPr>
            <p:cNvGrpSpPr/>
            <p:nvPr/>
          </p:nvGrpSpPr>
          <p:grpSpPr>
            <a:xfrm rot="5400000">
              <a:off x="5868862" y="4350678"/>
              <a:ext cx="846711" cy="120960"/>
              <a:chOff x="6410528" y="2453738"/>
              <a:chExt cx="2451365" cy="350198"/>
            </a:xfrm>
          </p:grpSpPr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0AEB4203-0920-A493-3FD7-9407B78B21A6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C39C5479-8A89-B162-9A2E-71F9789F01B5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1F83A69E-5985-C2BB-ED03-6DB0DCE7692A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C06E4EF7-17F8-421C-11CD-DF65B7F5C9C5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825BC2D4-D9C3-3EA0-B891-7A4BB706C14B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2EB1C000-3736-5BF7-175F-CFAD5AE3E68D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1E739452-AD6E-806B-DB00-FAF6EF1CA1E6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1" name="组合 550">
              <a:extLst>
                <a:ext uri="{FF2B5EF4-FFF2-40B4-BE49-F238E27FC236}">
                  <a16:creationId xmlns:a16="http://schemas.microsoft.com/office/drawing/2014/main" id="{CC3EBC8C-A5D6-580A-6676-ECEAC8D4D10C}"/>
                </a:ext>
              </a:extLst>
            </p:cNvPr>
            <p:cNvGrpSpPr/>
            <p:nvPr/>
          </p:nvGrpSpPr>
          <p:grpSpPr>
            <a:xfrm rot="5400000">
              <a:off x="5191473" y="4350679"/>
              <a:ext cx="846711" cy="120960"/>
              <a:chOff x="6410528" y="2453738"/>
              <a:chExt cx="2451365" cy="350198"/>
            </a:xfrm>
          </p:grpSpPr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37425034-D488-D912-0B2D-2D9C0EF0B639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4B7CDCE6-4087-BB2D-C9DB-BDDE69BC9E24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9BB32FEB-0258-B4E8-9EB6-949C1BE214E1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8F8918DD-96ED-6D16-E0ED-8E1A559CA40C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021CA881-B809-AB17-7EF0-69B222F089C4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F4EE87C-B4BB-E68B-4C18-BA894C1EAB01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10D53D5E-4307-B6E4-3B62-9F31512EEC8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2" name="组合 551">
              <a:extLst>
                <a:ext uri="{FF2B5EF4-FFF2-40B4-BE49-F238E27FC236}">
                  <a16:creationId xmlns:a16="http://schemas.microsoft.com/office/drawing/2014/main" id="{505DFD73-4008-994E-D93F-BA5951187F37}"/>
                </a:ext>
              </a:extLst>
            </p:cNvPr>
            <p:cNvGrpSpPr/>
            <p:nvPr/>
          </p:nvGrpSpPr>
          <p:grpSpPr>
            <a:xfrm>
              <a:off x="5737187" y="4387252"/>
              <a:ext cx="217701" cy="47812"/>
              <a:chOff x="1367642" y="3424632"/>
              <a:chExt cx="217701" cy="47812"/>
            </a:xfrm>
          </p:grpSpPr>
          <p:sp>
            <p:nvSpPr>
              <p:cNvPr id="553" name="椭圆 552">
                <a:extLst>
                  <a:ext uri="{FF2B5EF4-FFF2-40B4-BE49-F238E27FC236}">
                    <a16:creationId xmlns:a16="http://schemas.microsoft.com/office/drawing/2014/main" id="{B3CE31E5-3EFB-F817-38D4-FCBBF360AF26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4" name="椭圆 553">
                <a:extLst>
                  <a:ext uri="{FF2B5EF4-FFF2-40B4-BE49-F238E27FC236}">
                    <a16:creationId xmlns:a16="http://schemas.microsoft.com/office/drawing/2014/main" id="{08B5BB50-49D8-C927-7B4C-A0E8F275A46D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D0F77F25-7DF0-909A-D324-BFF8A312086D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577" name="组合 576">
            <a:extLst>
              <a:ext uri="{FF2B5EF4-FFF2-40B4-BE49-F238E27FC236}">
                <a16:creationId xmlns:a16="http://schemas.microsoft.com/office/drawing/2014/main" id="{128D15A4-4541-364D-6B88-9F212E623257}"/>
              </a:ext>
            </a:extLst>
          </p:cNvPr>
          <p:cNvGrpSpPr/>
          <p:nvPr/>
        </p:nvGrpSpPr>
        <p:grpSpPr>
          <a:xfrm>
            <a:off x="5116252" y="4235554"/>
            <a:ext cx="791518" cy="846704"/>
            <a:chOff x="8362909" y="4140203"/>
            <a:chExt cx="791518" cy="846704"/>
          </a:xfrm>
        </p:grpSpPr>
        <p:grpSp>
          <p:nvGrpSpPr>
            <p:cNvPr id="578" name="组合 577">
              <a:extLst>
                <a:ext uri="{FF2B5EF4-FFF2-40B4-BE49-F238E27FC236}">
                  <a16:creationId xmlns:a16="http://schemas.microsoft.com/office/drawing/2014/main" id="{3EF993CD-0311-3706-1C6E-3FE4A86C361C}"/>
                </a:ext>
              </a:extLst>
            </p:cNvPr>
            <p:cNvGrpSpPr/>
            <p:nvPr/>
          </p:nvGrpSpPr>
          <p:grpSpPr>
            <a:xfrm rot="5400000">
              <a:off x="8000036" y="4503076"/>
              <a:ext cx="846704" cy="120958"/>
              <a:chOff x="7403283" y="2206085"/>
              <a:chExt cx="2451365" cy="350198"/>
            </a:xfrm>
          </p:grpSpPr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A64C3E69-F07A-28AD-4B19-B7E38A544D77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E6643FF7-D91A-A622-404D-E3ECF3B7890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206FE8E4-497A-94E5-D4C7-571F476DED02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9A25701A-DB02-7E37-897D-B7864A0E2B10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68B8C303-6C59-528F-B871-A4F6CA7638F6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96E90F4F-2294-53A0-5C44-3483571FAA50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40F29E2E-4249-568E-5848-0FBD28E0A16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9" name="组合 578">
              <a:extLst>
                <a:ext uri="{FF2B5EF4-FFF2-40B4-BE49-F238E27FC236}">
                  <a16:creationId xmlns:a16="http://schemas.microsoft.com/office/drawing/2014/main" id="{24D05121-EF42-2159-FE1F-0FAF53BFF669}"/>
                </a:ext>
              </a:extLst>
            </p:cNvPr>
            <p:cNvGrpSpPr/>
            <p:nvPr/>
          </p:nvGrpSpPr>
          <p:grpSpPr>
            <a:xfrm rot="5400000">
              <a:off x="8434376" y="4503076"/>
              <a:ext cx="846704" cy="120958"/>
              <a:chOff x="7403283" y="2206085"/>
              <a:chExt cx="2451365" cy="350198"/>
            </a:xfrm>
          </p:grpSpPr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C03C5762-E53A-0524-4121-E8EDBA9EB7CC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F36F9B00-AEC5-FFBE-E18A-8356A0B8EEC1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95E9572F-8DE9-C89D-9CAD-F29357EA011F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87B1F709-5814-E3BB-7200-689FA9AA0FB6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A37221CC-3AE7-76AF-40FB-5BA32E8BE9CD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49597B6D-7673-C02A-9B23-CBB144C35CDA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11E75CF0-BA3E-E06D-99FF-EDF24144A4F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0" name="组合 579">
              <a:extLst>
                <a:ext uri="{FF2B5EF4-FFF2-40B4-BE49-F238E27FC236}">
                  <a16:creationId xmlns:a16="http://schemas.microsoft.com/office/drawing/2014/main" id="{3C1C1E72-FB1A-AD1E-45AE-3C9AF8D37E9C}"/>
                </a:ext>
              </a:extLst>
            </p:cNvPr>
            <p:cNvGrpSpPr/>
            <p:nvPr/>
          </p:nvGrpSpPr>
          <p:grpSpPr>
            <a:xfrm rot="5400000">
              <a:off x="8670596" y="4503076"/>
              <a:ext cx="846704" cy="120958"/>
              <a:chOff x="7403283" y="2206085"/>
              <a:chExt cx="2451365" cy="350198"/>
            </a:xfrm>
          </p:grpSpPr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FA39653A-4910-0921-64D5-FF9C29AAA052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F7DFDA87-2DCE-2AD1-10A2-D5A9CD97BBE5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30C62BFE-5903-E030-1F64-887EF1FBCDE2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867AD6A6-5C5D-D6F3-3A10-E605822CB73B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B7E04178-491A-F59A-E56F-1E322EA20E5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AB3CD021-75D3-8D07-83CF-02BACC3D3745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119B472E-19A0-1D17-952A-0FD9562FF3D8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1" name="组合 580">
              <a:extLst>
                <a:ext uri="{FF2B5EF4-FFF2-40B4-BE49-F238E27FC236}">
                  <a16:creationId xmlns:a16="http://schemas.microsoft.com/office/drawing/2014/main" id="{963FBC2D-253E-363B-FEF5-2B20B7CE1E43}"/>
                </a:ext>
              </a:extLst>
            </p:cNvPr>
            <p:cNvGrpSpPr/>
            <p:nvPr/>
          </p:nvGrpSpPr>
          <p:grpSpPr>
            <a:xfrm>
              <a:off x="8526107" y="4534120"/>
              <a:ext cx="217701" cy="51246"/>
              <a:chOff x="1367642" y="3419105"/>
              <a:chExt cx="217701" cy="51246"/>
            </a:xfrm>
          </p:grpSpPr>
          <p:sp>
            <p:nvSpPr>
              <p:cNvPr id="582" name="椭圆 581">
                <a:extLst>
                  <a:ext uri="{FF2B5EF4-FFF2-40B4-BE49-F238E27FC236}">
                    <a16:creationId xmlns:a16="http://schemas.microsoft.com/office/drawing/2014/main" id="{0A02B8C8-D7AF-565E-CAD1-CF13EFF6416D}"/>
                  </a:ext>
                </a:extLst>
              </p:cNvPr>
              <p:cNvSpPr/>
              <p:nvPr/>
            </p:nvSpPr>
            <p:spPr>
              <a:xfrm>
                <a:off x="1367642" y="341910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3" name="椭圆 582">
                <a:extLst>
                  <a:ext uri="{FF2B5EF4-FFF2-40B4-BE49-F238E27FC236}">
                    <a16:creationId xmlns:a16="http://schemas.microsoft.com/office/drawing/2014/main" id="{A9DF74C6-9E6D-903D-B0AA-CA965094FB83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4" name="椭圆 583">
                <a:extLst>
                  <a:ext uri="{FF2B5EF4-FFF2-40B4-BE49-F238E27FC236}">
                    <a16:creationId xmlns:a16="http://schemas.microsoft.com/office/drawing/2014/main" id="{B92FB710-92BF-5C0A-087B-102484CD87FC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pic>
        <p:nvPicPr>
          <p:cNvPr id="606" name="图形 605">
            <a:extLst>
              <a:ext uri="{FF2B5EF4-FFF2-40B4-BE49-F238E27FC236}">
                <a16:creationId xmlns:a16="http://schemas.microsoft.com/office/drawing/2014/main" id="{FD327E12-7898-8AFC-0A09-AD3D21852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0083" y="1325880"/>
            <a:ext cx="922020" cy="9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299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7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5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59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7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0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1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2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7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799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7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59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6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0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0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0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5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4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2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7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3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1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0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0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0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0" y="2746446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0" y="3199443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0" y="3029360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0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0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0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1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1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29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29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29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29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1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2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2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8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7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7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BF24A77-4162-0F08-C6AD-D7BB5F6C2DB1}"/>
              </a:ext>
            </a:extLst>
          </p:cNvPr>
          <p:cNvSpPr/>
          <p:nvPr/>
        </p:nvSpPr>
        <p:spPr>
          <a:xfrm>
            <a:off x="1051128" y="1415780"/>
            <a:ext cx="350195" cy="350195"/>
          </a:xfrm>
          <a:prstGeom prst="rect">
            <a:avLst/>
          </a:prstGeom>
          <a:solidFill>
            <a:srgbClr val="80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17CBE-DECD-A010-F5FD-D728CFF0B4C4}"/>
              </a:ext>
            </a:extLst>
          </p:cNvPr>
          <p:cNvSpPr/>
          <p:nvPr/>
        </p:nvSpPr>
        <p:spPr>
          <a:xfrm>
            <a:off x="1401323" y="1415780"/>
            <a:ext cx="350195" cy="350195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7A67A-ADF5-68B5-01AF-C5A5AA4D9CB2}"/>
              </a:ext>
            </a:extLst>
          </p:cNvPr>
          <p:cNvSpPr/>
          <p:nvPr/>
        </p:nvSpPr>
        <p:spPr>
          <a:xfrm>
            <a:off x="1751518" y="1415780"/>
            <a:ext cx="350195" cy="350195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DE115-7674-6DAA-F1F5-39794FC87DC6}"/>
              </a:ext>
            </a:extLst>
          </p:cNvPr>
          <p:cNvSpPr/>
          <p:nvPr/>
        </p:nvSpPr>
        <p:spPr>
          <a:xfrm>
            <a:off x="2101713" y="1415780"/>
            <a:ext cx="350195" cy="350195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371F38-2220-4BF1-3B43-5494A13BE0D8}"/>
              </a:ext>
            </a:extLst>
          </p:cNvPr>
          <p:cNvSpPr/>
          <p:nvPr/>
        </p:nvSpPr>
        <p:spPr>
          <a:xfrm>
            <a:off x="2451908" y="1415779"/>
            <a:ext cx="350195" cy="35019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36EBF5-271E-03EA-5BE4-8F34E66B8EBF}"/>
              </a:ext>
            </a:extLst>
          </p:cNvPr>
          <p:cNvSpPr/>
          <p:nvPr/>
        </p:nvSpPr>
        <p:spPr>
          <a:xfrm>
            <a:off x="2802103" y="1415778"/>
            <a:ext cx="350195" cy="35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92211-81EA-4F20-6A0B-D5E8856CD403}"/>
              </a:ext>
            </a:extLst>
          </p:cNvPr>
          <p:cNvSpPr/>
          <p:nvPr/>
        </p:nvSpPr>
        <p:spPr>
          <a:xfrm>
            <a:off x="3152298" y="1415777"/>
            <a:ext cx="350195" cy="350195"/>
          </a:xfrm>
          <a:prstGeom prst="rect">
            <a:avLst/>
          </a:prstGeom>
          <a:solidFill>
            <a:srgbClr val="163D82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98714-6203-64F0-A0E5-E4B7CA576A4B}"/>
              </a:ext>
            </a:extLst>
          </p:cNvPr>
          <p:cNvSpPr/>
          <p:nvPr/>
        </p:nvSpPr>
        <p:spPr>
          <a:xfrm>
            <a:off x="4251528" y="1415777"/>
            <a:ext cx="350195" cy="350195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6FD06-3F35-F432-B130-FAEB0E9CEE4D}"/>
              </a:ext>
            </a:extLst>
          </p:cNvPr>
          <p:cNvSpPr/>
          <p:nvPr/>
        </p:nvSpPr>
        <p:spPr>
          <a:xfrm>
            <a:off x="4601723" y="1415777"/>
            <a:ext cx="350195" cy="350195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96BEE-EFED-8745-0F38-FAA8EE8D7542}"/>
              </a:ext>
            </a:extLst>
          </p:cNvPr>
          <p:cNvSpPr/>
          <p:nvPr/>
        </p:nvSpPr>
        <p:spPr>
          <a:xfrm>
            <a:off x="4951918" y="1415777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780F-2111-36A9-BF75-BFF1B411993B}"/>
              </a:ext>
            </a:extLst>
          </p:cNvPr>
          <p:cNvSpPr/>
          <p:nvPr/>
        </p:nvSpPr>
        <p:spPr>
          <a:xfrm>
            <a:off x="5302113" y="1415777"/>
            <a:ext cx="350195" cy="3501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DB722-A559-C89B-82E5-8F78038A17AA}"/>
              </a:ext>
            </a:extLst>
          </p:cNvPr>
          <p:cNvSpPr/>
          <p:nvPr/>
        </p:nvSpPr>
        <p:spPr>
          <a:xfrm>
            <a:off x="5652308" y="1415776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B37C-780B-729E-77D2-BD1F4DA0F6C4}"/>
              </a:ext>
            </a:extLst>
          </p:cNvPr>
          <p:cNvSpPr/>
          <p:nvPr/>
        </p:nvSpPr>
        <p:spPr>
          <a:xfrm>
            <a:off x="6002503" y="1415775"/>
            <a:ext cx="350195" cy="35019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9A2E5-B4C5-9E83-FF14-6DF61071B867}"/>
              </a:ext>
            </a:extLst>
          </p:cNvPr>
          <p:cNvSpPr/>
          <p:nvPr/>
        </p:nvSpPr>
        <p:spPr>
          <a:xfrm>
            <a:off x="6352698" y="1415774"/>
            <a:ext cx="350195" cy="350195"/>
          </a:xfrm>
          <a:prstGeom prst="rect">
            <a:avLst/>
          </a:prstGeom>
          <a:solidFill>
            <a:srgbClr val="5E5E5E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64CB458-77BB-5C3D-D990-92B7825C8A52}"/>
              </a:ext>
            </a:extLst>
          </p:cNvPr>
          <p:cNvGrpSpPr/>
          <p:nvPr/>
        </p:nvGrpSpPr>
        <p:grpSpPr>
          <a:xfrm>
            <a:off x="1051128" y="2256891"/>
            <a:ext cx="2451365" cy="350198"/>
            <a:chOff x="1051128" y="2206091"/>
            <a:chExt cx="2451365" cy="3501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8BED90-7DB4-3931-18DD-FD1D93981C09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220677-573E-943A-E5F8-4BF4832BD9C5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ED69AD-BAD7-186F-9885-3DE3A2F0F7C3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19D511-4D9D-B68D-4D01-1B1775241EBE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170922-B7BC-0E6D-BAC6-76EC9AB637B4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3DA5A1-AB4C-32AB-61F7-D0A78DE9087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B157B9-60F3-CBAD-8A3C-04E22AEB78A7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0FCDB6-A234-B852-EBDC-1081D7C00485}"/>
              </a:ext>
            </a:extLst>
          </p:cNvPr>
          <p:cNvGrpSpPr/>
          <p:nvPr/>
        </p:nvGrpSpPr>
        <p:grpSpPr>
          <a:xfrm>
            <a:off x="4251528" y="2206088"/>
            <a:ext cx="2451365" cy="350198"/>
            <a:chOff x="6410528" y="2453738"/>
            <a:chExt cx="2451365" cy="3501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6A73DD-552F-13C5-0D9C-E2C1B7A43E95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079AB1-DEC9-9C2D-9673-AD82C0A0B48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D539EB-B212-9816-D4BD-4B7E7AD54540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AF163A-5C48-68DA-F0A7-9123697B48DD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181BDA-17F5-B233-BB94-4CC8547BF769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4E81A65-1F18-31FE-8464-7BBE94029B3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D0D33E-785C-350F-05D6-B6DB1DC80680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8DAD52-44AE-4B67-9416-1CBCEAC9CF5D}"/>
              </a:ext>
            </a:extLst>
          </p:cNvPr>
          <p:cNvSpPr/>
          <p:nvPr/>
        </p:nvSpPr>
        <p:spPr>
          <a:xfrm>
            <a:off x="7403283" y="1415774"/>
            <a:ext cx="350195" cy="350195"/>
          </a:xfrm>
          <a:prstGeom prst="rect">
            <a:avLst/>
          </a:prstGeom>
          <a:solidFill>
            <a:srgbClr val="FBCA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1552B1-CD37-F95B-400B-D45420EF8B48}"/>
              </a:ext>
            </a:extLst>
          </p:cNvPr>
          <p:cNvSpPr/>
          <p:nvPr/>
        </p:nvSpPr>
        <p:spPr>
          <a:xfrm>
            <a:off x="7753478" y="1415774"/>
            <a:ext cx="350195" cy="350195"/>
          </a:xfrm>
          <a:prstGeom prst="rect">
            <a:avLst/>
          </a:prstGeom>
          <a:solidFill>
            <a:srgbClr val="B989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CE4924-7C01-909E-B332-9E24421DE518}"/>
              </a:ext>
            </a:extLst>
          </p:cNvPr>
          <p:cNvSpPr/>
          <p:nvPr/>
        </p:nvSpPr>
        <p:spPr>
          <a:xfrm>
            <a:off x="8103673" y="1415774"/>
            <a:ext cx="350195" cy="350195"/>
          </a:xfrm>
          <a:prstGeom prst="rect">
            <a:avLst/>
          </a:prstGeom>
          <a:solidFill>
            <a:srgbClr val="EBA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B23D47-5F94-4ECE-F5A9-BA4E423E5DA8}"/>
              </a:ext>
            </a:extLst>
          </p:cNvPr>
          <p:cNvSpPr/>
          <p:nvPr/>
        </p:nvSpPr>
        <p:spPr>
          <a:xfrm>
            <a:off x="8453868" y="1415774"/>
            <a:ext cx="350195" cy="350195"/>
          </a:xfrm>
          <a:prstGeom prst="rect">
            <a:avLst/>
          </a:prstGeom>
          <a:solidFill>
            <a:srgbClr val="D369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BE8E72-516E-D39A-9FD4-F93167733041}"/>
              </a:ext>
            </a:extLst>
          </p:cNvPr>
          <p:cNvSpPr/>
          <p:nvPr/>
        </p:nvSpPr>
        <p:spPr>
          <a:xfrm>
            <a:off x="8804063" y="1415773"/>
            <a:ext cx="350195" cy="350195"/>
          </a:xfrm>
          <a:prstGeom prst="rect">
            <a:avLst/>
          </a:prstGeom>
          <a:solidFill>
            <a:srgbClr val="D297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B19BB5F-A975-C8A0-68E8-69FB76BBB533}"/>
              </a:ext>
            </a:extLst>
          </p:cNvPr>
          <p:cNvSpPr/>
          <p:nvPr/>
        </p:nvSpPr>
        <p:spPr>
          <a:xfrm>
            <a:off x="9154258" y="1415772"/>
            <a:ext cx="350195" cy="350195"/>
          </a:xfrm>
          <a:prstGeom prst="rect">
            <a:avLst/>
          </a:prstGeom>
          <a:solidFill>
            <a:srgbClr val="EBA6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7C6D83-142D-0208-F9AB-0B8432FA99A6}"/>
              </a:ext>
            </a:extLst>
          </p:cNvPr>
          <p:cNvSpPr/>
          <p:nvPr/>
        </p:nvSpPr>
        <p:spPr>
          <a:xfrm>
            <a:off x="9504453" y="1415771"/>
            <a:ext cx="350195" cy="350195"/>
          </a:xfrm>
          <a:prstGeom prst="rect">
            <a:avLst/>
          </a:prstGeom>
          <a:solidFill>
            <a:srgbClr val="AF4C08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4723A9-9C34-EF0E-0813-BE7A241CBDA8}"/>
              </a:ext>
            </a:extLst>
          </p:cNvPr>
          <p:cNvGrpSpPr/>
          <p:nvPr/>
        </p:nvGrpSpPr>
        <p:grpSpPr>
          <a:xfrm>
            <a:off x="7403283" y="2206085"/>
            <a:ext cx="2451365" cy="350198"/>
            <a:chOff x="7403283" y="2206085"/>
            <a:chExt cx="2451365" cy="35019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52B16-D329-1EDE-4D29-B9A2076FFC22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95DCA3-6FBA-CD00-7CF4-461A7C70503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D8B48C-73B5-DF55-546D-FB316F3A531A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F76459-5A78-5183-AAB8-32201512DC9A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E63F82E-37BA-0CEE-0B2B-B648E2ACACFD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8E323B-AC55-5DA5-5ED6-A87418B920FB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08A243-68D7-FC03-B080-FC1073A23623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A2EFC9-ED73-3CCB-FC43-38E5330FC301}"/>
              </a:ext>
            </a:extLst>
          </p:cNvPr>
          <p:cNvGrpSpPr/>
          <p:nvPr/>
        </p:nvGrpSpPr>
        <p:grpSpPr>
          <a:xfrm rot="5400000" flipV="1">
            <a:off x="2881038" y="4349631"/>
            <a:ext cx="846710" cy="120960"/>
            <a:chOff x="1051128" y="2206091"/>
            <a:chExt cx="2451365" cy="35019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4264BE-B85D-121C-BC3C-31D295F2603C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4944E8-1081-EFAF-04B5-B4DE35A2694C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D36982D-37EF-B1AA-0BBA-42991249F32B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3EB2B4-0B7B-0B78-E29A-9457AA748122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BA936DE-C36D-04EF-A041-E3A6BC698BEE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10EFC03-7F5C-B93C-ECD5-CC4C90F51EA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7450C80-C372-84DE-06D1-44011E25FAFE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F0C7BD06-BB26-A90E-6E7E-53A802A023CC}"/>
              </a:ext>
            </a:extLst>
          </p:cNvPr>
          <p:cNvSpPr/>
          <p:nvPr/>
        </p:nvSpPr>
        <p:spPr>
          <a:xfrm rot="5400000" flipV="1">
            <a:off x="3010783" y="3987803"/>
            <a:ext cx="120959" cy="120959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D0C1B7-2DA1-89BD-CF91-34305A397A17}"/>
              </a:ext>
            </a:extLst>
          </p:cNvPr>
          <p:cNvSpPr/>
          <p:nvPr/>
        </p:nvSpPr>
        <p:spPr>
          <a:xfrm rot="5400000" flipV="1">
            <a:off x="3010783" y="4108761"/>
            <a:ext cx="120959" cy="120959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3AF205D-2F40-E762-2C4D-0EB8B88117C4}"/>
              </a:ext>
            </a:extLst>
          </p:cNvPr>
          <p:cNvSpPr/>
          <p:nvPr/>
        </p:nvSpPr>
        <p:spPr>
          <a:xfrm rot="5400000" flipV="1">
            <a:off x="3010783" y="4229720"/>
            <a:ext cx="120959" cy="120959"/>
          </a:xfrm>
          <a:prstGeom prst="rect">
            <a:avLst/>
          </a:prstGeom>
          <a:solidFill>
            <a:srgbClr val="163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0AE874-8C25-1E03-A03F-51DF7D82ECE1}"/>
              </a:ext>
            </a:extLst>
          </p:cNvPr>
          <p:cNvSpPr/>
          <p:nvPr/>
        </p:nvSpPr>
        <p:spPr>
          <a:xfrm rot="5400000" flipV="1">
            <a:off x="3010783" y="4350679"/>
            <a:ext cx="120959" cy="120959"/>
          </a:xfrm>
          <a:prstGeom prst="rect">
            <a:avLst/>
          </a:prstGeom>
          <a:solidFill>
            <a:srgbClr val="2465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91E1D5-F53E-65FF-F96A-A9857EFE982D}"/>
              </a:ext>
            </a:extLst>
          </p:cNvPr>
          <p:cNvSpPr/>
          <p:nvPr/>
        </p:nvSpPr>
        <p:spPr>
          <a:xfrm rot="5400000" flipV="1">
            <a:off x="3010783" y="4471637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0848F7-D0A0-5AA7-FA9F-D66885FAA3AB}"/>
              </a:ext>
            </a:extLst>
          </p:cNvPr>
          <p:cNvSpPr/>
          <p:nvPr/>
        </p:nvSpPr>
        <p:spPr>
          <a:xfrm rot="5400000" flipV="1">
            <a:off x="3010783" y="4592596"/>
            <a:ext cx="120959" cy="120959"/>
          </a:xfrm>
          <a:prstGeom prst="rect">
            <a:avLst/>
          </a:prstGeom>
          <a:solidFill>
            <a:srgbClr val="1E4E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8202DB1-BEBB-E169-7BCC-878B27C0FBF6}"/>
              </a:ext>
            </a:extLst>
          </p:cNvPr>
          <p:cNvSpPr/>
          <p:nvPr/>
        </p:nvSpPr>
        <p:spPr>
          <a:xfrm rot="5400000" flipV="1">
            <a:off x="3010782" y="4713554"/>
            <a:ext cx="120959" cy="120959"/>
          </a:xfrm>
          <a:prstGeom prst="rect">
            <a:avLst/>
          </a:prstGeom>
          <a:solidFill>
            <a:srgbClr val="FFFFFF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2AA175-9EA2-B263-C1C8-809E8E7E13CF}"/>
              </a:ext>
            </a:extLst>
          </p:cNvPr>
          <p:cNvSpPr/>
          <p:nvPr/>
        </p:nvSpPr>
        <p:spPr>
          <a:xfrm rot="5400000" flipV="1">
            <a:off x="2566526" y="3987803"/>
            <a:ext cx="120959" cy="120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40DBBFB-BA14-F795-265E-9B24C6EE8D78}"/>
              </a:ext>
            </a:extLst>
          </p:cNvPr>
          <p:cNvSpPr/>
          <p:nvPr/>
        </p:nvSpPr>
        <p:spPr>
          <a:xfrm rot="5400000" flipV="1">
            <a:off x="2566526" y="4108761"/>
            <a:ext cx="120959" cy="120959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36FE-DCE1-DCCE-690C-150A56456CE7}"/>
              </a:ext>
            </a:extLst>
          </p:cNvPr>
          <p:cNvSpPr/>
          <p:nvPr/>
        </p:nvSpPr>
        <p:spPr>
          <a:xfrm rot="5400000" flipV="1">
            <a:off x="2566526" y="4229720"/>
            <a:ext cx="120959" cy="120959"/>
          </a:xfrm>
          <a:prstGeom prst="rect">
            <a:avLst/>
          </a:prstGeom>
          <a:solidFill>
            <a:srgbClr val="6796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CE74613-254B-84E5-E523-B8D4C81FBB26}"/>
              </a:ext>
            </a:extLst>
          </p:cNvPr>
          <p:cNvSpPr/>
          <p:nvPr/>
        </p:nvSpPr>
        <p:spPr>
          <a:xfrm rot="5400000" flipV="1">
            <a:off x="2566526" y="4350679"/>
            <a:ext cx="120959" cy="120959"/>
          </a:xfrm>
          <a:prstGeom prst="rect">
            <a:avLst/>
          </a:prstGeom>
          <a:solidFill>
            <a:srgbClr val="C4C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16128E-C42F-04F2-FF82-BA5C3CF5F17C}"/>
              </a:ext>
            </a:extLst>
          </p:cNvPr>
          <p:cNvSpPr/>
          <p:nvPr/>
        </p:nvSpPr>
        <p:spPr>
          <a:xfrm rot="5400000" flipV="1">
            <a:off x="2566526" y="4471637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E90668-6A6D-50AB-99A7-49645B46C742}"/>
              </a:ext>
            </a:extLst>
          </p:cNvPr>
          <p:cNvSpPr/>
          <p:nvPr/>
        </p:nvSpPr>
        <p:spPr>
          <a:xfrm rot="5400000" flipV="1">
            <a:off x="2566526" y="4592596"/>
            <a:ext cx="120959" cy="120959"/>
          </a:xfrm>
          <a:prstGeom prst="rect">
            <a:avLst/>
          </a:prstGeom>
          <a:solidFill>
            <a:srgbClr val="C4CEEC"/>
          </a:solidFill>
          <a:ln>
            <a:solidFill>
              <a:srgbClr val="163D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93DBDA9-AF3C-9ACA-F119-C34AF96A3467}"/>
              </a:ext>
            </a:extLst>
          </p:cNvPr>
          <p:cNvSpPr/>
          <p:nvPr/>
        </p:nvSpPr>
        <p:spPr>
          <a:xfrm rot="5400000" flipV="1">
            <a:off x="2566525" y="4713554"/>
            <a:ext cx="120959" cy="120959"/>
          </a:xfrm>
          <a:prstGeom prst="rect">
            <a:avLst/>
          </a:prstGeom>
          <a:solidFill>
            <a:srgbClr val="2B386D"/>
          </a:solidFill>
          <a:ln>
            <a:solidFill>
              <a:srgbClr val="15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BFA140E3-7B75-FBDB-B3F1-134D58570192}"/>
              </a:ext>
            </a:extLst>
          </p:cNvPr>
          <p:cNvSpPr/>
          <p:nvPr/>
        </p:nvSpPr>
        <p:spPr>
          <a:xfrm>
            <a:off x="1215242" y="32743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21858ACC-8B8D-388D-3318-67D7A6E91750}"/>
              </a:ext>
            </a:extLst>
          </p:cNvPr>
          <p:cNvSpPr/>
          <p:nvPr/>
        </p:nvSpPr>
        <p:spPr>
          <a:xfrm>
            <a:off x="1301233" y="32722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28279A39-9E45-BC6D-08DF-4D1A7629D313}"/>
              </a:ext>
            </a:extLst>
          </p:cNvPr>
          <p:cNvSpPr/>
          <p:nvPr/>
        </p:nvSpPr>
        <p:spPr>
          <a:xfrm>
            <a:off x="1387224" y="32722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80E537D-7B82-4E78-F373-14785808FDBF}"/>
              </a:ext>
            </a:extLst>
          </p:cNvPr>
          <p:cNvGrpSpPr/>
          <p:nvPr/>
        </p:nvGrpSpPr>
        <p:grpSpPr>
          <a:xfrm>
            <a:off x="2740283" y="4387252"/>
            <a:ext cx="217701" cy="47812"/>
            <a:chOff x="1367642" y="3424632"/>
            <a:chExt cx="217701" cy="47812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486086B1-7E3A-6A8B-0256-DAC9375394C2}"/>
                </a:ext>
              </a:extLst>
            </p:cNvPr>
            <p:cNvSpPr/>
            <p:nvPr/>
          </p:nvSpPr>
          <p:spPr>
            <a:xfrm>
              <a:off x="1367642" y="34267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B60D0A-AE25-B1FA-61E2-705E93C4FF85}"/>
                </a:ext>
              </a:extLst>
            </p:cNvPr>
            <p:cNvSpPr/>
            <p:nvPr/>
          </p:nvSpPr>
          <p:spPr>
            <a:xfrm>
              <a:off x="1453633" y="34246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441F89B-3E73-FE23-A755-6E907EAEC30C}"/>
                </a:ext>
              </a:extLst>
            </p:cNvPr>
            <p:cNvSpPr/>
            <p:nvPr/>
          </p:nvSpPr>
          <p:spPr>
            <a:xfrm>
              <a:off x="1539624" y="34246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EB9C8FD7-3F36-A45E-391E-426EBE42FE6C}"/>
              </a:ext>
            </a:extLst>
          </p:cNvPr>
          <p:cNvGrpSpPr/>
          <p:nvPr/>
        </p:nvGrpSpPr>
        <p:grpSpPr>
          <a:xfrm>
            <a:off x="2566525" y="5197388"/>
            <a:ext cx="798348" cy="847757"/>
            <a:chOff x="2566524" y="5079691"/>
            <a:chExt cx="798348" cy="847757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40F507F2-CE1B-4B77-89A9-C6439ADCB972}"/>
                </a:ext>
              </a:extLst>
            </p:cNvPr>
            <p:cNvGrpSpPr/>
            <p:nvPr/>
          </p:nvGrpSpPr>
          <p:grpSpPr>
            <a:xfrm rot="5400000" flipV="1">
              <a:off x="2881037" y="5442566"/>
              <a:ext cx="846710" cy="120960"/>
              <a:chOff x="1051128" y="2206091"/>
              <a:chExt cx="2451365" cy="350198"/>
            </a:xfrm>
          </p:grpSpPr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8820D3D1-5ECB-0742-8BEF-06ABB1BB2FEE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58B9C564-FC68-65AD-94CC-D3E787A4D395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C0875819-96D5-B815-A678-1F4C1B5ECFCA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95122B96-DCA2-8EEE-A54F-02B9803AC5BE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030C3F9-CB29-719A-D86F-8E0C053BA295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72AF51F-F1E2-8941-BCA9-9C0D31A40EBA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570BDC52-21B0-977F-EA6E-B868CEDA8D67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68B71DD5-7DE2-6D03-E7D3-67A7AFA59F23}"/>
                </a:ext>
              </a:extLst>
            </p:cNvPr>
            <p:cNvSpPr/>
            <p:nvPr/>
          </p:nvSpPr>
          <p:spPr>
            <a:xfrm rot="5400000" flipV="1">
              <a:off x="3010782" y="5080738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4452F6A-BE67-353A-CCB8-A870241E12D1}"/>
                </a:ext>
              </a:extLst>
            </p:cNvPr>
            <p:cNvSpPr/>
            <p:nvPr/>
          </p:nvSpPr>
          <p:spPr>
            <a:xfrm rot="5400000" flipV="1">
              <a:off x="3010782" y="5201696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4944E4A-C598-1532-DBCF-2419DC0A0C5F}"/>
                </a:ext>
              </a:extLst>
            </p:cNvPr>
            <p:cNvSpPr/>
            <p:nvPr/>
          </p:nvSpPr>
          <p:spPr>
            <a:xfrm rot="5400000" flipV="1">
              <a:off x="3010782" y="5322655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4840C7E-67D5-C6E4-0F37-0A91537B9EE2}"/>
                </a:ext>
              </a:extLst>
            </p:cNvPr>
            <p:cNvSpPr/>
            <p:nvPr/>
          </p:nvSpPr>
          <p:spPr>
            <a:xfrm rot="5400000" flipV="1">
              <a:off x="3010782" y="5443614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5CA73A2E-AF25-2D6C-EB62-71E97992D283}"/>
                </a:ext>
              </a:extLst>
            </p:cNvPr>
            <p:cNvSpPr/>
            <p:nvPr/>
          </p:nvSpPr>
          <p:spPr>
            <a:xfrm rot="5400000" flipV="1">
              <a:off x="3010782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DEB274F0-747D-609C-37E7-96990E961289}"/>
                </a:ext>
              </a:extLst>
            </p:cNvPr>
            <p:cNvSpPr/>
            <p:nvPr/>
          </p:nvSpPr>
          <p:spPr>
            <a:xfrm rot="5400000" flipV="1">
              <a:off x="3010782" y="5685531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85116AA-8042-7C5F-77E8-D85BD09C5739}"/>
                </a:ext>
              </a:extLst>
            </p:cNvPr>
            <p:cNvSpPr/>
            <p:nvPr/>
          </p:nvSpPr>
          <p:spPr>
            <a:xfrm rot="5400000" flipV="1">
              <a:off x="3010781" y="5806489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DDE1F92-26F4-4C70-B11C-18DE43690D22}"/>
                </a:ext>
              </a:extLst>
            </p:cNvPr>
            <p:cNvSpPr/>
            <p:nvPr/>
          </p:nvSpPr>
          <p:spPr>
            <a:xfrm rot="5400000" flipV="1">
              <a:off x="2566525" y="5080738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B44CA70B-B3A2-B616-CA16-D0DFB807B2AD}"/>
                </a:ext>
              </a:extLst>
            </p:cNvPr>
            <p:cNvSpPr/>
            <p:nvPr/>
          </p:nvSpPr>
          <p:spPr>
            <a:xfrm rot="5400000" flipV="1">
              <a:off x="2566525" y="5201696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CA20DCEE-18FD-3B78-7250-3A315EC249B5}"/>
                </a:ext>
              </a:extLst>
            </p:cNvPr>
            <p:cNvSpPr/>
            <p:nvPr/>
          </p:nvSpPr>
          <p:spPr>
            <a:xfrm rot="5400000" flipV="1">
              <a:off x="2566525" y="5322655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1B8BD511-5B20-D1E1-9014-EF9F3DFD4010}"/>
                </a:ext>
              </a:extLst>
            </p:cNvPr>
            <p:cNvSpPr/>
            <p:nvPr/>
          </p:nvSpPr>
          <p:spPr>
            <a:xfrm rot="5400000" flipV="1">
              <a:off x="2566525" y="5443614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91111B8-8464-BD97-34E1-EB5E5801ED88}"/>
                </a:ext>
              </a:extLst>
            </p:cNvPr>
            <p:cNvSpPr/>
            <p:nvPr/>
          </p:nvSpPr>
          <p:spPr>
            <a:xfrm rot="5400000" flipV="1">
              <a:off x="2566525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95B29C0C-005E-8547-69F2-04B3A966A162}"/>
                </a:ext>
              </a:extLst>
            </p:cNvPr>
            <p:cNvSpPr/>
            <p:nvPr/>
          </p:nvSpPr>
          <p:spPr>
            <a:xfrm rot="5400000" flipV="1">
              <a:off x="2566525" y="5685531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FE941EA5-47D8-E727-DF66-F517C50F22DF}"/>
                </a:ext>
              </a:extLst>
            </p:cNvPr>
            <p:cNvSpPr/>
            <p:nvPr/>
          </p:nvSpPr>
          <p:spPr>
            <a:xfrm rot="5400000" flipV="1">
              <a:off x="2566524" y="5806489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828B2C28-6B44-1F06-1A72-76B89ACC1B93}"/>
                </a:ext>
              </a:extLst>
            </p:cNvPr>
            <p:cNvGrpSpPr/>
            <p:nvPr/>
          </p:nvGrpSpPr>
          <p:grpSpPr>
            <a:xfrm>
              <a:off x="2740282" y="5480187"/>
              <a:ext cx="217701" cy="47812"/>
              <a:chOff x="1367642" y="3424632"/>
              <a:chExt cx="217701" cy="47812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29C160DF-EC6B-8EC1-F5F7-46229B801721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B79F08EC-8EBE-F483-E20C-ADE7CEBDAD55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02A14392-7D5D-FCDC-0039-7095E35B5B1D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01AED8CD-337A-338D-259E-CA6CAA084E65}"/>
              </a:ext>
            </a:extLst>
          </p:cNvPr>
          <p:cNvGrpSpPr/>
          <p:nvPr/>
        </p:nvGrpSpPr>
        <p:grpSpPr>
          <a:xfrm rot="5400000">
            <a:off x="5635731" y="4350679"/>
            <a:ext cx="846711" cy="120960"/>
            <a:chOff x="6410528" y="2453738"/>
            <a:chExt cx="2451365" cy="350198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20972E61-863B-57AD-44EB-2169E1E8B1EE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80CA080-5394-B84E-A1A6-974AE9DC2BC1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96A4DEB2-B80D-1B85-6292-03C1C4EECC01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C6D8AC7A-BB4F-6B11-34B6-D051D10F3E84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A6631B8-66B6-9673-B092-79ADDABD91B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777A7B"/>
            </a:solidFill>
            <a:ln>
              <a:solidFill>
                <a:srgbClr val="4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EBC7D380-27D9-725F-9EEA-E9A7B619A6CF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877F77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F6E81F94-B6EE-E940-1BDC-6F9935653EBC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6BCF544B-0999-6ACD-CAA2-0F4475A8CF08}"/>
              </a:ext>
            </a:extLst>
          </p:cNvPr>
          <p:cNvGrpSpPr/>
          <p:nvPr/>
        </p:nvGrpSpPr>
        <p:grpSpPr>
          <a:xfrm rot="5400000">
            <a:off x="5868862" y="4350678"/>
            <a:ext cx="846711" cy="120960"/>
            <a:chOff x="6410528" y="2453738"/>
            <a:chExt cx="2451365" cy="350198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0D06C4D-F18D-4BB9-A1DB-340D42074D1B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E2F8C93-14AE-6F03-374A-946E6A08E50C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45D24F51-681D-E4F7-0C9A-F0A5E9E9FF39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9C206DFB-3DF8-A6DE-1164-9AFC5584BF42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9635F5D-A03D-6992-FDC9-A1088678C82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F66357B8-8D78-B5A1-E0E8-23C6118E107F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53ADC61D-2B45-0B1E-F4E3-D4F585CCFD1C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CFA24F1-8D6C-48B8-F1CF-3E6E70277CAA}"/>
              </a:ext>
            </a:extLst>
          </p:cNvPr>
          <p:cNvGrpSpPr/>
          <p:nvPr/>
        </p:nvGrpSpPr>
        <p:grpSpPr>
          <a:xfrm rot="5400000">
            <a:off x="5191473" y="4350679"/>
            <a:ext cx="846711" cy="120960"/>
            <a:chOff x="6410528" y="2453738"/>
            <a:chExt cx="2451365" cy="350198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69C7DC0C-888F-9C90-9193-73BC3B15AF27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9FD0B9CA-8B0F-53E4-A133-BF6A6845E1C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0DA879AE-72F7-B7DC-4D69-910FFC662911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32010411-190E-B1BC-9137-9FD42F8F51AF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59483951-DED4-8598-C363-0C3839A94547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33B83852-4EAA-B23A-7D32-2127439C733D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4C5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3D809FFE-74FA-F4F9-BCFF-D13D2BAF4666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8E6ED7EC-1D9B-8FC8-F84F-6430746ECCFD}"/>
              </a:ext>
            </a:extLst>
          </p:cNvPr>
          <p:cNvGrpSpPr/>
          <p:nvPr/>
        </p:nvGrpSpPr>
        <p:grpSpPr>
          <a:xfrm>
            <a:off x="5737187" y="4387252"/>
            <a:ext cx="217701" cy="47812"/>
            <a:chOff x="1367642" y="3424632"/>
            <a:chExt cx="217701" cy="47812"/>
          </a:xfrm>
        </p:grpSpPr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09C56653-9342-614C-1160-DFA67C914B74}"/>
                </a:ext>
              </a:extLst>
            </p:cNvPr>
            <p:cNvSpPr/>
            <p:nvPr/>
          </p:nvSpPr>
          <p:spPr>
            <a:xfrm>
              <a:off x="1367642" y="34267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85E840CD-F3D3-7E3A-5993-DD50B93C195E}"/>
                </a:ext>
              </a:extLst>
            </p:cNvPr>
            <p:cNvSpPr/>
            <p:nvPr/>
          </p:nvSpPr>
          <p:spPr>
            <a:xfrm>
              <a:off x="1453633" y="34246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8ABE91B7-9730-0D97-26BC-E60F0D94BF0E}"/>
                </a:ext>
              </a:extLst>
            </p:cNvPr>
            <p:cNvSpPr/>
            <p:nvPr/>
          </p:nvSpPr>
          <p:spPr>
            <a:xfrm>
              <a:off x="1539624" y="34246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139969E4-B1C2-32B4-F4BF-F7458E36B9DC}"/>
              </a:ext>
            </a:extLst>
          </p:cNvPr>
          <p:cNvGrpSpPr/>
          <p:nvPr/>
        </p:nvGrpSpPr>
        <p:grpSpPr>
          <a:xfrm rot="5400000">
            <a:off x="7847636" y="4350676"/>
            <a:ext cx="846704" cy="120958"/>
            <a:chOff x="7403283" y="2206085"/>
            <a:chExt cx="2451365" cy="350198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E953FC2-3F38-F00F-7705-E2D1C566B093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2D8136F-1E55-759E-F579-31C9B9EADB7C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FD37A53E-5B42-5A3D-D706-950D4A20CE8D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2CA888B-890F-58C4-3952-10F5714EF514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5DFDC07-358F-1B0C-707C-DE763C9D5D8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005BF17-8868-F9BD-E42F-521185488B83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E6B305C-F32F-8E14-0100-36B29DD2D297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89790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0FBE24C-F669-1CB7-5521-8E522981C685}"/>
              </a:ext>
            </a:extLst>
          </p:cNvPr>
          <p:cNvGrpSpPr/>
          <p:nvPr/>
        </p:nvGrpSpPr>
        <p:grpSpPr>
          <a:xfrm rot="5400000">
            <a:off x="8281976" y="4350676"/>
            <a:ext cx="846704" cy="120958"/>
            <a:chOff x="7403283" y="2206085"/>
            <a:chExt cx="2451365" cy="35019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2488914-5560-8D15-4B0A-AB345AEEE426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1725F4B-8C00-418E-944B-61AB52E8C9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CB3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B0A54B-A9AA-B9F9-E5A2-26539C483ACC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AF4C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AEA0D6C1-6E53-D6E9-4DCB-1C43B17192F6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7799249-9177-0533-4C7E-676226F9EA2F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A8979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4AC8B4A-254F-FBE4-018C-FFD532F4E4B9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2B58332-B83F-6C28-BC51-4EC82D69FBCB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B9897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9263DDE3-CF4B-EC9B-045A-A58B42052FCB}"/>
              </a:ext>
            </a:extLst>
          </p:cNvPr>
          <p:cNvGrpSpPr/>
          <p:nvPr/>
        </p:nvGrpSpPr>
        <p:grpSpPr>
          <a:xfrm rot="5400000">
            <a:off x="8518196" y="4350676"/>
            <a:ext cx="846704" cy="120958"/>
            <a:chOff x="7403283" y="2206085"/>
            <a:chExt cx="2451365" cy="350198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B8AF71A-6E0A-0001-E281-1085E8DB6C8C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E37F4AD-BEC2-59AE-927F-72E827B364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982590F-A1DC-AFD9-63D3-C21F339095E0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7A0B57-1C2E-D076-558C-06C876F39529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C69F696-84E5-E6B2-0BFE-F760BB13D5D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8485F973-0957-D86B-A00E-2A82C63EEF92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B776B-DC99-0C68-1C36-641F9263F77C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FB95B0E4-B444-37C2-9FAC-164C1E82E102}"/>
              </a:ext>
            </a:extLst>
          </p:cNvPr>
          <p:cNvGrpSpPr/>
          <p:nvPr/>
        </p:nvGrpSpPr>
        <p:grpSpPr>
          <a:xfrm>
            <a:off x="5554349" y="5168902"/>
            <a:ext cx="798349" cy="846712"/>
            <a:chOff x="5554349" y="3987802"/>
            <a:chExt cx="798349" cy="846712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ECF91889-7328-729C-4974-D67A2FDDB656}"/>
                </a:ext>
              </a:extLst>
            </p:cNvPr>
            <p:cNvGrpSpPr/>
            <p:nvPr/>
          </p:nvGrpSpPr>
          <p:grpSpPr>
            <a:xfrm rot="5400000">
              <a:off x="5635731" y="4350679"/>
              <a:ext cx="846711" cy="120960"/>
              <a:chOff x="6410528" y="2453738"/>
              <a:chExt cx="2451365" cy="350198"/>
            </a:xfrm>
          </p:grpSpPr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347650F7-3159-1F93-9647-E7064CBE2A14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A601B504-ED33-2A78-EA17-D6E50756D2D9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4D0CFB9B-6786-9390-56D1-B3E83D92DCCC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7B78DFAF-B112-70D8-D887-9F8435BC7832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CF0CB155-B3A9-4E0E-A33E-3E8E635E6F0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74DCAB38-1C35-8FC8-8BB2-8862087F363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4C764973-C891-D529-E80A-650E09E88E77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270AA01A-19D3-FF3B-2F74-49803FF34CB3}"/>
                </a:ext>
              </a:extLst>
            </p:cNvPr>
            <p:cNvGrpSpPr/>
            <p:nvPr/>
          </p:nvGrpSpPr>
          <p:grpSpPr>
            <a:xfrm rot="5400000">
              <a:off x="5868862" y="4350678"/>
              <a:ext cx="846711" cy="120960"/>
              <a:chOff x="6410528" y="2453738"/>
              <a:chExt cx="2451365" cy="350198"/>
            </a:xfrm>
          </p:grpSpPr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3A1BB442-3689-C61B-82A3-718CE0A499B8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A15309E8-6B99-B433-EC56-8133C427B008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D845820D-D977-D0A8-B14F-66FE047D55CF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CD072289-1719-D8D9-2BC9-5C9226EBD3E3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1B2F2127-28D6-47A9-C648-DEF5B43C3AB8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E70D023A-3E10-A2E6-3A0D-464EBDB168A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F4BDDDA0-40D3-57E1-7DB8-FF9D3808FB91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5A666B39-A436-4001-4731-5A649972A8AD}"/>
                </a:ext>
              </a:extLst>
            </p:cNvPr>
            <p:cNvGrpSpPr/>
            <p:nvPr/>
          </p:nvGrpSpPr>
          <p:grpSpPr>
            <a:xfrm rot="5400000">
              <a:off x="5191473" y="4350679"/>
              <a:ext cx="846711" cy="120960"/>
              <a:chOff x="6410528" y="2453738"/>
              <a:chExt cx="2451365" cy="350198"/>
            </a:xfrm>
          </p:grpSpPr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E59BD5AC-0DA1-CDCA-881B-71F80E6FC63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E75647C4-B005-C03F-30B3-62114001FA72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ECDB7B0C-3807-77C4-F06A-D0E66D26D148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E658F416-E4B0-CFFF-8EA4-BACCE0350A3A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603DFB20-3DDC-67C3-7FA7-216F3EB222BA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DF27CFA7-CD0A-23E0-D2F2-A02EE864E7AF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98D66312-F98B-2A2A-CF23-17428FEAEC50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3649886D-ED8C-9CA3-810F-2B586BCE4B23}"/>
                </a:ext>
              </a:extLst>
            </p:cNvPr>
            <p:cNvGrpSpPr/>
            <p:nvPr/>
          </p:nvGrpSpPr>
          <p:grpSpPr>
            <a:xfrm>
              <a:off x="5737187" y="4387252"/>
              <a:ext cx="217701" cy="47812"/>
              <a:chOff x="1367642" y="3424632"/>
              <a:chExt cx="217701" cy="47812"/>
            </a:xfrm>
          </p:grpSpPr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ED15362A-92A7-2DFB-DC32-44AAB232CDB0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CA7931F1-6FEB-5946-8FBF-2B8DA74E24E9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9D9C36A2-F572-17B7-85C9-DFA0C494889C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388" name="组合 387">
            <a:extLst>
              <a:ext uri="{FF2B5EF4-FFF2-40B4-BE49-F238E27FC236}">
                <a16:creationId xmlns:a16="http://schemas.microsoft.com/office/drawing/2014/main" id="{A38A3AD1-AD97-5713-09CD-BFEF756340C5}"/>
              </a:ext>
            </a:extLst>
          </p:cNvPr>
          <p:cNvGrpSpPr/>
          <p:nvPr/>
        </p:nvGrpSpPr>
        <p:grpSpPr>
          <a:xfrm>
            <a:off x="8373707" y="4387247"/>
            <a:ext cx="217701" cy="47812"/>
            <a:chOff x="1367642" y="3424632"/>
            <a:chExt cx="217701" cy="47812"/>
          </a:xfrm>
        </p:grpSpPr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050DD507-0F3D-42D1-2A62-763192F54E0F}"/>
                </a:ext>
              </a:extLst>
            </p:cNvPr>
            <p:cNvSpPr/>
            <p:nvPr/>
          </p:nvSpPr>
          <p:spPr>
            <a:xfrm>
              <a:off x="1367642" y="34267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775DDF12-6DDA-902D-9090-54710CFCDC05}"/>
                </a:ext>
              </a:extLst>
            </p:cNvPr>
            <p:cNvSpPr/>
            <p:nvPr/>
          </p:nvSpPr>
          <p:spPr>
            <a:xfrm>
              <a:off x="1453633" y="34246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02E1F06A-DCDF-F6D5-ACB4-74A245DBE214}"/>
                </a:ext>
              </a:extLst>
            </p:cNvPr>
            <p:cNvSpPr/>
            <p:nvPr/>
          </p:nvSpPr>
          <p:spPr>
            <a:xfrm>
              <a:off x="1539624" y="34246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0" name="组合 419">
            <a:extLst>
              <a:ext uri="{FF2B5EF4-FFF2-40B4-BE49-F238E27FC236}">
                <a16:creationId xmlns:a16="http://schemas.microsoft.com/office/drawing/2014/main" id="{26DE6E38-0920-C079-6094-68F8A236F0B2}"/>
              </a:ext>
            </a:extLst>
          </p:cNvPr>
          <p:cNvGrpSpPr/>
          <p:nvPr/>
        </p:nvGrpSpPr>
        <p:grpSpPr>
          <a:xfrm>
            <a:off x="8217966" y="5092032"/>
            <a:ext cx="791518" cy="846704"/>
            <a:chOff x="8362909" y="4140203"/>
            <a:chExt cx="791518" cy="846704"/>
          </a:xfrm>
        </p:grpSpPr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D348B8C0-6ED2-6DC5-2BFE-E59548C45A01}"/>
                </a:ext>
              </a:extLst>
            </p:cNvPr>
            <p:cNvGrpSpPr/>
            <p:nvPr/>
          </p:nvGrpSpPr>
          <p:grpSpPr>
            <a:xfrm rot="5400000">
              <a:off x="8000036" y="4503076"/>
              <a:ext cx="846704" cy="120958"/>
              <a:chOff x="7403283" y="2206085"/>
              <a:chExt cx="2451365" cy="350198"/>
            </a:xfrm>
          </p:grpSpPr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F1E9220E-0F11-9393-951B-D4F10F0B10AF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55D65BA1-C6FC-26CB-8CDA-5C406496CB7E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6CF23E1B-3257-EA53-1DBB-5551E5EB301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98F47543-6D3C-7181-8EE2-CE97D6F89F55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AE3E3834-9E16-0584-2AAB-C0F270EF4AC7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1471FC57-147B-C71D-93BC-2D7DC92E9383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A1FC56D3-86AF-DA0E-8C5D-81D1C75C4514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F8AD644C-4A6B-C3FF-1E2C-66AEFD28615E}"/>
                </a:ext>
              </a:extLst>
            </p:cNvPr>
            <p:cNvGrpSpPr/>
            <p:nvPr/>
          </p:nvGrpSpPr>
          <p:grpSpPr>
            <a:xfrm rot="5400000">
              <a:off x="8434376" y="4503076"/>
              <a:ext cx="846704" cy="120958"/>
              <a:chOff x="7403283" y="2206085"/>
              <a:chExt cx="2451365" cy="350198"/>
            </a:xfrm>
          </p:grpSpPr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1C5203BB-5766-2A12-5468-BD344F7560CA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F6520F94-DEAE-E0F4-BCF2-AACF9FBB1E92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339AAFB9-2300-3026-7F89-3FEF98ECB765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F346F283-BB3C-2559-E062-675D1A7F92D9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155486BC-D705-4C9D-2E4C-9E0168ADCC9E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9BE57748-A473-2700-C574-7D17F7F0B01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F21090C5-0CFF-E376-62F3-AF0745076AD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FFAF2D1E-3289-07EE-A6F3-97C32969FF58}"/>
                </a:ext>
              </a:extLst>
            </p:cNvPr>
            <p:cNvGrpSpPr/>
            <p:nvPr/>
          </p:nvGrpSpPr>
          <p:grpSpPr>
            <a:xfrm rot="5400000">
              <a:off x="8670596" y="4503076"/>
              <a:ext cx="846704" cy="120958"/>
              <a:chOff x="7403283" y="2206085"/>
              <a:chExt cx="2451365" cy="350198"/>
            </a:xfrm>
          </p:grpSpPr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020BCA19-FCB3-BB6F-BB05-3CCC04F0CEE4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140D5C0B-6B43-5281-A6C9-C269EDDF6AB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37340277-0627-AD9E-0CD5-81A135BFC669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38449B65-1D67-A7D2-4446-0E05DF806004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2DB72D4E-9410-BDB3-BA8B-CE8A319D590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0475D42F-16E5-53E1-EB38-A626BCEA8585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EC3193A6-FEAB-B070-7FA9-8532CB8350B2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C2DF8413-1CC1-4FC0-1F7E-2DBCBCC028BC}"/>
                </a:ext>
              </a:extLst>
            </p:cNvPr>
            <p:cNvGrpSpPr/>
            <p:nvPr/>
          </p:nvGrpSpPr>
          <p:grpSpPr>
            <a:xfrm>
              <a:off x="8526107" y="4539647"/>
              <a:ext cx="217701" cy="47812"/>
              <a:chOff x="1367642" y="3424632"/>
              <a:chExt cx="217701" cy="47812"/>
            </a:xfrm>
          </p:grpSpPr>
          <p:sp>
            <p:nvSpPr>
              <p:cNvPr id="417" name="椭圆 416">
                <a:extLst>
                  <a:ext uri="{FF2B5EF4-FFF2-40B4-BE49-F238E27FC236}">
                    <a16:creationId xmlns:a16="http://schemas.microsoft.com/office/drawing/2014/main" id="{995DFAC8-44CC-5E8D-0AA8-939F51D692CE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8" name="椭圆 417">
                <a:extLst>
                  <a:ext uri="{FF2B5EF4-FFF2-40B4-BE49-F238E27FC236}">
                    <a16:creationId xmlns:a16="http://schemas.microsoft.com/office/drawing/2014/main" id="{A7D7DFA2-351D-F02C-1612-D81CF955CA70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19" name="椭圆 418">
                <a:extLst>
                  <a:ext uri="{FF2B5EF4-FFF2-40B4-BE49-F238E27FC236}">
                    <a16:creationId xmlns:a16="http://schemas.microsoft.com/office/drawing/2014/main" id="{2D005E90-42BD-3064-9950-7D177B391E09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6B69240-553C-F39A-49B5-464A4C4FD462}"/>
              </a:ext>
            </a:extLst>
          </p:cNvPr>
          <p:cNvGrpSpPr/>
          <p:nvPr/>
        </p:nvGrpSpPr>
        <p:grpSpPr>
          <a:xfrm>
            <a:off x="2848465" y="1440728"/>
            <a:ext cx="798348" cy="847757"/>
            <a:chOff x="2566524" y="5079691"/>
            <a:chExt cx="798348" cy="84775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B2F81BA-21DE-3F8C-32DB-EF25BDF6967C}"/>
                </a:ext>
              </a:extLst>
            </p:cNvPr>
            <p:cNvGrpSpPr/>
            <p:nvPr/>
          </p:nvGrpSpPr>
          <p:grpSpPr>
            <a:xfrm rot="5400000" flipV="1">
              <a:off x="2881037" y="5442566"/>
              <a:ext cx="846710" cy="120960"/>
              <a:chOff x="1051128" y="2206091"/>
              <a:chExt cx="2451365" cy="350198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95D8375-DEBB-61FB-DDED-78C6A305217E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9D11F26-6004-3748-F3D9-5BEAA5A1B4A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682E9FF-8392-FC9B-D8FA-74F4B5D4314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2B251A8-F787-22E3-D036-FE792F2F79E2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4EE0A86-6DD7-FA22-1145-666B9C7E6ADB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B22828F-495E-8C9F-5206-4711FBA9E82B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B51A0D2-4C59-FBCF-F03F-360AA5E7046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F790A0-3896-E58F-FC07-51CC3F2DDEEA}"/>
                </a:ext>
              </a:extLst>
            </p:cNvPr>
            <p:cNvSpPr/>
            <p:nvPr/>
          </p:nvSpPr>
          <p:spPr>
            <a:xfrm rot="5400000" flipV="1">
              <a:off x="3010782" y="5080738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641F19-4D3F-0945-5AF5-6A6BBAA5216F}"/>
                </a:ext>
              </a:extLst>
            </p:cNvPr>
            <p:cNvSpPr/>
            <p:nvPr/>
          </p:nvSpPr>
          <p:spPr>
            <a:xfrm rot="5400000" flipV="1">
              <a:off x="3010782" y="5201696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992AFAE-A434-3DC1-8940-63FB97E32477}"/>
                </a:ext>
              </a:extLst>
            </p:cNvPr>
            <p:cNvSpPr/>
            <p:nvPr/>
          </p:nvSpPr>
          <p:spPr>
            <a:xfrm rot="5400000" flipV="1">
              <a:off x="3010782" y="5322655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55C0863-23A6-B4A8-2944-997E7FF6CE6C}"/>
                </a:ext>
              </a:extLst>
            </p:cNvPr>
            <p:cNvSpPr/>
            <p:nvPr/>
          </p:nvSpPr>
          <p:spPr>
            <a:xfrm rot="5400000" flipV="1">
              <a:off x="3010782" y="5443614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E417609-12C8-001F-8504-53049837354B}"/>
                </a:ext>
              </a:extLst>
            </p:cNvPr>
            <p:cNvSpPr/>
            <p:nvPr/>
          </p:nvSpPr>
          <p:spPr>
            <a:xfrm rot="5400000" flipV="1">
              <a:off x="3010782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AF8CD35-8453-1DC2-57D3-F515AA32D450}"/>
                </a:ext>
              </a:extLst>
            </p:cNvPr>
            <p:cNvSpPr/>
            <p:nvPr/>
          </p:nvSpPr>
          <p:spPr>
            <a:xfrm rot="5400000" flipV="1">
              <a:off x="3010782" y="5685531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4C89B3-C7BC-3EA5-790B-D2379731D62A}"/>
                </a:ext>
              </a:extLst>
            </p:cNvPr>
            <p:cNvSpPr/>
            <p:nvPr/>
          </p:nvSpPr>
          <p:spPr>
            <a:xfrm rot="5400000" flipV="1">
              <a:off x="3010781" y="5806489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69074B1-544F-D86B-47A9-E7BE37F88DFE}"/>
                </a:ext>
              </a:extLst>
            </p:cNvPr>
            <p:cNvSpPr/>
            <p:nvPr/>
          </p:nvSpPr>
          <p:spPr>
            <a:xfrm rot="5400000" flipV="1">
              <a:off x="2566525" y="5080738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5A4737D-B3BE-65E1-554E-54736F871587}"/>
                </a:ext>
              </a:extLst>
            </p:cNvPr>
            <p:cNvSpPr/>
            <p:nvPr/>
          </p:nvSpPr>
          <p:spPr>
            <a:xfrm rot="5400000" flipV="1">
              <a:off x="2566525" y="5201696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A4C5D1-F85A-51E1-D126-2A363E4E7D46}"/>
                </a:ext>
              </a:extLst>
            </p:cNvPr>
            <p:cNvSpPr/>
            <p:nvPr/>
          </p:nvSpPr>
          <p:spPr>
            <a:xfrm rot="5400000" flipV="1">
              <a:off x="2566525" y="5322655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B47F663-75FD-C9A6-DE79-52D9C9E3A257}"/>
                </a:ext>
              </a:extLst>
            </p:cNvPr>
            <p:cNvSpPr/>
            <p:nvPr/>
          </p:nvSpPr>
          <p:spPr>
            <a:xfrm rot="5400000" flipV="1">
              <a:off x="2566525" y="5443614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A83E8B-3A6F-E877-EAFF-714C5B6536ED}"/>
                </a:ext>
              </a:extLst>
            </p:cNvPr>
            <p:cNvSpPr/>
            <p:nvPr/>
          </p:nvSpPr>
          <p:spPr>
            <a:xfrm rot="5400000" flipV="1">
              <a:off x="2566525" y="5564572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1AE16F6-74B0-DA58-3462-C6A21122F9F6}"/>
                </a:ext>
              </a:extLst>
            </p:cNvPr>
            <p:cNvSpPr/>
            <p:nvPr/>
          </p:nvSpPr>
          <p:spPr>
            <a:xfrm rot="5400000" flipV="1">
              <a:off x="2566525" y="5685531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FA6C23-0374-8B56-3F34-4BDE20BB2C01}"/>
                </a:ext>
              </a:extLst>
            </p:cNvPr>
            <p:cNvSpPr/>
            <p:nvPr/>
          </p:nvSpPr>
          <p:spPr>
            <a:xfrm rot="5400000" flipV="1">
              <a:off x="2566524" y="5806489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ED1D68C-EDD2-9B05-21E0-E3B8052B54A4}"/>
                </a:ext>
              </a:extLst>
            </p:cNvPr>
            <p:cNvGrpSpPr/>
            <p:nvPr/>
          </p:nvGrpSpPr>
          <p:grpSpPr>
            <a:xfrm>
              <a:off x="2740282" y="5480187"/>
              <a:ext cx="217701" cy="47812"/>
              <a:chOff x="1367642" y="3424632"/>
              <a:chExt cx="217701" cy="47812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0BD0CA7-4F1B-BF44-C495-B1E3EC44B8B0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FEB1AAD-9136-99AC-CB32-2A1A3F94EB9D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E42181C-6F72-F2FF-97FB-F6239083EF22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40043C4-53FF-F258-1819-6C965BD84A7B}"/>
              </a:ext>
            </a:extLst>
          </p:cNvPr>
          <p:cNvGrpSpPr/>
          <p:nvPr/>
        </p:nvGrpSpPr>
        <p:grpSpPr>
          <a:xfrm>
            <a:off x="2848465" y="3005644"/>
            <a:ext cx="798349" cy="846712"/>
            <a:chOff x="5554349" y="3987802"/>
            <a:chExt cx="798349" cy="84671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2412F9F-FCEF-4FC7-DFF0-F8260A58DF02}"/>
                </a:ext>
              </a:extLst>
            </p:cNvPr>
            <p:cNvGrpSpPr/>
            <p:nvPr/>
          </p:nvGrpSpPr>
          <p:grpSpPr>
            <a:xfrm rot="5400000">
              <a:off x="5635731" y="4350679"/>
              <a:ext cx="846711" cy="120960"/>
              <a:chOff x="6410528" y="2453738"/>
              <a:chExt cx="2451365" cy="350198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06E9D3D-9F6C-51A8-7FB2-8587021E3058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8578F16E-0096-8E4C-924F-59ABEE5B3B80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F72D805-1486-D21C-DE6B-D46A4F1112B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8EAB0E19-5007-EDB7-EA57-206641828725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65F14B3-A374-D47F-3A87-140D03AF5CB4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75DA05D-AEE5-B4BB-14D6-394A7E0EE6B8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B29A15C-E0FB-21AA-76CC-BA711FD97EC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40624F7-1B6E-5A0E-CF60-4153FEFD80DB}"/>
                </a:ext>
              </a:extLst>
            </p:cNvPr>
            <p:cNvGrpSpPr/>
            <p:nvPr/>
          </p:nvGrpSpPr>
          <p:grpSpPr>
            <a:xfrm rot="5400000">
              <a:off x="5868862" y="4350678"/>
              <a:ext cx="846711" cy="120960"/>
              <a:chOff x="6410528" y="2453738"/>
              <a:chExt cx="2451365" cy="350198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932A442-9053-C03B-D67E-5FD53F4B736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9D61862-F69A-F5C4-C711-07FF46C4C240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B4B4785-1B05-FF07-A18B-2AF962A0175A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9D5BFA1-46C1-18DD-B846-C29C614F7539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A18A43F-80BE-0CD6-2141-853392EF89C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2783-FE4B-5F5E-546C-4AC1CF5E956F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8A200B0-AE9B-0492-D5C7-02825A7BC277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AF30CB4-93BC-AFD0-5856-7B80181EE972}"/>
                </a:ext>
              </a:extLst>
            </p:cNvPr>
            <p:cNvGrpSpPr/>
            <p:nvPr/>
          </p:nvGrpSpPr>
          <p:grpSpPr>
            <a:xfrm rot="5400000">
              <a:off x="5191473" y="4350679"/>
              <a:ext cx="846711" cy="120960"/>
              <a:chOff x="6410528" y="2453738"/>
              <a:chExt cx="2451365" cy="35019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0E0D8163-41BA-246F-4CB0-E89AD4A59D55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BA58A1B-474B-AA96-1642-8EE380ED873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E416B15-7230-6253-ADBB-790CEA8BDCF2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DBC45FA-681A-2225-3418-39E4A5CE1F01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134AAF3-BDE3-1A5F-1CC3-E161FBA23EE4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720E65C-E2D9-3C78-A66B-AF40FE2BE303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E4C303-C484-4F01-3232-01C45E921A57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FCDFB24-BCDC-F7AE-C0EA-98746BE7E86A}"/>
                </a:ext>
              </a:extLst>
            </p:cNvPr>
            <p:cNvGrpSpPr/>
            <p:nvPr/>
          </p:nvGrpSpPr>
          <p:grpSpPr>
            <a:xfrm>
              <a:off x="5737187" y="4387252"/>
              <a:ext cx="217701" cy="47812"/>
              <a:chOff x="1367642" y="3424632"/>
              <a:chExt cx="217701" cy="4781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8390478F-0666-771F-DCE0-738D3B759DD2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5872AF3-F0F4-BEF6-0B79-53E9B463FAB0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26F3036-B3F6-C794-1A1E-D9CB7FD10762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A416424-AB3F-E637-CD35-BFA1B4A3D633}"/>
              </a:ext>
            </a:extLst>
          </p:cNvPr>
          <p:cNvGrpSpPr/>
          <p:nvPr/>
        </p:nvGrpSpPr>
        <p:grpSpPr>
          <a:xfrm>
            <a:off x="2844165" y="4569521"/>
            <a:ext cx="791518" cy="846704"/>
            <a:chOff x="8362909" y="4140203"/>
            <a:chExt cx="791518" cy="846704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FA499D3C-BE5F-8131-F311-11830B93F74A}"/>
                </a:ext>
              </a:extLst>
            </p:cNvPr>
            <p:cNvGrpSpPr/>
            <p:nvPr/>
          </p:nvGrpSpPr>
          <p:grpSpPr>
            <a:xfrm rot="5400000">
              <a:off x="8000036" y="4503076"/>
              <a:ext cx="846704" cy="120958"/>
              <a:chOff x="7403283" y="2206085"/>
              <a:chExt cx="2451365" cy="35019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25759B5-38EC-A50B-1B70-D9EA7AE582FC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A48A246-E0E3-6126-5BB3-149BF1605BA7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6FBDF0D-6C54-A3D4-62AC-25813CFA35F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4AA54D7-6861-02F9-4DAF-003E8F181BD0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146DE02-04CA-55D4-4FA4-229ED3802F2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1FDC3334-5AC2-4F18-C961-2597CFCBEBE5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008F483-22C3-2778-F6A0-8E9D4915F4B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8D7CA18-9A03-F0A4-0000-31DD46A091F9}"/>
                </a:ext>
              </a:extLst>
            </p:cNvPr>
            <p:cNvGrpSpPr/>
            <p:nvPr/>
          </p:nvGrpSpPr>
          <p:grpSpPr>
            <a:xfrm rot="5400000">
              <a:off x="8434376" y="4503076"/>
              <a:ext cx="846704" cy="120958"/>
              <a:chOff x="7403283" y="2206085"/>
              <a:chExt cx="2451365" cy="350198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B22958D-3F74-43DC-070A-E3891C66447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0183626-1658-C097-F5A3-3AA60A1FAA57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60E7E3B-24B4-869F-0CAC-67E48A10B82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DC835E5-E7A1-F18D-4284-F8A0FE7A9D91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BF7DC06-34DF-D92C-395F-02AD4F072A8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AE8A679-7754-EA9B-0C34-4A8C52D00FB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CFAE3DD-8AAC-C480-B4C4-73696EED93F2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333C7792-7EEB-63CE-7C92-5629CAF561B0}"/>
                </a:ext>
              </a:extLst>
            </p:cNvPr>
            <p:cNvGrpSpPr/>
            <p:nvPr/>
          </p:nvGrpSpPr>
          <p:grpSpPr>
            <a:xfrm rot="5400000">
              <a:off x="8670596" y="4503076"/>
              <a:ext cx="846704" cy="120958"/>
              <a:chOff x="7403283" y="2206085"/>
              <a:chExt cx="2451365" cy="350198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482C7E5-C49A-4E8F-3FEE-4F4ED8945C7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9805EAA-906F-EDD9-DAB9-AF93BAA6DF0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B802ED6C-D574-43FB-C05A-96FB453615E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8468911-A55D-C1CE-28AF-C8374F9F90D4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52957F3-AD5D-7F95-025F-BDB544218287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6AD06C1-0261-674A-FBA6-AA3C85F1DE0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C483311-016F-BBEC-3185-B451D7DBEC9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6268476-53E6-0F25-0756-3014A503F38B}"/>
                </a:ext>
              </a:extLst>
            </p:cNvPr>
            <p:cNvGrpSpPr/>
            <p:nvPr/>
          </p:nvGrpSpPr>
          <p:grpSpPr>
            <a:xfrm>
              <a:off x="8526107" y="4539647"/>
              <a:ext cx="217701" cy="47812"/>
              <a:chOff x="1367642" y="3424632"/>
              <a:chExt cx="217701" cy="47812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C39069D-B7BC-F540-9B6D-8D6CF088BFDC}"/>
                  </a:ext>
                </a:extLst>
              </p:cNvPr>
              <p:cNvSpPr/>
              <p:nvPr/>
            </p:nvSpPr>
            <p:spPr>
              <a:xfrm>
                <a:off x="1367642" y="342672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23AC51A-0020-CDE3-BBE1-F2533C85629B}"/>
                  </a:ext>
                </a:extLst>
              </p:cNvPr>
              <p:cNvSpPr/>
              <p:nvPr/>
            </p:nvSpPr>
            <p:spPr>
              <a:xfrm>
                <a:off x="1453633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E97FB21E-E8D2-7B2C-5C32-4EC31298D0D6}"/>
                  </a:ext>
                </a:extLst>
              </p:cNvPr>
              <p:cNvSpPr/>
              <p:nvPr/>
            </p:nvSpPr>
            <p:spPr>
              <a:xfrm>
                <a:off x="1539624" y="34246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432" name="组合 431">
            <a:extLst>
              <a:ext uri="{FF2B5EF4-FFF2-40B4-BE49-F238E27FC236}">
                <a16:creationId xmlns:a16="http://schemas.microsoft.com/office/drawing/2014/main" id="{78666642-32AD-0B2E-EA1C-EEFAB18DAFEB}"/>
              </a:ext>
            </a:extLst>
          </p:cNvPr>
          <p:cNvGrpSpPr/>
          <p:nvPr/>
        </p:nvGrpSpPr>
        <p:grpSpPr>
          <a:xfrm>
            <a:off x="5105312" y="1335361"/>
            <a:ext cx="802458" cy="3746897"/>
            <a:chOff x="5105312" y="1335361"/>
            <a:chExt cx="802458" cy="3746897"/>
          </a:xfrm>
        </p:grpSpPr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931B3821-9B0E-5FF6-8288-5D80349598DC}"/>
                </a:ext>
              </a:extLst>
            </p:cNvPr>
            <p:cNvGrpSpPr/>
            <p:nvPr/>
          </p:nvGrpSpPr>
          <p:grpSpPr>
            <a:xfrm>
              <a:off x="5105312" y="1335361"/>
              <a:ext cx="798348" cy="847757"/>
              <a:chOff x="2566524" y="5079691"/>
              <a:chExt cx="798348" cy="847757"/>
            </a:xfrm>
          </p:grpSpPr>
          <p:grpSp>
            <p:nvGrpSpPr>
              <p:cNvPr id="348" name="组合 347">
                <a:extLst>
                  <a:ext uri="{FF2B5EF4-FFF2-40B4-BE49-F238E27FC236}">
                    <a16:creationId xmlns:a16="http://schemas.microsoft.com/office/drawing/2014/main" id="{ADE95068-5AA0-7281-5F1A-C80FBEA3F933}"/>
                  </a:ext>
                </a:extLst>
              </p:cNvPr>
              <p:cNvGrpSpPr/>
              <p:nvPr/>
            </p:nvGrpSpPr>
            <p:grpSpPr>
              <a:xfrm rot="5400000" flipV="1">
                <a:off x="2881037" y="5442566"/>
                <a:ext cx="846710" cy="120960"/>
                <a:chOff x="1051128" y="2206091"/>
                <a:chExt cx="2451365" cy="350198"/>
              </a:xfrm>
            </p:grpSpPr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773B1834-133F-8EFC-18A5-3A08ADF37A0C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2B007EB6-4640-9551-01D0-7E1B3CD9556C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A7DEDB3C-CE71-5CC6-440B-C71E810BE350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57757B02-309D-8DAF-E4A8-98F07F9D262B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B8891EAB-DD55-FC1C-5329-AE2D51E198D9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C1AB7D2D-FD84-4723-DC58-13263234A9E3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65D4F713-3A96-C9EB-9404-3A752FF99DF5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4370083C-4A44-EFC4-067F-123703E3A27D}"/>
                  </a:ext>
                </a:extLst>
              </p:cNvPr>
              <p:cNvSpPr/>
              <p:nvPr/>
            </p:nvSpPr>
            <p:spPr>
              <a:xfrm rot="5400000" flipV="1">
                <a:off x="3010782" y="5080738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A208FA36-1453-C1E5-5439-D183EA13E5F0}"/>
                  </a:ext>
                </a:extLst>
              </p:cNvPr>
              <p:cNvSpPr/>
              <p:nvPr/>
            </p:nvSpPr>
            <p:spPr>
              <a:xfrm rot="5400000" flipV="1">
                <a:off x="3010782" y="5201696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7D7D7CE0-861E-9796-C5F0-9FA76C720BC8}"/>
                  </a:ext>
                </a:extLst>
              </p:cNvPr>
              <p:cNvSpPr/>
              <p:nvPr/>
            </p:nvSpPr>
            <p:spPr>
              <a:xfrm rot="5400000" flipV="1">
                <a:off x="3010782" y="5322655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DA906857-DDB5-DB8B-F745-68F188C4A8FD}"/>
                  </a:ext>
                </a:extLst>
              </p:cNvPr>
              <p:cNvSpPr/>
              <p:nvPr/>
            </p:nvSpPr>
            <p:spPr>
              <a:xfrm rot="5400000" flipV="1">
                <a:off x="3010782" y="5443614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E726ADAF-2520-B3DC-29C4-FAD82FF1E4B1}"/>
                  </a:ext>
                </a:extLst>
              </p:cNvPr>
              <p:cNvSpPr/>
              <p:nvPr/>
            </p:nvSpPr>
            <p:spPr>
              <a:xfrm rot="5400000" flipV="1">
                <a:off x="3010782" y="5564572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26DBE464-E9F3-FD2A-3E6F-6AFF6FF364D7}"/>
                  </a:ext>
                </a:extLst>
              </p:cNvPr>
              <p:cNvSpPr/>
              <p:nvPr/>
            </p:nvSpPr>
            <p:spPr>
              <a:xfrm rot="5400000" flipV="1">
                <a:off x="3010782" y="5685531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176BB3CF-DA76-FBB3-69A5-E2421F0D34B9}"/>
                  </a:ext>
                </a:extLst>
              </p:cNvPr>
              <p:cNvSpPr/>
              <p:nvPr/>
            </p:nvSpPr>
            <p:spPr>
              <a:xfrm rot="5400000" flipV="1">
                <a:off x="3010781" y="5806489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FD2BEBEB-1F5C-3FDB-E1F8-B78F9C363488}"/>
                  </a:ext>
                </a:extLst>
              </p:cNvPr>
              <p:cNvSpPr/>
              <p:nvPr/>
            </p:nvSpPr>
            <p:spPr>
              <a:xfrm rot="5400000" flipV="1">
                <a:off x="2566525" y="5080738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E10EBD87-FACF-13FB-82A4-3A65020C1280}"/>
                  </a:ext>
                </a:extLst>
              </p:cNvPr>
              <p:cNvSpPr/>
              <p:nvPr/>
            </p:nvSpPr>
            <p:spPr>
              <a:xfrm rot="5400000" flipV="1">
                <a:off x="2566525" y="5201696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CF5E6DE1-EC8E-A45C-8A20-5DB6EEC5B7D4}"/>
                  </a:ext>
                </a:extLst>
              </p:cNvPr>
              <p:cNvSpPr/>
              <p:nvPr/>
            </p:nvSpPr>
            <p:spPr>
              <a:xfrm rot="5400000" flipV="1">
                <a:off x="2566525" y="5322655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589BF900-1558-7124-7F0A-D03B499B8DF6}"/>
                  </a:ext>
                </a:extLst>
              </p:cNvPr>
              <p:cNvSpPr/>
              <p:nvPr/>
            </p:nvSpPr>
            <p:spPr>
              <a:xfrm rot="5400000" flipV="1">
                <a:off x="2566525" y="5443614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E5B00D0E-338F-6945-921E-63F5F142DD30}"/>
                  </a:ext>
                </a:extLst>
              </p:cNvPr>
              <p:cNvSpPr/>
              <p:nvPr/>
            </p:nvSpPr>
            <p:spPr>
              <a:xfrm rot="5400000" flipV="1">
                <a:off x="2566525" y="5564572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26C30545-EA53-CD0F-6955-A5FD4B6DD0AF}"/>
                  </a:ext>
                </a:extLst>
              </p:cNvPr>
              <p:cNvSpPr/>
              <p:nvPr/>
            </p:nvSpPr>
            <p:spPr>
              <a:xfrm rot="5400000" flipV="1">
                <a:off x="2566525" y="56855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0BF34E15-33A7-DE64-7904-9F64E7148B38}"/>
                  </a:ext>
                </a:extLst>
              </p:cNvPr>
              <p:cNvSpPr/>
              <p:nvPr/>
            </p:nvSpPr>
            <p:spPr>
              <a:xfrm rot="5400000" flipV="1">
                <a:off x="2566524" y="5806489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6F87F02D-89EB-C06B-5155-07B649E2BAF9}"/>
                  </a:ext>
                </a:extLst>
              </p:cNvPr>
              <p:cNvGrpSpPr/>
              <p:nvPr/>
            </p:nvGrpSpPr>
            <p:grpSpPr>
              <a:xfrm>
                <a:off x="2740282" y="5480187"/>
                <a:ext cx="217701" cy="47812"/>
                <a:chOff x="1367642" y="3424632"/>
                <a:chExt cx="217701" cy="47812"/>
              </a:xfrm>
            </p:grpSpPr>
            <p:sp>
              <p:nvSpPr>
                <p:cNvPr id="364" name="椭圆 363">
                  <a:extLst>
                    <a:ext uri="{FF2B5EF4-FFF2-40B4-BE49-F238E27FC236}">
                      <a16:creationId xmlns:a16="http://schemas.microsoft.com/office/drawing/2014/main" id="{C89BDA2D-C931-36FE-3DC2-55A5B3EE6B98}"/>
                    </a:ext>
                  </a:extLst>
                </p:cNvPr>
                <p:cNvSpPr/>
                <p:nvPr/>
              </p:nvSpPr>
              <p:spPr>
                <a:xfrm>
                  <a:off x="1367642" y="34267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5" name="椭圆 364">
                  <a:extLst>
                    <a:ext uri="{FF2B5EF4-FFF2-40B4-BE49-F238E27FC236}">
                      <a16:creationId xmlns:a16="http://schemas.microsoft.com/office/drawing/2014/main" id="{643D09B1-5443-7BD2-6FFA-970AA1B546C0}"/>
                    </a:ext>
                  </a:extLst>
                </p:cNvPr>
                <p:cNvSpPr/>
                <p:nvPr/>
              </p:nvSpPr>
              <p:spPr>
                <a:xfrm>
                  <a:off x="1453633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66" name="椭圆 365">
                  <a:extLst>
                    <a:ext uri="{FF2B5EF4-FFF2-40B4-BE49-F238E27FC236}">
                      <a16:creationId xmlns:a16="http://schemas.microsoft.com/office/drawing/2014/main" id="{735478C8-19A8-EF68-36DB-4F1241331004}"/>
                    </a:ext>
                  </a:extLst>
                </p:cNvPr>
                <p:cNvSpPr/>
                <p:nvPr/>
              </p:nvSpPr>
              <p:spPr>
                <a:xfrm>
                  <a:off x="1539624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E6D3A126-6A39-EBA0-8E56-E6EDD47C85FE}"/>
                </a:ext>
              </a:extLst>
            </p:cNvPr>
            <p:cNvGrpSpPr/>
            <p:nvPr/>
          </p:nvGrpSpPr>
          <p:grpSpPr>
            <a:xfrm>
              <a:off x="5105312" y="2900277"/>
              <a:ext cx="798349" cy="846712"/>
              <a:chOff x="5554349" y="3987802"/>
              <a:chExt cx="798349" cy="846712"/>
            </a:xfrm>
          </p:grpSpPr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CEF6D896-330E-5AC3-8946-8241F736D58E}"/>
                  </a:ext>
                </a:extLst>
              </p:cNvPr>
              <p:cNvGrpSpPr/>
              <p:nvPr/>
            </p:nvGrpSpPr>
            <p:grpSpPr>
              <a:xfrm rot="5400000">
                <a:off x="5635731" y="4350679"/>
                <a:ext cx="846711" cy="120960"/>
                <a:chOff x="6410528" y="2453738"/>
                <a:chExt cx="2451365" cy="350198"/>
              </a:xfrm>
            </p:grpSpPr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3BBA7BB8-0C74-66FD-7CC6-E4BB4A364F82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13A85536-4949-D495-68DD-D195E8D28770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84EEC19C-FB5F-CCA9-4BE8-4CD136ED53A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BDDAE2E1-66DB-F098-C599-CD3BEE440F2B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0F982E75-D776-5C4E-6739-2BFB52721BA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B551A9CF-43A1-E79A-FF2C-6D116FCB5196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1D97EC94-140D-F83C-F4E0-173F943138AA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4612C767-334A-C31E-1F77-EA0913554CDE}"/>
                  </a:ext>
                </a:extLst>
              </p:cNvPr>
              <p:cNvGrpSpPr/>
              <p:nvPr/>
            </p:nvGrpSpPr>
            <p:grpSpPr>
              <a:xfrm rot="5400000">
                <a:off x="5868862" y="4350678"/>
                <a:ext cx="846711" cy="120960"/>
                <a:chOff x="6410528" y="2453738"/>
                <a:chExt cx="2451365" cy="350198"/>
              </a:xfrm>
            </p:grpSpPr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E88998AC-7CB7-60EC-D0A3-1F5F0D5EBF4F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4029515A-870E-B0E0-DFD5-A5F146B9339E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5948D36A-0C30-B69B-258E-E392CF897529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94A8FF5D-152B-57A9-FD10-2FCFBC508A9F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2F73DCDA-300D-DD7D-824D-AEA1E00332BE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64B3C381-5D7A-81EC-D279-8C65C0C7360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A841A6DF-5F79-CEFC-B203-101369C0C20C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05A1C7BC-9E95-5429-C26C-F5E61455C3B9}"/>
                  </a:ext>
                </a:extLst>
              </p:cNvPr>
              <p:cNvGrpSpPr/>
              <p:nvPr/>
            </p:nvGrpSpPr>
            <p:grpSpPr>
              <a:xfrm rot="5400000">
                <a:off x="5191473" y="4350679"/>
                <a:ext cx="846711" cy="120960"/>
                <a:chOff x="6410528" y="2453738"/>
                <a:chExt cx="2451365" cy="350198"/>
              </a:xfrm>
            </p:grpSpPr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4CB69CE9-8CB3-8D4D-B27A-627389B2121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9F1136AD-8AD3-3ADC-5726-F1BB52B7B6FB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1DEB9CC3-2D2A-DDD3-CD26-AC9C03E5E151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CFE7A331-4678-39E3-FFCD-2BEADD4BEB27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F2660115-2777-48C4-972E-0AA1BD1F9AE8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BA426B2B-D946-35A4-70A2-2CAC5533A4DF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648498B4-43F1-456F-2D60-60E01E979A9E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1F6443D8-8F17-711A-8464-EE6866599C10}"/>
                  </a:ext>
                </a:extLst>
              </p:cNvPr>
              <p:cNvGrpSpPr/>
              <p:nvPr/>
            </p:nvGrpSpPr>
            <p:grpSpPr>
              <a:xfrm>
                <a:off x="5737187" y="4387252"/>
                <a:ext cx="217701" cy="47812"/>
                <a:chOff x="1367642" y="3424632"/>
                <a:chExt cx="217701" cy="47812"/>
              </a:xfrm>
            </p:grpSpPr>
            <p:sp>
              <p:nvSpPr>
                <p:cNvPr id="379" name="椭圆 378">
                  <a:extLst>
                    <a:ext uri="{FF2B5EF4-FFF2-40B4-BE49-F238E27FC236}">
                      <a16:creationId xmlns:a16="http://schemas.microsoft.com/office/drawing/2014/main" id="{DED739D5-55A0-E113-9BE7-E41ECEE540E4}"/>
                    </a:ext>
                  </a:extLst>
                </p:cNvPr>
                <p:cNvSpPr/>
                <p:nvPr/>
              </p:nvSpPr>
              <p:spPr>
                <a:xfrm>
                  <a:off x="1367642" y="34267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0" name="椭圆 379">
                  <a:extLst>
                    <a:ext uri="{FF2B5EF4-FFF2-40B4-BE49-F238E27FC236}">
                      <a16:creationId xmlns:a16="http://schemas.microsoft.com/office/drawing/2014/main" id="{0793CEA9-BDF7-D9BC-B06B-D209C26C8EF8}"/>
                    </a:ext>
                  </a:extLst>
                </p:cNvPr>
                <p:cNvSpPr/>
                <p:nvPr/>
              </p:nvSpPr>
              <p:spPr>
                <a:xfrm>
                  <a:off x="1453633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381" name="椭圆 380">
                  <a:extLst>
                    <a:ext uri="{FF2B5EF4-FFF2-40B4-BE49-F238E27FC236}">
                      <a16:creationId xmlns:a16="http://schemas.microsoft.com/office/drawing/2014/main" id="{1F68E5B9-8171-79CE-C096-A1ECC9834DC4}"/>
                    </a:ext>
                  </a:extLst>
                </p:cNvPr>
                <p:cNvSpPr/>
                <p:nvPr/>
              </p:nvSpPr>
              <p:spPr>
                <a:xfrm>
                  <a:off x="1539624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BFACD77A-484C-634F-805D-3DB1931949C3}"/>
                </a:ext>
              </a:extLst>
            </p:cNvPr>
            <p:cNvGrpSpPr/>
            <p:nvPr/>
          </p:nvGrpSpPr>
          <p:grpSpPr>
            <a:xfrm>
              <a:off x="5116252" y="4235554"/>
              <a:ext cx="791518" cy="846704"/>
              <a:chOff x="8362909" y="4140203"/>
              <a:chExt cx="791518" cy="846704"/>
            </a:xfrm>
          </p:grpSpPr>
          <p:grpSp>
            <p:nvGrpSpPr>
              <p:cNvPr id="404" name="组合 403">
                <a:extLst>
                  <a:ext uri="{FF2B5EF4-FFF2-40B4-BE49-F238E27FC236}">
                    <a16:creationId xmlns:a16="http://schemas.microsoft.com/office/drawing/2014/main" id="{2D9EFC9F-2B0C-5BD0-F47B-066E8E3C06B1}"/>
                  </a:ext>
                </a:extLst>
              </p:cNvPr>
              <p:cNvGrpSpPr/>
              <p:nvPr/>
            </p:nvGrpSpPr>
            <p:grpSpPr>
              <a:xfrm rot="5400000">
                <a:off x="8000036" y="4503076"/>
                <a:ext cx="846704" cy="120958"/>
                <a:chOff x="7403283" y="2206085"/>
                <a:chExt cx="2451365" cy="350198"/>
              </a:xfrm>
            </p:grpSpPr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57D06927-77D2-4EEF-EAAC-3684ED749B73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2631EF83-B9C7-7CD4-1AC2-1035AFA89BBC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51546F2D-9713-996F-3359-79C0405CF721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385830F0-3C10-EC12-3D0A-02641F620D55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1E21A94A-52E1-1152-78C5-2133456611A2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70EF8F4C-3C78-7B9F-E656-F36A85FF4116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DF5831F1-1D10-15FD-7325-2A2F32DF5893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5" name="组合 404">
                <a:extLst>
                  <a:ext uri="{FF2B5EF4-FFF2-40B4-BE49-F238E27FC236}">
                    <a16:creationId xmlns:a16="http://schemas.microsoft.com/office/drawing/2014/main" id="{C2EEA296-9C42-C12A-E6D1-D386F6DDE565}"/>
                  </a:ext>
                </a:extLst>
              </p:cNvPr>
              <p:cNvGrpSpPr/>
              <p:nvPr/>
            </p:nvGrpSpPr>
            <p:grpSpPr>
              <a:xfrm rot="5400000">
                <a:off x="8434376" y="4503076"/>
                <a:ext cx="846704" cy="120958"/>
                <a:chOff x="7403283" y="2206085"/>
                <a:chExt cx="2451365" cy="350198"/>
              </a:xfrm>
            </p:grpSpPr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80511A28-6C7B-6A21-BB1E-AD71508C527A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DDF6DB6F-AA8F-73B2-A71D-FFC958DC25AA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0BBD2979-FD5A-9841-C979-94E073522BE1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57FAE0C7-0601-03DD-0192-59B216A98039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63AB6A53-9431-8A63-C932-FF8019F16445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E5BCD933-F264-23D4-52A4-E3BBBCB6A6DE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5D03B6DD-4277-EBB6-07AB-29E4BE35E5E7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6" name="组合 405">
                <a:extLst>
                  <a:ext uri="{FF2B5EF4-FFF2-40B4-BE49-F238E27FC236}">
                    <a16:creationId xmlns:a16="http://schemas.microsoft.com/office/drawing/2014/main" id="{E088EDB9-ED0E-7DE0-3EE3-9607D92D30AC}"/>
                  </a:ext>
                </a:extLst>
              </p:cNvPr>
              <p:cNvGrpSpPr/>
              <p:nvPr/>
            </p:nvGrpSpPr>
            <p:grpSpPr>
              <a:xfrm rot="5400000">
                <a:off x="8670596" y="4503076"/>
                <a:ext cx="846704" cy="120958"/>
                <a:chOff x="7403283" y="2206085"/>
                <a:chExt cx="2451365" cy="350198"/>
              </a:xfrm>
            </p:grpSpPr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08B1A7FA-BFBA-50F6-5EB5-4F4092C7D314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69AA86C4-46C6-280B-BA19-1E524CAA0795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320BD937-67DC-B7FB-89A4-13F2C3E66AEA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A6A32D3E-0943-0481-E598-D3D392FDEF13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AAD1C43D-431D-339D-E296-B52529336FDE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ED6A755F-70D4-8234-037E-92604E64EC21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74332859-37FD-3220-1706-14D91EFFFC00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7" name="组合 406">
                <a:extLst>
                  <a:ext uri="{FF2B5EF4-FFF2-40B4-BE49-F238E27FC236}">
                    <a16:creationId xmlns:a16="http://schemas.microsoft.com/office/drawing/2014/main" id="{01E15598-3AD8-907D-5AE6-4B17C88F92B3}"/>
                  </a:ext>
                </a:extLst>
              </p:cNvPr>
              <p:cNvGrpSpPr/>
              <p:nvPr/>
            </p:nvGrpSpPr>
            <p:grpSpPr>
              <a:xfrm>
                <a:off x="8526107" y="4539647"/>
                <a:ext cx="217701" cy="47812"/>
                <a:chOff x="1367642" y="3424632"/>
                <a:chExt cx="217701" cy="47812"/>
              </a:xfrm>
            </p:grpSpPr>
            <p:sp>
              <p:nvSpPr>
                <p:cNvPr id="408" name="椭圆 407">
                  <a:extLst>
                    <a:ext uri="{FF2B5EF4-FFF2-40B4-BE49-F238E27FC236}">
                      <a16:creationId xmlns:a16="http://schemas.microsoft.com/office/drawing/2014/main" id="{49EE0EB4-6263-5B99-8782-5BD7FD3DE53E}"/>
                    </a:ext>
                  </a:extLst>
                </p:cNvPr>
                <p:cNvSpPr/>
                <p:nvPr/>
              </p:nvSpPr>
              <p:spPr>
                <a:xfrm>
                  <a:off x="1367642" y="342672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09" name="椭圆 408">
                  <a:extLst>
                    <a:ext uri="{FF2B5EF4-FFF2-40B4-BE49-F238E27FC236}">
                      <a16:creationId xmlns:a16="http://schemas.microsoft.com/office/drawing/2014/main" id="{FB008D6C-FD39-5CB7-C4B2-CC39119ABACE}"/>
                    </a:ext>
                  </a:extLst>
                </p:cNvPr>
                <p:cNvSpPr/>
                <p:nvPr/>
              </p:nvSpPr>
              <p:spPr>
                <a:xfrm>
                  <a:off x="1453633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410" name="椭圆 409">
                  <a:extLst>
                    <a:ext uri="{FF2B5EF4-FFF2-40B4-BE49-F238E27FC236}">
                      <a16:creationId xmlns:a16="http://schemas.microsoft.com/office/drawing/2014/main" id="{6A9160A6-DDA9-6123-266D-34FFB27CEF90}"/>
                    </a:ext>
                  </a:extLst>
                </p:cNvPr>
                <p:cNvSpPr/>
                <p:nvPr/>
              </p:nvSpPr>
              <p:spPr>
                <a:xfrm>
                  <a:off x="1539624" y="34246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279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7</cp:revision>
  <dcterms:created xsi:type="dcterms:W3CDTF">2025-05-23T01:09:24Z</dcterms:created>
  <dcterms:modified xsi:type="dcterms:W3CDTF">2025-05-27T02:36:30Z</dcterms:modified>
</cp:coreProperties>
</file>