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8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5E6"/>
    <a:srgbClr val="5195BF"/>
    <a:srgbClr val="7299BF"/>
    <a:srgbClr val="EAF0F7"/>
    <a:srgbClr val="6AA2C3"/>
    <a:srgbClr val="8FAECC"/>
    <a:srgbClr val="7A9FC2"/>
    <a:srgbClr val="FFFFFF"/>
    <a:srgbClr val="B8C6D3"/>
    <a:srgbClr val="86C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6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6D1CF4-B763-B383-92C9-910533A44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24" y="573142"/>
            <a:ext cx="3945678" cy="22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1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2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7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799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7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59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6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0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0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0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5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4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2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7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3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1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0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0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0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0" y="2746446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0" y="3199443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0" y="3029360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0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0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0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1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1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29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29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29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29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1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2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2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8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7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7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6" y="252996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1" y="252996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6" y="252996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1" y="252996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6" y="252995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1" y="252994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6" y="252993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6" y="252993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1" y="252993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6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1" y="252993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6" y="252992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1" y="252991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6" y="252990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6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6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1" y="252990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6" y="252990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1" y="252990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6" y="252990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1" y="252989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6" y="252988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1" y="252987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1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4" y="4357455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4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4" y="4599372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4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4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4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3" y="5083206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5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2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6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5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6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1" y="2037362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6" y="2037362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1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6" y="2037361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1" y="2037360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6" y="2037359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47" y="3411826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6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583" y="4720142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708" y="4720142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4243" y="4720319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8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49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666" y="4667942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3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6B69240-553C-F39A-49B5-464A4C4FD462}"/>
              </a:ext>
            </a:extLst>
          </p:cNvPr>
          <p:cNvGrpSpPr/>
          <p:nvPr/>
        </p:nvGrpSpPr>
        <p:grpSpPr>
          <a:xfrm>
            <a:off x="2848465" y="1440728"/>
            <a:ext cx="798348" cy="847757"/>
            <a:chOff x="2566524" y="5079691"/>
            <a:chExt cx="798348" cy="8477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B2F81BA-21DE-3F8C-32DB-EF25BDF6967C}"/>
                </a:ext>
              </a:extLst>
            </p:cNvPr>
            <p:cNvGrpSpPr/>
            <p:nvPr/>
          </p:nvGrpSpPr>
          <p:grpSpPr>
            <a:xfrm rot="5400000" flipV="1">
              <a:off x="2881037" y="5442566"/>
              <a:ext cx="846710" cy="120960"/>
              <a:chOff x="1051128" y="2206091"/>
              <a:chExt cx="2451365" cy="3501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95D8375-DEBB-61FB-DDED-78C6A305217E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D11F26-6004-3748-F3D9-5BEAA5A1B4A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682E9FF-8392-FC9B-D8FA-74F4B5D4314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B251A8-F787-22E3-D036-FE792F2F79E2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4EE0A86-6DD7-FA22-1145-666B9C7E6ADB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B22828F-495E-8C9F-5206-4711FBA9E82B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B51A0D2-4C59-FBCF-F03F-360AA5E7046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F790A0-3896-E58F-FC07-51CC3F2DDEEA}"/>
                </a:ext>
              </a:extLst>
            </p:cNvPr>
            <p:cNvSpPr/>
            <p:nvPr/>
          </p:nvSpPr>
          <p:spPr>
            <a:xfrm rot="5400000" flipV="1">
              <a:off x="3010782" y="5080738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641F19-4D3F-0945-5AF5-6A6BBAA5216F}"/>
                </a:ext>
              </a:extLst>
            </p:cNvPr>
            <p:cNvSpPr/>
            <p:nvPr/>
          </p:nvSpPr>
          <p:spPr>
            <a:xfrm rot="5400000" flipV="1">
              <a:off x="3010782" y="5201696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92AFAE-A434-3DC1-8940-63FB97E32477}"/>
                </a:ext>
              </a:extLst>
            </p:cNvPr>
            <p:cNvSpPr/>
            <p:nvPr/>
          </p:nvSpPr>
          <p:spPr>
            <a:xfrm rot="5400000" flipV="1">
              <a:off x="3010782" y="5322655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5C0863-23A6-B4A8-2944-997E7FF6CE6C}"/>
                </a:ext>
              </a:extLst>
            </p:cNvPr>
            <p:cNvSpPr/>
            <p:nvPr/>
          </p:nvSpPr>
          <p:spPr>
            <a:xfrm rot="5400000" flipV="1">
              <a:off x="3010782" y="5443614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417609-12C8-001F-8504-53049837354B}"/>
                </a:ext>
              </a:extLst>
            </p:cNvPr>
            <p:cNvSpPr/>
            <p:nvPr/>
          </p:nvSpPr>
          <p:spPr>
            <a:xfrm rot="5400000" flipV="1">
              <a:off x="3010782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F8CD35-8453-1DC2-57D3-F515AA32D450}"/>
                </a:ext>
              </a:extLst>
            </p:cNvPr>
            <p:cNvSpPr/>
            <p:nvPr/>
          </p:nvSpPr>
          <p:spPr>
            <a:xfrm rot="5400000" flipV="1">
              <a:off x="3010782" y="5685531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4C89B3-C7BC-3EA5-790B-D2379731D62A}"/>
                </a:ext>
              </a:extLst>
            </p:cNvPr>
            <p:cNvSpPr/>
            <p:nvPr/>
          </p:nvSpPr>
          <p:spPr>
            <a:xfrm rot="5400000" flipV="1">
              <a:off x="3010781" y="5806489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9074B1-544F-D86B-47A9-E7BE37F88DFE}"/>
                </a:ext>
              </a:extLst>
            </p:cNvPr>
            <p:cNvSpPr/>
            <p:nvPr/>
          </p:nvSpPr>
          <p:spPr>
            <a:xfrm rot="5400000" flipV="1">
              <a:off x="2566525" y="5080738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A4737D-B3BE-65E1-554E-54736F871587}"/>
                </a:ext>
              </a:extLst>
            </p:cNvPr>
            <p:cNvSpPr/>
            <p:nvPr/>
          </p:nvSpPr>
          <p:spPr>
            <a:xfrm rot="5400000" flipV="1">
              <a:off x="2566525" y="5201696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A4C5D1-F85A-51E1-D126-2A363E4E7D46}"/>
                </a:ext>
              </a:extLst>
            </p:cNvPr>
            <p:cNvSpPr/>
            <p:nvPr/>
          </p:nvSpPr>
          <p:spPr>
            <a:xfrm rot="5400000" flipV="1">
              <a:off x="2566525" y="5322655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47F663-75FD-C9A6-DE79-52D9C9E3A257}"/>
                </a:ext>
              </a:extLst>
            </p:cNvPr>
            <p:cNvSpPr/>
            <p:nvPr/>
          </p:nvSpPr>
          <p:spPr>
            <a:xfrm rot="5400000" flipV="1">
              <a:off x="2566525" y="5443614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A83E8B-3A6F-E877-EAFF-714C5B6536ED}"/>
                </a:ext>
              </a:extLst>
            </p:cNvPr>
            <p:cNvSpPr/>
            <p:nvPr/>
          </p:nvSpPr>
          <p:spPr>
            <a:xfrm rot="5400000" flipV="1">
              <a:off x="2566525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AE16F6-74B0-DA58-3462-C6A21122F9F6}"/>
                </a:ext>
              </a:extLst>
            </p:cNvPr>
            <p:cNvSpPr/>
            <p:nvPr/>
          </p:nvSpPr>
          <p:spPr>
            <a:xfrm rot="5400000" flipV="1">
              <a:off x="2566525" y="5685531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FA6C23-0374-8B56-3F34-4BDE20BB2C01}"/>
                </a:ext>
              </a:extLst>
            </p:cNvPr>
            <p:cNvSpPr/>
            <p:nvPr/>
          </p:nvSpPr>
          <p:spPr>
            <a:xfrm rot="5400000" flipV="1">
              <a:off x="2566524" y="5806489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ED1D68C-EDD2-9B05-21E0-E3B8052B54A4}"/>
                </a:ext>
              </a:extLst>
            </p:cNvPr>
            <p:cNvGrpSpPr/>
            <p:nvPr/>
          </p:nvGrpSpPr>
          <p:grpSpPr>
            <a:xfrm>
              <a:off x="2740282" y="5480187"/>
              <a:ext cx="217701" cy="47812"/>
              <a:chOff x="1367642" y="3424632"/>
              <a:chExt cx="217701" cy="47812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0BD0CA7-4F1B-BF44-C495-B1E3EC44B8B0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FEB1AAD-9136-99AC-CB32-2A1A3F94EB9D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E42181C-6F72-F2FF-97FB-F6239083EF2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40043C4-53FF-F258-1819-6C965BD84A7B}"/>
              </a:ext>
            </a:extLst>
          </p:cNvPr>
          <p:cNvGrpSpPr/>
          <p:nvPr/>
        </p:nvGrpSpPr>
        <p:grpSpPr>
          <a:xfrm>
            <a:off x="2848465" y="3005644"/>
            <a:ext cx="798349" cy="846712"/>
            <a:chOff x="5554349" y="3987802"/>
            <a:chExt cx="798349" cy="84671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2412F9F-FCEF-4FC7-DFF0-F8260A58DF02}"/>
                </a:ext>
              </a:extLst>
            </p:cNvPr>
            <p:cNvGrpSpPr/>
            <p:nvPr/>
          </p:nvGrpSpPr>
          <p:grpSpPr>
            <a:xfrm rot="5400000">
              <a:off x="5635731" y="4350679"/>
              <a:ext cx="846711" cy="120960"/>
              <a:chOff x="6410528" y="2453738"/>
              <a:chExt cx="2451365" cy="35019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6E9D3D-9F6C-51A8-7FB2-8587021E305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578F16E-0096-8E4C-924F-59ABEE5B3B8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F72D805-1486-D21C-DE6B-D46A4F1112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AB0E19-5007-EDB7-EA57-206641828725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65F14B3-A374-D47F-3A87-140D03AF5CB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75DA05D-AEE5-B4BB-14D6-394A7E0EE6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B29A15C-E0FB-21AA-76CC-BA711FD97EC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40624F7-1B6E-5A0E-CF60-4153FEFD80DB}"/>
                </a:ext>
              </a:extLst>
            </p:cNvPr>
            <p:cNvGrpSpPr/>
            <p:nvPr/>
          </p:nvGrpSpPr>
          <p:grpSpPr>
            <a:xfrm rot="5400000">
              <a:off x="5868862" y="4350678"/>
              <a:ext cx="846711" cy="120960"/>
              <a:chOff x="6410528" y="2453738"/>
              <a:chExt cx="2451365" cy="35019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932A442-9053-C03B-D67E-5FD53F4B73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D61862-F69A-F5C4-C711-07FF46C4C24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B4B4785-1B05-FF07-A18B-2AF962A0175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D5BFA1-46C1-18DD-B846-C29C614F753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A18A43F-80BE-0CD6-2141-853392EF89C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2783-FE4B-5F5E-546C-4AC1CF5E956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8A200B0-AE9B-0492-D5C7-02825A7BC27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AF30CB4-93BC-AFD0-5856-7B80181EE972}"/>
                </a:ext>
              </a:extLst>
            </p:cNvPr>
            <p:cNvGrpSpPr/>
            <p:nvPr/>
          </p:nvGrpSpPr>
          <p:grpSpPr>
            <a:xfrm rot="5400000">
              <a:off x="5191473" y="4350679"/>
              <a:ext cx="846711" cy="120960"/>
              <a:chOff x="6410528" y="2453738"/>
              <a:chExt cx="2451365" cy="35019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E0D8163-41BA-246F-4CB0-E89AD4A59D55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BA58A1B-474B-AA96-1642-8EE380ED873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E416B15-7230-6253-ADBB-790CEA8BDCF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BC45FA-681A-2225-3418-39E4A5CE1F0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134AAF3-BDE3-1A5F-1CC3-E161FBA23EE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720E65C-E2D9-3C78-A66B-AF40FE2BE303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E4C303-C484-4F01-3232-01C45E921A5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FCDFB24-BCDC-F7AE-C0EA-98746BE7E86A}"/>
                </a:ext>
              </a:extLst>
            </p:cNvPr>
            <p:cNvGrpSpPr/>
            <p:nvPr/>
          </p:nvGrpSpPr>
          <p:grpSpPr>
            <a:xfrm>
              <a:off x="5737187" y="4387252"/>
              <a:ext cx="217701" cy="47812"/>
              <a:chOff x="1367642" y="3424632"/>
              <a:chExt cx="217701" cy="4781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390478F-0666-771F-DCE0-738D3B759DD2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5872AF3-F0F4-BEF6-0B79-53E9B463FAB0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26F3036-B3F6-C794-1A1E-D9CB7FD1076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A416424-AB3F-E637-CD35-BFA1B4A3D633}"/>
              </a:ext>
            </a:extLst>
          </p:cNvPr>
          <p:cNvGrpSpPr/>
          <p:nvPr/>
        </p:nvGrpSpPr>
        <p:grpSpPr>
          <a:xfrm>
            <a:off x="2844165" y="4569521"/>
            <a:ext cx="791518" cy="846704"/>
            <a:chOff x="8362909" y="4140203"/>
            <a:chExt cx="791518" cy="846704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499D3C-BE5F-8131-F311-11830B93F74A}"/>
                </a:ext>
              </a:extLst>
            </p:cNvPr>
            <p:cNvGrpSpPr/>
            <p:nvPr/>
          </p:nvGrpSpPr>
          <p:grpSpPr>
            <a:xfrm rot="5400000">
              <a:off x="8000036" y="4503076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25759B5-38EC-A50B-1B70-D9EA7AE582F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48A246-E0E3-6126-5BB3-149BF1605BA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6FBDF0D-6C54-A3D4-62AC-25813CFA35F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4AA54D7-6861-02F9-4DAF-003E8F181BD0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146DE02-04CA-55D4-4FA4-229ED3802F2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FDC3334-5AC2-4F18-C961-2597CFCBEBE5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008F483-22C3-2778-F6A0-8E9D4915F4B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8D7CA18-9A03-F0A4-0000-31DD46A091F9}"/>
                </a:ext>
              </a:extLst>
            </p:cNvPr>
            <p:cNvGrpSpPr/>
            <p:nvPr/>
          </p:nvGrpSpPr>
          <p:grpSpPr>
            <a:xfrm rot="5400000">
              <a:off x="8434376" y="4503076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B22958D-3F74-43DC-070A-E3891C6644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183626-1658-C097-F5A3-3AA60A1FAA5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60E7E3B-24B4-869F-0CAC-67E48A10B82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DC835E5-E7A1-F18D-4284-F8A0FE7A9D91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BF7DC06-34DF-D92C-395F-02AD4F072A8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AE8A679-7754-EA9B-0C34-4A8C52D00FB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CFAE3DD-8AAC-C480-B4C4-73696EED93F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33C7792-7EEB-63CE-7C92-5629CAF561B0}"/>
                </a:ext>
              </a:extLst>
            </p:cNvPr>
            <p:cNvGrpSpPr/>
            <p:nvPr/>
          </p:nvGrpSpPr>
          <p:grpSpPr>
            <a:xfrm rot="5400000">
              <a:off x="8670596" y="4503076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82C7E5-C49A-4E8F-3FEE-4F4ED8945C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805EAA-906F-EDD9-DAB9-AF93BAA6DF0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802ED6C-D574-43FB-C05A-96FB453615E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8468911-A55D-C1CE-28AF-C8374F9F90D4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52957F3-AD5D-7F95-025F-BDB5442182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AD06C1-0261-674A-FBA6-AA3C85F1DE0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C483311-016F-BBEC-3185-B451D7DBEC9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6268476-53E6-0F25-0756-3014A503F38B}"/>
                </a:ext>
              </a:extLst>
            </p:cNvPr>
            <p:cNvGrpSpPr/>
            <p:nvPr/>
          </p:nvGrpSpPr>
          <p:grpSpPr>
            <a:xfrm>
              <a:off x="8526107" y="4539647"/>
              <a:ext cx="217701" cy="47812"/>
              <a:chOff x="1367642" y="3424632"/>
              <a:chExt cx="217701" cy="4781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C39069D-B7BC-F540-9B6D-8D6CF088BFDC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23AC51A-0020-CDE3-BBE1-F2533C85629B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97FB21E-E8D2-7B2C-5C32-4EC31298D0D6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78666642-32AD-0B2E-EA1C-EEFAB18DAFEB}"/>
              </a:ext>
            </a:extLst>
          </p:cNvPr>
          <p:cNvGrpSpPr/>
          <p:nvPr/>
        </p:nvGrpSpPr>
        <p:grpSpPr>
          <a:xfrm>
            <a:off x="5105312" y="1335361"/>
            <a:ext cx="802458" cy="3746897"/>
            <a:chOff x="5105312" y="1335361"/>
            <a:chExt cx="802458" cy="3746897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931B3821-9B0E-5FF6-8288-5D80349598DC}"/>
                </a:ext>
              </a:extLst>
            </p:cNvPr>
            <p:cNvGrpSpPr/>
            <p:nvPr/>
          </p:nvGrpSpPr>
          <p:grpSpPr>
            <a:xfrm>
              <a:off x="5105312" y="1335361"/>
              <a:ext cx="798348" cy="847757"/>
              <a:chOff x="2566524" y="5079691"/>
              <a:chExt cx="798348" cy="847757"/>
            </a:xfrm>
          </p:grpSpPr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DE95068-5AA0-7281-5F1A-C80FBEA3F933}"/>
                  </a:ext>
                </a:extLst>
              </p:cNvPr>
              <p:cNvGrpSpPr/>
              <p:nvPr/>
            </p:nvGrpSpPr>
            <p:grpSpPr>
              <a:xfrm rot="5400000" flipV="1">
                <a:off x="2881037" y="5442566"/>
                <a:ext cx="846710" cy="120960"/>
                <a:chOff x="1051128" y="2206091"/>
                <a:chExt cx="2451365" cy="350198"/>
              </a:xfrm>
            </p:grpSpPr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773B1834-133F-8EFC-18A5-3A08ADF37A0C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2B007EB6-4640-9551-01D0-7E1B3CD9556C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A7DEDB3C-CE71-5CC6-440B-C71E810BE350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57757B02-309D-8DAF-E4A8-98F07F9D262B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B8891EAB-DD55-FC1C-5329-AE2D51E198D9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C1AB7D2D-FD84-4723-DC58-13263234A9E3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5D4F713-3A96-C9EB-9404-3A752FF99DF5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4370083C-4A44-EFC4-067F-123703E3A27D}"/>
                  </a:ext>
                </a:extLst>
              </p:cNvPr>
              <p:cNvSpPr/>
              <p:nvPr/>
            </p:nvSpPr>
            <p:spPr>
              <a:xfrm rot="5400000" flipV="1">
                <a:off x="3010782" y="5080738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A208FA36-1453-C1E5-5439-D183EA13E5F0}"/>
                  </a:ext>
                </a:extLst>
              </p:cNvPr>
              <p:cNvSpPr/>
              <p:nvPr/>
            </p:nvSpPr>
            <p:spPr>
              <a:xfrm rot="5400000" flipV="1">
                <a:off x="3010782" y="5201696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D7D7CE0-861E-9796-C5F0-9FA76C720BC8}"/>
                  </a:ext>
                </a:extLst>
              </p:cNvPr>
              <p:cNvSpPr/>
              <p:nvPr/>
            </p:nvSpPr>
            <p:spPr>
              <a:xfrm rot="5400000" flipV="1">
                <a:off x="3010782" y="5322655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DA906857-DDB5-DB8B-F745-68F188C4A8FD}"/>
                  </a:ext>
                </a:extLst>
              </p:cNvPr>
              <p:cNvSpPr/>
              <p:nvPr/>
            </p:nvSpPr>
            <p:spPr>
              <a:xfrm rot="5400000" flipV="1">
                <a:off x="3010782" y="5443614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E726ADAF-2520-B3DC-29C4-FAD82FF1E4B1}"/>
                  </a:ext>
                </a:extLst>
              </p:cNvPr>
              <p:cNvSpPr/>
              <p:nvPr/>
            </p:nvSpPr>
            <p:spPr>
              <a:xfrm rot="5400000" flipV="1">
                <a:off x="3010782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26DBE464-E9F3-FD2A-3E6F-6AFF6FF364D7}"/>
                  </a:ext>
                </a:extLst>
              </p:cNvPr>
              <p:cNvSpPr/>
              <p:nvPr/>
            </p:nvSpPr>
            <p:spPr>
              <a:xfrm rot="5400000" flipV="1">
                <a:off x="3010782" y="5685531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176BB3CF-DA76-FBB3-69A5-E2421F0D34B9}"/>
                  </a:ext>
                </a:extLst>
              </p:cNvPr>
              <p:cNvSpPr/>
              <p:nvPr/>
            </p:nvSpPr>
            <p:spPr>
              <a:xfrm rot="5400000" flipV="1">
                <a:off x="3010781" y="5806489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FD2BEBEB-1F5C-3FDB-E1F8-B78F9C363488}"/>
                  </a:ext>
                </a:extLst>
              </p:cNvPr>
              <p:cNvSpPr/>
              <p:nvPr/>
            </p:nvSpPr>
            <p:spPr>
              <a:xfrm rot="5400000" flipV="1">
                <a:off x="2566525" y="5080738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E10EBD87-FACF-13FB-82A4-3A65020C1280}"/>
                  </a:ext>
                </a:extLst>
              </p:cNvPr>
              <p:cNvSpPr/>
              <p:nvPr/>
            </p:nvSpPr>
            <p:spPr>
              <a:xfrm rot="5400000" flipV="1">
                <a:off x="2566525" y="5201696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CF5E6DE1-EC8E-A45C-8A20-5DB6EEC5B7D4}"/>
                  </a:ext>
                </a:extLst>
              </p:cNvPr>
              <p:cNvSpPr/>
              <p:nvPr/>
            </p:nvSpPr>
            <p:spPr>
              <a:xfrm rot="5400000" flipV="1">
                <a:off x="2566525" y="5322655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589BF900-1558-7124-7F0A-D03B499B8DF6}"/>
                  </a:ext>
                </a:extLst>
              </p:cNvPr>
              <p:cNvSpPr/>
              <p:nvPr/>
            </p:nvSpPr>
            <p:spPr>
              <a:xfrm rot="5400000" flipV="1">
                <a:off x="2566525" y="5443614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5B00D0E-338F-6945-921E-63F5F142DD30}"/>
                  </a:ext>
                </a:extLst>
              </p:cNvPr>
              <p:cNvSpPr/>
              <p:nvPr/>
            </p:nvSpPr>
            <p:spPr>
              <a:xfrm rot="5400000" flipV="1">
                <a:off x="2566525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6C30545-EA53-CD0F-6955-A5FD4B6DD0AF}"/>
                  </a:ext>
                </a:extLst>
              </p:cNvPr>
              <p:cNvSpPr/>
              <p:nvPr/>
            </p:nvSpPr>
            <p:spPr>
              <a:xfrm rot="5400000" flipV="1">
                <a:off x="2566525" y="56855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0BF34E15-33A7-DE64-7904-9F64E7148B38}"/>
                  </a:ext>
                </a:extLst>
              </p:cNvPr>
              <p:cNvSpPr/>
              <p:nvPr/>
            </p:nvSpPr>
            <p:spPr>
              <a:xfrm rot="5400000" flipV="1">
                <a:off x="2566524" y="5806489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6F87F02D-89EB-C06B-5155-07B649E2BAF9}"/>
                  </a:ext>
                </a:extLst>
              </p:cNvPr>
              <p:cNvGrpSpPr/>
              <p:nvPr/>
            </p:nvGrpSpPr>
            <p:grpSpPr>
              <a:xfrm>
                <a:off x="2740282" y="5480187"/>
                <a:ext cx="217701" cy="47812"/>
                <a:chOff x="1367642" y="3424632"/>
                <a:chExt cx="217701" cy="47812"/>
              </a:xfrm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C89BDA2D-C931-36FE-3DC2-55A5B3EE6B98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643D09B1-5443-7BD2-6FFA-970AA1B546C0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735478C8-19A8-EF68-36DB-4F124133100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E6D3A126-6A39-EBA0-8E56-E6EDD47C85FE}"/>
                </a:ext>
              </a:extLst>
            </p:cNvPr>
            <p:cNvGrpSpPr/>
            <p:nvPr/>
          </p:nvGrpSpPr>
          <p:grpSpPr>
            <a:xfrm>
              <a:off x="5105312" y="2900277"/>
              <a:ext cx="798349" cy="846712"/>
              <a:chOff x="5554349" y="3987802"/>
              <a:chExt cx="798349" cy="846712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EF6D896-330E-5AC3-8946-8241F736D58E}"/>
                  </a:ext>
                </a:extLst>
              </p:cNvPr>
              <p:cNvGrpSpPr/>
              <p:nvPr/>
            </p:nvGrpSpPr>
            <p:grpSpPr>
              <a:xfrm rot="5400000">
                <a:off x="5635731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3BBA7BB8-0C74-66FD-7CC6-E4BB4A364F8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13A85536-4949-D495-68DD-D195E8D28770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84EEC19C-FB5F-CCA9-4BE8-4CD136ED53A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BDDAE2E1-66DB-F098-C599-CD3BEE440F2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0F982E75-D776-5C4E-6739-2BFB52721BA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B551A9CF-43A1-E79A-FF2C-6D116FCB519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1D97EC94-140D-F83C-F4E0-173F943138AA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4612C767-334A-C31E-1F77-EA0913554CDE}"/>
                  </a:ext>
                </a:extLst>
              </p:cNvPr>
              <p:cNvGrpSpPr/>
              <p:nvPr/>
            </p:nvGrpSpPr>
            <p:grpSpPr>
              <a:xfrm rot="5400000">
                <a:off x="5868862" y="4350678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E88998AC-7CB7-60EC-D0A3-1F5F0D5EBF4F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4029515A-870E-B0E0-DFD5-A5F146B9339E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948D36A-0C30-B69B-258E-E392CF897529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94A8FF5D-152B-57A9-FD10-2FCFBC508A9F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2F73DCDA-300D-DD7D-824D-AEA1E00332BE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64B3C381-5D7A-81EC-D279-8C65C0C7360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A841A6DF-5F79-CEFC-B203-101369C0C20C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05A1C7BC-9E95-5429-C26C-F5E61455C3B9}"/>
                  </a:ext>
                </a:extLst>
              </p:cNvPr>
              <p:cNvGrpSpPr/>
              <p:nvPr/>
            </p:nvGrpSpPr>
            <p:grpSpPr>
              <a:xfrm rot="5400000">
                <a:off x="5191473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4CB69CE9-8CB3-8D4D-B27A-627389B2121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F1136AD-8AD3-3ADC-5726-F1BB52B7B6F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1DEB9CC3-2D2A-DDD3-CD26-AC9C03E5E151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CFE7A331-4678-39E3-FFCD-2BEADD4BEB27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F2660115-2777-48C4-972E-0AA1BD1F9AE8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BA426B2B-D946-35A4-70A2-2CAC5533A4DF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648498B4-43F1-456F-2D60-60E01E979A9E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1F6443D8-8F17-711A-8464-EE6866599C10}"/>
                  </a:ext>
                </a:extLst>
              </p:cNvPr>
              <p:cNvGrpSpPr/>
              <p:nvPr/>
            </p:nvGrpSpPr>
            <p:grpSpPr>
              <a:xfrm>
                <a:off x="5737187" y="4387252"/>
                <a:ext cx="217701" cy="47812"/>
                <a:chOff x="1367642" y="3424632"/>
                <a:chExt cx="217701" cy="47812"/>
              </a:xfrm>
            </p:grpSpPr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DED739D5-55A0-E113-9BE7-E41ECEE540E4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0793CEA9-BDF7-D9BC-B06B-D209C26C8EF8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1F68E5B9-8171-79CE-C096-A1ECC9834DC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BFACD77A-484C-634F-805D-3DB1931949C3}"/>
                </a:ext>
              </a:extLst>
            </p:cNvPr>
            <p:cNvGrpSpPr/>
            <p:nvPr/>
          </p:nvGrpSpPr>
          <p:grpSpPr>
            <a:xfrm>
              <a:off x="5116252" y="4235554"/>
              <a:ext cx="791518" cy="846704"/>
              <a:chOff x="8362909" y="4140203"/>
              <a:chExt cx="791518" cy="846704"/>
            </a:xfrm>
          </p:grpSpPr>
          <p:grpSp>
            <p:nvGrpSpPr>
              <p:cNvPr id="404" name="组合 403">
                <a:extLst>
                  <a:ext uri="{FF2B5EF4-FFF2-40B4-BE49-F238E27FC236}">
                    <a16:creationId xmlns:a16="http://schemas.microsoft.com/office/drawing/2014/main" id="{2D9EFC9F-2B0C-5BD0-F47B-066E8E3C06B1}"/>
                  </a:ext>
                </a:extLst>
              </p:cNvPr>
              <p:cNvGrpSpPr/>
              <p:nvPr/>
            </p:nvGrpSpPr>
            <p:grpSpPr>
              <a:xfrm rot="5400000">
                <a:off x="800003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57D06927-77D2-4EEF-EAAC-3684ED749B73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2631EF83-B9C7-7CD4-1AC2-1035AFA89BBC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51546F2D-9713-996F-3359-79C0405CF72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385830F0-3C10-EC12-3D0A-02641F620D5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1E21A94A-52E1-1152-78C5-2133456611A2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70EF8F4C-3C78-7B9F-E656-F36A85FF4116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DF5831F1-1D10-15FD-7325-2A2F32DF5893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>
                <a:extLst>
                  <a:ext uri="{FF2B5EF4-FFF2-40B4-BE49-F238E27FC236}">
                    <a16:creationId xmlns:a16="http://schemas.microsoft.com/office/drawing/2014/main" id="{C2EEA296-9C42-C12A-E6D1-D386F6DDE565}"/>
                  </a:ext>
                </a:extLst>
              </p:cNvPr>
              <p:cNvGrpSpPr/>
              <p:nvPr/>
            </p:nvGrpSpPr>
            <p:grpSpPr>
              <a:xfrm rot="5400000">
                <a:off x="843437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80511A28-6C7B-6A21-BB1E-AD71508C527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DDF6DB6F-AA8F-73B2-A71D-FFC958DC25AA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0BBD2979-FD5A-9841-C979-94E073522BE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57FAE0C7-0601-03DD-0192-59B216A98039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63AB6A53-9431-8A63-C932-FF8019F1644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E5BCD933-F264-23D4-52A4-E3BBBCB6A6DE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5D03B6DD-4277-EBB6-07AB-29E4BE35E5E7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>
                <a:extLst>
                  <a:ext uri="{FF2B5EF4-FFF2-40B4-BE49-F238E27FC236}">
                    <a16:creationId xmlns:a16="http://schemas.microsoft.com/office/drawing/2014/main" id="{E088EDB9-ED0E-7DE0-3EE3-9607D92D30AC}"/>
                  </a:ext>
                </a:extLst>
              </p:cNvPr>
              <p:cNvGrpSpPr/>
              <p:nvPr/>
            </p:nvGrpSpPr>
            <p:grpSpPr>
              <a:xfrm rot="5400000">
                <a:off x="867059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08B1A7FA-BFBA-50F6-5EB5-4F4092C7D314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69AA86C4-46C6-280B-BA19-1E524CAA079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320BD937-67DC-B7FB-89A4-13F2C3E66AEA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A6A32D3E-0943-0481-E598-D3D392FDEF13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AAD1C43D-431D-339D-E296-B52529336FDE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ED6A755F-70D4-8234-037E-92604E64EC21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74332859-37FD-3220-1706-14D91EFFFC00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01E15598-3AD8-907D-5AE6-4B17C88F92B3}"/>
                  </a:ext>
                </a:extLst>
              </p:cNvPr>
              <p:cNvGrpSpPr/>
              <p:nvPr/>
            </p:nvGrpSpPr>
            <p:grpSpPr>
              <a:xfrm>
                <a:off x="8526107" y="4539647"/>
                <a:ext cx="217701" cy="47812"/>
                <a:chOff x="1367642" y="3424632"/>
                <a:chExt cx="217701" cy="47812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49EE0EB4-6263-5B99-8782-5BD7FD3DE53E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FB008D6C-FD39-5CB7-C4B2-CC39119ABACE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A9160A6-DDA9-6123-266D-34FFB27CEF90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7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19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8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51371" y="5021584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0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DB2ADB-1382-A4CE-6D9C-6BD360AD4CA3}"/>
              </a:ext>
            </a:extLst>
          </p:cNvPr>
          <p:cNvGrpSpPr/>
          <p:nvPr/>
        </p:nvGrpSpPr>
        <p:grpSpPr>
          <a:xfrm>
            <a:off x="8839200" y="5021584"/>
            <a:ext cx="963129" cy="586740"/>
            <a:chOff x="8839200" y="5021584"/>
            <a:chExt cx="963129" cy="586740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601BBEE-99CE-18E2-92DC-C125830A19A8}"/>
                </a:ext>
              </a:extLst>
            </p:cNvPr>
            <p:cNvSpPr/>
            <p:nvPr/>
          </p:nvSpPr>
          <p:spPr>
            <a:xfrm>
              <a:off x="9025891" y="5021584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B4D24FE-6EC5-BF1D-4625-88CAF169D9B5}"/>
                </a:ext>
              </a:extLst>
            </p:cNvPr>
            <p:cNvSpPr/>
            <p:nvPr/>
          </p:nvSpPr>
          <p:spPr>
            <a:xfrm>
              <a:off x="8839200" y="5168269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7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24FA94-EAED-4D32-F5F4-35B7BDED53D5}"/>
              </a:ext>
            </a:extLst>
          </p:cNvPr>
          <p:cNvSpPr/>
          <p:nvPr/>
        </p:nvSpPr>
        <p:spPr>
          <a:xfrm>
            <a:off x="2643146" y="1363587"/>
            <a:ext cx="1931629" cy="2546637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E12F8-152C-A6C9-A998-19514867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535" y="1266243"/>
            <a:ext cx="1916503" cy="27413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1A723-15F6-501A-B3AC-EC5C18A96335}"/>
              </a:ext>
            </a:extLst>
          </p:cNvPr>
          <p:cNvSpPr txBox="1"/>
          <p:nvPr/>
        </p:nvSpPr>
        <p:spPr>
          <a:xfrm>
            <a:off x="2934246" y="2406073"/>
            <a:ext cx="134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Fusion</a:t>
            </a:r>
            <a:endParaRPr lang="zh-CN" altLang="en-US" sz="2400" b="1" dirty="0">
              <a:ln w="6600">
                <a:solidFill>
                  <a:srgbClr val="B4978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020807-2613-A3A1-160F-CEF0633A51E0}"/>
              </a:ext>
            </a:extLst>
          </p:cNvPr>
          <p:cNvSpPr txBox="1"/>
          <p:nvPr/>
        </p:nvSpPr>
        <p:spPr>
          <a:xfrm>
            <a:off x="1303384" y="4173508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concat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107" y="3698526"/>
            <a:ext cx="474982" cy="47498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293B56-1B37-D8BE-4D23-6EEA8A3A2BC4}"/>
              </a:ext>
            </a:extLst>
          </p:cNvPr>
          <p:cNvGrpSpPr/>
          <p:nvPr/>
        </p:nvGrpSpPr>
        <p:grpSpPr>
          <a:xfrm>
            <a:off x="1303384" y="5076611"/>
            <a:ext cx="846429" cy="813536"/>
            <a:chOff x="1303384" y="5076611"/>
            <a:chExt cx="846429" cy="81353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2DD441-8864-0954-8A88-FFB4F1A96F81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636D2F87-0E9D-30BA-9E10-30C9B3043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B6C560-4B10-0B83-59A9-E7ABC65B186C}"/>
              </a:ext>
            </a:extLst>
          </p:cNvPr>
          <p:cNvGrpSpPr/>
          <p:nvPr/>
        </p:nvGrpSpPr>
        <p:grpSpPr>
          <a:xfrm>
            <a:off x="2762531" y="1544478"/>
            <a:ext cx="846429" cy="813536"/>
            <a:chOff x="1303384" y="5076611"/>
            <a:chExt cx="846429" cy="81353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8EF1C79-8F2E-064D-D228-06DF29841A94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3C367DCB-EBC8-9E25-30CB-7FEDAA1E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769" y="5014034"/>
            <a:ext cx="646893" cy="5989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DE3E465-94DE-0A5F-EE5F-83D8CE04CE2D}"/>
              </a:ext>
            </a:extLst>
          </p:cNvPr>
          <p:cNvSpPr txBox="1"/>
          <p:nvPr/>
        </p:nvSpPr>
        <p:spPr>
          <a:xfrm>
            <a:off x="2348501" y="5642341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transformer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44CBD-37A5-D019-A5DB-237B46CDE2C0}"/>
              </a:ext>
            </a:extLst>
          </p:cNvPr>
          <p:cNvGrpSpPr/>
          <p:nvPr/>
        </p:nvGrpSpPr>
        <p:grpSpPr>
          <a:xfrm>
            <a:off x="4751371" y="5014034"/>
            <a:ext cx="1349429" cy="966861"/>
            <a:chOff x="4751371" y="5014034"/>
            <a:chExt cx="1349429" cy="966861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EE0A632D-0667-2672-A2F9-7B988419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02639" y="5014034"/>
              <a:ext cx="646893" cy="59897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7BB974-0548-549F-13C9-4D3BA08649F5}"/>
                </a:ext>
              </a:extLst>
            </p:cNvPr>
            <p:cNvSpPr txBox="1"/>
            <p:nvPr/>
          </p:nvSpPr>
          <p:spPr>
            <a:xfrm>
              <a:off x="4751371" y="5642341"/>
              <a:ext cx="134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BD1E392-ABB3-2C87-EF93-5CE775A016AB}"/>
              </a:ext>
            </a:extLst>
          </p:cNvPr>
          <p:cNvGrpSpPr/>
          <p:nvPr/>
        </p:nvGrpSpPr>
        <p:grpSpPr>
          <a:xfrm>
            <a:off x="2934246" y="2832996"/>
            <a:ext cx="1349429" cy="966861"/>
            <a:chOff x="4751371" y="5014034"/>
            <a:chExt cx="1349429" cy="966861"/>
          </a:xfrm>
        </p:grpSpPr>
        <p:pic>
          <p:nvPicPr>
            <p:cNvPr id="36" name="图形 35">
              <a:extLst>
                <a:ext uri="{FF2B5EF4-FFF2-40B4-BE49-F238E27FC236}">
                  <a16:creationId xmlns:a16="http://schemas.microsoft.com/office/drawing/2014/main" id="{26E4201D-6765-B15F-3E95-4BF744F4B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02639" y="5014034"/>
              <a:ext cx="646893" cy="598975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3D7984-CD73-C320-E35A-6C2B8FCBF802}"/>
                </a:ext>
              </a:extLst>
            </p:cNvPr>
            <p:cNvSpPr txBox="1"/>
            <p:nvPr/>
          </p:nvSpPr>
          <p:spPr>
            <a:xfrm>
              <a:off x="4751371" y="5642341"/>
              <a:ext cx="1349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6419" y="4897722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74013" y="5656274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27668B0-F749-F5FE-D397-EA8CD0491865}"/>
              </a:ext>
            </a:extLst>
          </p:cNvPr>
          <p:cNvSpPr txBox="1"/>
          <p:nvPr/>
        </p:nvSpPr>
        <p:spPr>
          <a:xfrm>
            <a:off x="9719371" y="5420625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gate</a:t>
            </a:r>
            <a:endParaRPr lang="zh-CN" altLang="en-US" sz="1600" b="1" dirty="0">
              <a:ln w="10160">
                <a:solidFill>
                  <a:srgbClr val="71778A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840" y="4942797"/>
            <a:ext cx="475200" cy="47520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4E116F21-179B-6D7A-D603-7934B3C42200}"/>
              </a:ext>
            </a:extLst>
          </p:cNvPr>
          <p:cNvGrpSpPr/>
          <p:nvPr/>
        </p:nvGrpSpPr>
        <p:grpSpPr>
          <a:xfrm>
            <a:off x="8645802" y="4972811"/>
            <a:ext cx="846429" cy="813536"/>
            <a:chOff x="1303384" y="5076611"/>
            <a:chExt cx="846429" cy="81353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7E5BD35-2CFD-3897-F684-7188D8298290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C1D9BFDA-6F29-5C62-79EC-91AC25B9C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EB35905-BEA4-756B-3BA8-B0DC54A3FED9}"/>
              </a:ext>
            </a:extLst>
          </p:cNvPr>
          <p:cNvGrpSpPr/>
          <p:nvPr/>
        </p:nvGrpSpPr>
        <p:grpSpPr>
          <a:xfrm>
            <a:off x="10792940" y="4969965"/>
            <a:ext cx="846429" cy="816382"/>
            <a:chOff x="10810743" y="3460926"/>
            <a:chExt cx="846429" cy="816382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D879A69-D221-E9A6-594E-747D434C4256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63" name="图形 62">
              <a:extLst>
                <a:ext uri="{FF2B5EF4-FFF2-40B4-BE49-F238E27FC236}">
                  <a16:creationId xmlns:a16="http://schemas.microsoft.com/office/drawing/2014/main" id="{E6A26492-1351-38A5-2E25-068BC0E5A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7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5D1B972-7B25-062E-C67A-488EB6FFB106}"/>
              </a:ext>
            </a:extLst>
          </p:cNvPr>
          <p:cNvGrpSpPr/>
          <p:nvPr/>
        </p:nvGrpSpPr>
        <p:grpSpPr>
          <a:xfrm>
            <a:off x="3579436" y="1537816"/>
            <a:ext cx="846429" cy="816382"/>
            <a:chOff x="10810743" y="3460926"/>
            <a:chExt cx="846429" cy="816382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2D37643-D59B-FEDE-85BF-F42135B95B92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281CF6A5-E100-B143-ACAC-A48B79477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7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6A4F14A-4CB7-3D88-7074-9462067B9C76}"/>
              </a:ext>
            </a:extLst>
          </p:cNvPr>
          <p:cNvGrpSpPr/>
          <p:nvPr/>
        </p:nvGrpSpPr>
        <p:grpSpPr>
          <a:xfrm>
            <a:off x="9037643" y="1390347"/>
            <a:ext cx="1931629" cy="2546637"/>
            <a:chOff x="9037643" y="1390347"/>
            <a:chExt cx="1931629" cy="2546637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292074EC-287C-A551-1443-9FC542D94727}"/>
                </a:ext>
              </a:extLst>
            </p:cNvPr>
            <p:cNvSpPr/>
            <p:nvPr/>
          </p:nvSpPr>
          <p:spPr>
            <a:xfrm>
              <a:off x="9037643" y="1390347"/>
              <a:ext cx="1931629" cy="2546637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5E3F08C7-6B4D-D881-74F0-C6438488C054}"/>
                </a:ext>
              </a:extLst>
            </p:cNvPr>
            <p:cNvSpPr txBox="1"/>
            <p:nvPr/>
          </p:nvSpPr>
          <p:spPr>
            <a:xfrm>
              <a:off x="9328743" y="2432833"/>
              <a:ext cx="1349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24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034AEDF-2373-5886-3FEF-A4CCC39EFF7E}"/>
                </a:ext>
              </a:extLst>
            </p:cNvPr>
            <p:cNvGrpSpPr/>
            <p:nvPr/>
          </p:nvGrpSpPr>
          <p:grpSpPr>
            <a:xfrm>
              <a:off x="9157028" y="1571238"/>
              <a:ext cx="846429" cy="813536"/>
              <a:chOff x="1303384" y="5076611"/>
              <a:chExt cx="846429" cy="813536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6C9F559-C0C6-2C75-8BA2-13D8E23CF225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16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72" name="图形 71">
                <a:extLst>
                  <a:ext uri="{FF2B5EF4-FFF2-40B4-BE49-F238E27FC236}">
                    <a16:creationId xmlns:a16="http://schemas.microsoft.com/office/drawing/2014/main" id="{08E7DDC2-B646-6630-72E7-54E1F0D10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72D64F8-1B19-DCCF-5AB3-B25B5B24C375}"/>
                </a:ext>
              </a:extLst>
            </p:cNvPr>
            <p:cNvGrpSpPr/>
            <p:nvPr/>
          </p:nvGrpSpPr>
          <p:grpSpPr>
            <a:xfrm>
              <a:off x="9328743" y="2859756"/>
              <a:ext cx="1349429" cy="966861"/>
              <a:chOff x="4751371" y="5014034"/>
              <a:chExt cx="1349429" cy="966861"/>
            </a:xfrm>
          </p:grpSpPr>
          <p:pic>
            <p:nvPicPr>
              <p:cNvPr id="74" name="图形 73">
                <a:extLst>
                  <a:ext uri="{FF2B5EF4-FFF2-40B4-BE49-F238E27FC236}">
                    <a16:creationId xmlns:a16="http://schemas.microsoft.com/office/drawing/2014/main" id="{879BFA1D-FF6C-1379-9793-6EA41BE2A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02639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C0D30A4-56D4-1F43-79AC-8F92C5D6F385}"/>
                  </a:ext>
                </a:extLst>
              </p:cNvPr>
              <p:cNvSpPr txBox="1"/>
              <p:nvPr/>
            </p:nvSpPr>
            <p:spPr>
              <a:xfrm>
                <a:off x="4751371" y="5642341"/>
                <a:ext cx="1349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16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DE18013-3461-BE37-54A1-13C7AEB2D03A}"/>
                </a:ext>
              </a:extLst>
            </p:cNvPr>
            <p:cNvGrpSpPr/>
            <p:nvPr/>
          </p:nvGrpSpPr>
          <p:grpSpPr>
            <a:xfrm>
              <a:off x="9973933" y="1564576"/>
              <a:ext cx="846429" cy="816382"/>
              <a:chOff x="10810743" y="3460926"/>
              <a:chExt cx="846429" cy="816382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4F9AD0A-D29E-1E63-528B-FBB408912BD9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78" name="图形 77">
                <a:extLst>
                  <a:ext uri="{FF2B5EF4-FFF2-40B4-BE49-F238E27FC236}">
                    <a16:creationId xmlns:a16="http://schemas.microsoft.com/office/drawing/2014/main" id="{127C1452-639F-7EAD-5821-12401F2361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7" y="3460926"/>
                <a:ext cx="475200" cy="475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9BCEE-667E-58F2-9F4E-D6E862B08977}"/>
              </a:ext>
            </a:extLst>
          </p:cNvPr>
          <p:cNvSpPr/>
          <p:nvPr/>
        </p:nvSpPr>
        <p:spPr>
          <a:xfrm>
            <a:off x="2438400" y="2175510"/>
            <a:ext cx="3794760" cy="769620"/>
          </a:xfrm>
          <a:prstGeom prst="roundRect">
            <a:avLst/>
          </a:prstGeom>
          <a:solidFill>
            <a:srgbClr val="F0F5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4DCDAF7-4A15-5E0C-0C6D-F1D1D8CE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2175510"/>
            <a:ext cx="769620" cy="7696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DCD7EA-14B8-61E8-DA6D-7977621C5465}"/>
              </a:ext>
            </a:extLst>
          </p:cNvPr>
          <p:cNvSpPr txBox="1"/>
          <p:nvPr/>
        </p:nvSpPr>
        <p:spPr>
          <a:xfrm>
            <a:off x="3208020" y="2287905"/>
            <a:ext cx="2887980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blipFill>
                  <a:blip r:embed="rId4"/>
                  <a:tile tx="0" ty="0" sx="100000" sy="100000" flip="none" algn="tl"/>
                </a:blipFill>
              </a:rPr>
              <a:t>(h, r, ?) or (?, r, t)</a:t>
            </a:r>
            <a:endParaRPr lang="zh-CN" altLang="en-US" sz="2800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2438400" y="3846196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3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8" y="2682016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0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4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6" y="1036440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4" y="3734688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1" y="6114791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6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0CBE7-048C-B347-6B79-B942DAD11A00}"/>
              </a:ext>
            </a:extLst>
          </p:cNvPr>
          <p:cNvSpPr/>
          <p:nvPr/>
        </p:nvSpPr>
        <p:spPr>
          <a:xfrm>
            <a:off x="661481" y="379379"/>
            <a:ext cx="11011709" cy="6215974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6DB3F4-023C-F92B-8687-B0125B98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10" y="1325880"/>
            <a:ext cx="989484" cy="92202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EC88A-E732-50C2-CEB8-4A5B05ECF256}"/>
              </a:ext>
            </a:extLst>
          </p:cNvPr>
          <p:cNvGrpSpPr/>
          <p:nvPr/>
        </p:nvGrpSpPr>
        <p:grpSpPr>
          <a:xfrm>
            <a:off x="1246105" y="4260839"/>
            <a:ext cx="722930" cy="811005"/>
            <a:chOff x="9835465" y="3560322"/>
            <a:chExt cx="1209475" cy="137484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1EA544E-8019-9EA6-41E3-E04B2FDECA48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D69C22-3738-BFC4-1A9A-668DE64BC541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A7C38F-A07B-7C82-AB4C-4C2766F6D3E2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798861D-CD17-66AC-1224-98507951676C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53B0C12-1E60-F38D-5E06-D2D845D4AFB8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557D489-DAE9-1205-E942-28E9472CD44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D4C12622-9C99-82BE-7F26-DEDD7F517D3E}"/>
                      </a:ext>
                    </a:extLst>
                  </p:cNvPr>
                  <p:cNvCxnSpPr>
                    <a:stCxn id="25" idx="1"/>
                    <a:endCxn id="2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B558C17-FCFE-67A8-6498-1094BA17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D75D5E1-9163-1BB9-C585-FE12F42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2FC81F4-0518-DCD7-8609-F7E331A1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960ABDF-9B80-64CD-613F-7F7AE63F5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3294120-029F-509F-A975-4798A1D6F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E44E43-114A-3CCC-B776-2C5B40484D13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10379D-12C5-218E-0211-FF48526BA9E1}"/>
              </a:ext>
            </a:extLst>
          </p:cNvPr>
          <p:cNvGrpSpPr/>
          <p:nvPr/>
        </p:nvGrpSpPr>
        <p:grpSpPr>
          <a:xfrm>
            <a:off x="1135410" y="2925425"/>
            <a:ext cx="855933" cy="685877"/>
            <a:chOff x="6736080" y="4899341"/>
            <a:chExt cx="1397528" cy="10603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02EB6D6-6F54-DFE4-DC26-273B6DACD020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7E1804-08E7-6CD2-D8FE-35AEDA5C70A4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DCA273-CDB4-91AA-1235-05BC60D85F50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73912C-21F6-2B88-8A79-511008D87261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2C9160C-0D4F-6A22-68DE-B6678572FD18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1AE2FDC3-AFD3-AD05-965E-939D7F5C4B09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4CBA879-1C46-1F05-C293-C87EB215D471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9F1CAB8-1927-4B0D-B207-FDCCBBAFC24F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370B4BC-DE9D-841C-C9E6-778403E0D1AC}"/>
              </a:ext>
            </a:extLst>
          </p:cNvPr>
          <p:cNvGrpSpPr/>
          <p:nvPr/>
        </p:nvGrpSpPr>
        <p:grpSpPr>
          <a:xfrm>
            <a:off x="2816466" y="4273830"/>
            <a:ext cx="948751" cy="785022"/>
            <a:chOff x="3254067" y="3967672"/>
            <a:chExt cx="1477953" cy="129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25921B-9C15-103D-CB4C-420E7E79FEDB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6DAA04D-F2DF-B517-3571-F6969F5FF14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AF2EDC6-1ED3-3F24-C586-3ACF035F49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C16F302-1341-34D0-1CCD-16268B52A4C4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ACD47A6-8403-A3F6-95AD-0ACD0B1CCCE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4A64457-8D2D-AB13-B9BD-5811A0A3679E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8D52DBE-452B-4BD5-70B2-0B3D925DEA69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9C1967-57B2-C7F0-EA71-8F7CE72BF6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C70C8D3-3BD5-FCC4-4F9C-68BE0BEB2C1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83BC0F3-6EC4-0BE2-E43C-F656D1A6EE0A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B175BC-FE1F-6A61-4E14-01749FA83D3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E4FCCE1-548D-A6C9-DA92-46DFE108ABD6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6AFE662-4F0B-DF85-6DAE-60AB847F1F7C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3203DF-1461-7A3E-CBC4-D56823C79CD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5BDB265-5AEB-B9A0-9CD4-01729C892754}"/>
                </a:ext>
              </a:extLst>
            </p:cNvPr>
            <p:cNvCxnSpPr>
              <a:stCxn id="80" idx="6"/>
              <a:endCxn id="8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23B5E3-EF10-9A3E-21E2-CE5EB8ED2AF8}"/>
                </a:ext>
              </a:extLst>
            </p:cNvPr>
            <p:cNvCxnSpPr>
              <a:stCxn id="81" idx="6"/>
              <a:endCxn id="8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A95748F-F294-2521-0C22-20B810697945}"/>
                </a:ext>
              </a:extLst>
            </p:cNvPr>
            <p:cNvCxnSpPr>
              <a:stCxn id="80" idx="6"/>
              <a:endCxn id="8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F5E453-34B4-AEEF-074D-F68A9D0C82B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91A772-CCF9-ACBF-DCF8-9DAF0244768F}"/>
                </a:ext>
              </a:extLst>
            </p:cNvPr>
            <p:cNvCxnSpPr>
              <a:stCxn id="81" idx="6"/>
              <a:endCxn id="8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5CF500-7F03-A20A-FEC8-B5A01B71281B}"/>
                </a:ext>
              </a:extLst>
            </p:cNvPr>
            <p:cNvCxnSpPr>
              <a:stCxn id="81" idx="6"/>
              <a:endCxn id="8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E31A94-20F1-BDE4-59BE-A9B443CAFC9F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0321D17-DFF5-4019-00CD-7C48B49C83B7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DF191FE-8161-11E7-C418-F81AE469D152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173AB7A-FE26-331B-BC50-ECE94D49391A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B17ECC-EFA4-7830-E786-68A67D978AD4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7FD2DE-CF05-DCAD-5E19-F4BCBFE94D4A}"/>
                </a:ext>
              </a:extLst>
            </p:cNvPr>
            <p:cNvCxnSpPr>
              <a:stCxn id="77" idx="2"/>
              <a:endCxn id="8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0FAEB4-71CC-A1B0-B902-1E9917009FCB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A693930-2E78-ED30-1CEF-494C667A21B2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FD280A-8A1C-8513-AD70-DB93C7ADD70A}"/>
                </a:ext>
              </a:extLst>
            </p:cNvPr>
            <p:cNvCxnSpPr>
              <a:stCxn id="78" idx="2"/>
              <a:endCxn id="8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93917-67F6-67C7-1E75-5199C0BA3643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4ADCD9-7BE5-F6CC-2A6E-9FD5383E2CF7}"/>
                </a:ext>
              </a:extLst>
            </p:cNvPr>
            <p:cNvCxnSpPr>
              <a:stCxn id="79" idx="2"/>
              <a:endCxn id="8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948A68-843B-9141-0D4A-509384CADFDF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19D3FF3-199A-A1DE-C825-2F350899528D}"/>
                </a:ext>
              </a:extLst>
            </p:cNvPr>
            <p:cNvCxnSpPr>
              <a:stCxn id="86" idx="6"/>
              <a:endCxn id="7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BCC0D-ACA0-D888-4FDC-B4D4C09F681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3FBE95-8B03-261F-A399-8F4A4F14C261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FFFBD2A2-EFA0-C0B0-AAAD-76E45D4652B7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6B8FD01-B0D0-95C7-1217-1362DF2077F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66D621-6247-B860-D941-0ACA8E28A06A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D73787-5C8C-C85E-9740-7874AEB843F3}"/>
                </a:ext>
              </a:extLst>
            </p:cNvPr>
            <p:cNvCxnSpPr>
              <a:stCxn id="77" idx="6"/>
              <a:endCxn id="7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411443A-6B10-8993-6251-7C00581857C5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C76C73A-C4F8-2968-B954-682811D19F6C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0589767-7B6C-54E3-0996-2BE569AB22F3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CC124FF-0822-8611-A9ED-2C0FE36C37E8}"/>
                </a:ext>
              </a:extLst>
            </p:cNvPr>
            <p:cNvCxnSpPr>
              <a:stCxn id="76" idx="6"/>
              <a:endCxn id="7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AD6E9A0-D34E-4885-B9A0-9A9EB3CFB05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7B4BE5B-3FF2-8EC8-0FFA-A351F1A2E7C1}"/>
                </a:ext>
              </a:extLst>
            </p:cNvPr>
            <p:cNvCxnSpPr>
              <a:stCxn id="79" idx="6"/>
              <a:endCxn id="7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5E1A9E2-3E82-751B-30D5-BDCC2DD86D6B}"/>
                </a:ext>
              </a:extLst>
            </p:cNvPr>
            <p:cNvCxnSpPr>
              <a:stCxn id="76" idx="6"/>
              <a:endCxn id="7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EF2B4DD-CCED-3BD0-B546-C4C3A7BE924B}"/>
                </a:ext>
              </a:extLst>
            </p:cNvPr>
            <p:cNvCxnSpPr>
              <a:stCxn id="78" idx="6"/>
              <a:endCxn id="7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42C95B-E015-E5D4-3615-6C95097EA740}"/>
                </a:ext>
              </a:extLst>
            </p:cNvPr>
            <p:cNvCxnSpPr>
              <a:stCxn id="7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630F2C-FB5C-2798-8804-B207CF3C6C7E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9D32A7-7B5F-151E-D179-92240D6D1521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E36C5D54-45EC-24F6-0881-E87995AFE391}"/>
              </a:ext>
            </a:extLst>
          </p:cNvPr>
          <p:cNvGrpSpPr/>
          <p:nvPr/>
        </p:nvGrpSpPr>
        <p:grpSpPr>
          <a:xfrm>
            <a:off x="2813270" y="2876777"/>
            <a:ext cx="944735" cy="783172"/>
            <a:chOff x="7787967" y="3970614"/>
            <a:chExt cx="1477953" cy="1297748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4C295A4-EB2F-DCDE-A67F-76C599C86C5E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0D57C69F-952B-5030-50B9-4B5D52FF626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8F9F3913-851F-1869-52B1-FE2F1191EBC8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E7CC39A9-FC56-78C4-A6B4-501EE772B492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55CAAA04-4C6A-6354-133C-DCCC636E21E3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17A8AAE2-CAF9-DA60-7E53-64369ED92708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74821881-78E2-124B-1291-AEAE249BD38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7B471C00-E3C3-FD52-7B8F-6A3A7817D8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F4E5D16-E6E7-BA0A-8C8B-70090AECF59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0C4DE42A-241A-BC80-C774-3DDC84730E62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1FCBEFD-29AD-3017-3477-4402F619BAA6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02E5D5C-9267-ACB0-3027-508D0FDA6AAD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0661FD61-F011-9F79-2265-2E22E82C132E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5870210C-F16D-3C3E-0688-EAD6BBCD72EF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0DB2C855-6C4F-9045-E401-F493507E1032}"/>
                </a:ext>
              </a:extLst>
            </p:cNvPr>
            <p:cNvCxnSpPr>
              <a:stCxn id="336" idx="6"/>
              <a:endCxn id="340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14A6F91-30F3-5F7C-F73C-8017F95B46B5}"/>
                </a:ext>
              </a:extLst>
            </p:cNvPr>
            <p:cNvCxnSpPr>
              <a:stCxn id="337" idx="6"/>
              <a:endCxn id="340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D9C47EB1-FE6D-ED45-3E95-136211B815E3}"/>
                </a:ext>
              </a:extLst>
            </p:cNvPr>
            <p:cNvCxnSpPr>
              <a:stCxn id="336" idx="6"/>
              <a:endCxn id="341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33E022B-3487-4B67-98F8-B98E0F13717F}"/>
                </a:ext>
              </a:extLst>
            </p:cNvPr>
            <p:cNvCxnSpPr>
              <a:stCxn id="336" idx="6"/>
              <a:endCxn id="342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959D46D-A00D-7967-DF28-F3C8B1C1CAFD}"/>
                </a:ext>
              </a:extLst>
            </p:cNvPr>
            <p:cNvCxnSpPr>
              <a:stCxn id="337" idx="6"/>
              <a:endCxn id="341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B71D1004-E557-C903-741A-3E319670FA73}"/>
                </a:ext>
              </a:extLst>
            </p:cNvPr>
            <p:cNvCxnSpPr>
              <a:stCxn id="337" idx="6"/>
              <a:endCxn id="342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C814B8CE-F458-5204-B67E-3C114DCE3C07}"/>
                </a:ext>
              </a:extLst>
            </p:cNvPr>
            <p:cNvCxnSpPr>
              <a:stCxn id="337" idx="6"/>
              <a:endCxn id="339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B317285-8607-1F00-21D5-3BA214779D33}"/>
                </a:ext>
              </a:extLst>
            </p:cNvPr>
            <p:cNvCxnSpPr>
              <a:stCxn id="338" idx="6"/>
              <a:endCxn id="341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CB4C647-0A9E-C2FD-B5E4-F6B271215433}"/>
                </a:ext>
              </a:extLst>
            </p:cNvPr>
            <p:cNvCxnSpPr>
              <a:stCxn id="338" idx="6"/>
              <a:endCxn id="342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8A0F5481-C574-101C-5004-D70CC37DBA34}"/>
                </a:ext>
              </a:extLst>
            </p:cNvPr>
            <p:cNvCxnSpPr>
              <a:stCxn id="340" idx="6"/>
              <a:endCxn id="333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C8854363-225C-FEB2-60B3-291818F057D9}"/>
                </a:ext>
              </a:extLst>
            </p:cNvPr>
            <p:cNvCxnSpPr>
              <a:stCxn id="340" idx="6"/>
              <a:endCxn id="334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05C7A8A-ED08-DD62-B6A3-0AA44005F9FF}"/>
                </a:ext>
              </a:extLst>
            </p:cNvPr>
            <p:cNvCxnSpPr>
              <a:stCxn id="333" idx="2"/>
              <a:endCxn id="341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C4701E7F-4D11-C897-0D6F-ED163769DEF3}"/>
                </a:ext>
              </a:extLst>
            </p:cNvPr>
            <p:cNvCxnSpPr>
              <a:stCxn id="341" idx="6"/>
              <a:endCxn id="334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A53A7E4C-EDE2-F42A-88A3-257268CE2442}"/>
                </a:ext>
              </a:extLst>
            </p:cNvPr>
            <p:cNvCxnSpPr>
              <a:stCxn id="341" idx="6"/>
              <a:endCxn id="335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A7F1D1A8-CA0B-A667-1A57-EA9BB329A478}"/>
                </a:ext>
              </a:extLst>
            </p:cNvPr>
            <p:cNvCxnSpPr>
              <a:stCxn id="334" idx="2"/>
              <a:endCxn id="342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067198D-F2CA-60AF-B6DE-5FB177D158E3}"/>
                </a:ext>
              </a:extLst>
            </p:cNvPr>
            <p:cNvCxnSpPr>
              <a:stCxn id="342" idx="6"/>
              <a:endCxn id="335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B473F088-D79B-B8F0-03E5-E4ED0C0C6E34}"/>
                </a:ext>
              </a:extLst>
            </p:cNvPr>
            <p:cNvCxnSpPr>
              <a:stCxn id="335" idx="2"/>
              <a:endCxn id="339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9970200C-78B0-39D0-45F5-ED96F10F89C2}"/>
                </a:ext>
              </a:extLst>
            </p:cNvPr>
            <p:cNvCxnSpPr>
              <a:stCxn id="339" idx="6"/>
              <a:endCxn id="332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CF06C34D-DDD4-0B12-AB49-0B602B5EE8DA}"/>
                </a:ext>
              </a:extLst>
            </p:cNvPr>
            <p:cNvCxnSpPr>
              <a:stCxn id="342" idx="6"/>
              <a:endCxn id="332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3940FE16-A810-7DEB-4AF7-69003F4855C6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9350373C-8E93-1D1A-335F-FC64464F7BC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4E680B6-78BD-6E50-7CED-59CB182F9A4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94F4251-E5BA-7D93-9FF2-3A64CB6F5E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14545CE-2CF6-81ED-D80A-01B792D6E631}"/>
                </a:ext>
              </a:extLst>
            </p:cNvPr>
            <p:cNvCxnSpPr>
              <a:stCxn id="338" idx="6"/>
              <a:endCxn id="339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77CC915-E60A-F1FB-DA1B-084B3F8485A4}"/>
                </a:ext>
              </a:extLst>
            </p:cNvPr>
            <p:cNvCxnSpPr>
              <a:stCxn id="333" idx="6"/>
              <a:endCxn id="329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EF6868F0-7C01-9330-2204-7BF3CC87D2A4}"/>
                </a:ext>
              </a:extLst>
            </p:cNvPr>
            <p:cNvCxnSpPr>
              <a:stCxn id="333" idx="6"/>
              <a:endCxn id="330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A168BF7-BF58-3900-FFE8-646745527B18}"/>
                </a:ext>
              </a:extLst>
            </p:cNvPr>
            <p:cNvCxnSpPr>
              <a:stCxn id="334" idx="6"/>
              <a:endCxn id="330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6D3F2BE-021E-12B9-BF2F-D9D4F8771223}"/>
                </a:ext>
              </a:extLst>
            </p:cNvPr>
            <p:cNvCxnSpPr>
              <a:stCxn id="334" idx="6"/>
              <a:endCxn id="331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64FBE35-92CF-7A55-1397-920B5181169C}"/>
                </a:ext>
              </a:extLst>
            </p:cNvPr>
            <p:cNvCxnSpPr>
              <a:stCxn id="332" idx="6"/>
              <a:endCxn id="331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E234DAF5-CAC7-9A2B-FF51-353BC6C4058E}"/>
                </a:ext>
              </a:extLst>
            </p:cNvPr>
            <p:cNvCxnSpPr>
              <a:stCxn id="335" idx="6"/>
              <a:endCxn id="331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9F4166B-6F0F-3464-DE75-8CCA1202CDB7}"/>
                </a:ext>
              </a:extLst>
            </p:cNvPr>
            <p:cNvCxnSpPr>
              <a:stCxn id="335" idx="6"/>
              <a:endCxn id="330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5B074A4-7521-8343-B3CE-C872EB72A348}"/>
                </a:ext>
              </a:extLst>
            </p:cNvPr>
            <p:cNvCxnSpPr>
              <a:stCxn id="332" idx="6"/>
              <a:endCxn id="330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12DF70EF-1D88-99B7-CE43-2604CC57CCB9}"/>
                </a:ext>
              </a:extLst>
            </p:cNvPr>
            <p:cNvCxnSpPr>
              <a:stCxn id="334" idx="6"/>
              <a:endCxn id="329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312726F9-3A73-24D9-4F92-80E1772B4C11}"/>
                </a:ext>
              </a:extLst>
            </p:cNvPr>
            <p:cNvCxnSpPr>
              <a:stCxn id="329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4E4880C7-18D9-83BE-5343-F30ED3AA8C79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B133BA87-8BB4-03E6-C6FF-F077C3F4CDBF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6" name="图形 605">
            <a:extLst>
              <a:ext uri="{FF2B5EF4-FFF2-40B4-BE49-F238E27FC236}">
                <a16:creationId xmlns:a16="http://schemas.microsoft.com/office/drawing/2014/main" id="{FD327E12-7898-8AFC-0A09-AD3D2185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0659" y="1394379"/>
            <a:ext cx="785022" cy="7850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B82A8D-FA29-7B13-BAC3-24E6AF6D5EF7}"/>
              </a:ext>
            </a:extLst>
          </p:cNvPr>
          <p:cNvGrpSpPr/>
          <p:nvPr/>
        </p:nvGrpSpPr>
        <p:grpSpPr>
          <a:xfrm>
            <a:off x="2207817" y="1654597"/>
            <a:ext cx="499919" cy="264585"/>
            <a:chOff x="8804907" y="5669287"/>
            <a:chExt cx="1108613" cy="58674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F5DB05-2540-7ED3-DE65-254048B5969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BC89505-1F70-D4EE-2264-8950EEB31A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96FA-6564-E8DA-89C7-BC622FCF61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92D9A5-D525-6606-86C0-99EF1DEDA370}"/>
              </a:ext>
            </a:extLst>
          </p:cNvPr>
          <p:cNvGrpSpPr/>
          <p:nvPr/>
        </p:nvGrpSpPr>
        <p:grpSpPr>
          <a:xfrm>
            <a:off x="2207817" y="3149759"/>
            <a:ext cx="499919" cy="264585"/>
            <a:chOff x="8804907" y="5669287"/>
            <a:chExt cx="1108613" cy="58674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44C2CA-4A50-AA7E-FE6C-9BA8A885623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1E787B5-33DF-B05C-AB9D-AAB5A256530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C03A6B7-8A81-5A6E-AADF-2A69C3061CE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CF88B9-BF1A-393C-BBA7-A82A8D8DF312}"/>
              </a:ext>
            </a:extLst>
          </p:cNvPr>
          <p:cNvGrpSpPr/>
          <p:nvPr/>
        </p:nvGrpSpPr>
        <p:grpSpPr>
          <a:xfrm>
            <a:off x="2207817" y="4478860"/>
            <a:ext cx="499919" cy="264585"/>
            <a:chOff x="8804907" y="5669287"/>
            <a:chExt cx="1108613" cy="586740"/>
          </a:xfrm>
        </p:grpSpPr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159FF9A6-A684-5CB0-D785-50FD252DC8D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68650757-18FF-FCF6-F1D8-89FC0020CB6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2117BE0A-898E-CC2A-BE36-B8AD137538EA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F569E632-A105-2EF6-FE02-3B013E52CE65}"/>
              </a:ext>
            </a:extLst>
          </p:cNvPr>
          <p:cNvGrpSpPr/>
          <p:nvPr/>
        </p:nvGrpSpPr>
        <p:grpSpPr>
          <a:xfrm>
            <a:off x="3991486" y="1674053"/>
            <a:ext cx="499919" cy="264585"/>
            <a:chOff x="8804907" y="5669287"/>
            <a:chExt cx="1108613" cy="586740"/>
          </a:xfrm>
        </p:grpSpPr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34CE44F-26C2-A622-ED62-5111E536307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5057F90-20C1-B1D4-974C-FE8011EE9105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72FA207-34C4-9C7E-6673-21880719C7B4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CA427ED-B8DF-08FB-3B9B-C831BD74C6AF}"/>
              </a:ext>
            </a:extLst>
          </p:cNvPr>
          <p:cNvGrpSpPr/>
          <p:nvPr/>
        </p:nvGrpSpPr>
        <p:grpSpPr>
          <a:xfrm>
            <a:off x="4010941" y="3149759"/>
            <a:ext cx="499919" cy="264585"/>
            <a:chOff x="8804907" y="5669287"/>
            <a:chExt cx="1108613" cy="586740"/>
          </a:xfrm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403C139-34E0-0BD7-D156-E8F37C9510B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265F366A-7E39-5D6E-DBA8-0AC51C4678C0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AAE9B070-3633-9C35-3C2C-EB1C7E1002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03E1BB2-49BC-D09F-6F5F-3DA53D427225}"/>
              </a:ext>
            </a:extLst>
          </p:cNvPr>
          <p:cNvGrpSpPr/>
          <p:nvPr/>
        </p:nvGrpSpPr>
        <p:grpSpPr>
          <a:xfrm>
            <a:off x="3991486" y="4514529"/>
            <a:ext cx="499919" cy="264585"/>
            <a:chOff x="8804907" y="5669287"/>
            <a:chExt cx="1108613" cy="586740"/>
          </a:xfrm>
        </p:grpSpPr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08C44EA-5B80-AFB6-7925-AE2639C149A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8248572E-F2F0-9797-BC42-9C32A6C5F66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C5390EC9-D038-9E40-8DF8-45715F066D6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14" name="组合 513">
            <a:extLst>
              <a:ext uri="{FF2B5EF4-FFF2-40B4-BE49-F238E27FC236}">
                <a16:creationId xmlns:a16="http://schemas.microsoft.com/office/drawing/2014/main" id="{F28F7B51-3881-F809-D8A0-5A42FADA5653}"/>
              </a:ext>
            </a:extLst>
          </p:cNvPr>
          <p:cNvGrpSpPr/>
          <p:nvPr/>
        </p:nvGrpSpPr>
        <p:grpSpPr>
          <a:xfrm rot="2445721">
            <a:off x="5896825" y="1755932"/>
            <a:ext cx="541021" cy="293370"/>
            <a:chOff x="5570219" y="2552700"/>
            <a:chExt cx="1082041" cy="586740"/>
          </a:xfrm>
        </p:grpSpPr>
        <p:sp>
          <p:nvSpPr>
            <p:cNvPr id="515" name="箭头: 右 514">
              <a:extLst>
                <a:ext uri="{FF2B5EF4-FFF2-40B4-BE49-F238E27FC236}">
                  <a16:creationId xmlns:a16="http://schemas.microsoft.com/office/drawing/2014/main" id="{7D01FFB1-54C4-3456-BA32-07DA64D4219C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DBB14E68-5265-915D-C8C7-E44BA28551F2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F778FBD0-B7EB-C560-2A2C-232B7FA8BBB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5E02A8BA-6650-4142-BE14-08853723C123}"/>
              </a:ext>
            </a:extLst>
          </p:cNvPr>
          <p:cNvGrpSpPr/>
          <p:nvPr/>
        </p:nvGrpSpPr>
        <p:grpSpPr>
          <a:xfrm rot="19140000">
            <a:off x="5897100" y="4486165"/>
            <a:ext cx="541021" cy="293370"/>
            <a:chOff x="5570219" y="2552700"/>
            <a:chExt cx="1082041" cy="586740"/>
          </a:xfrm>
        </p:grpSpPr>
        <p:sp>
          <p:nvSpPr>
            <p:cNvPr id="345" name="箭头: 右 344">
              <a:extLst>
                <a:ext uri="{FF2B5EF4-FFF2-40B4-BE49-F238E27FC236}">
                  <a16:creationId xmlns:a16="http://schemas.microsoft.com/office/drawing/2014/main" id="{F8743365-085D-D9BC-7C5C-FD2DF0285325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12B00A4-04F3-BF8A-0C1F-C009C8C31FB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9DD76ABD-F7BF-18BF-4311-42C8E2F6A92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1" name="任意多边形: 形状 610">
            <a:extLst>
              <a:ext uri="{FF2B5EF4-FFF2-40B4-BE49-F238E27FC236}">
                <a16:creationId xmlns:a16="http://schemas.microsoft.com/office/drawing/2014/main" id="{2B743998-4638-F76C-BFF1-384AE4A07846}"/>
              </a:ext>
            </a:extLst>
          </p:cNvPr>
          <p:cNvSpPr/>
          <p:nvPr/>
        </p:nvSpPr>
        <p:spPr>
          <a:xfrm>
            <a:off x="5954764" y="31214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12" name="组合 611">
            <a:extLst>
              <a:ext uri="{FF2B5EF4-FFF2-40B4-BE49-F238E27FC236}">
                <a16:creationId xmlns:a16="http://schemas.microsoft.com/office/drawing/2014/main" id="{06BD9B00-C16C-6781-CA1A-5AF48B36EDD4}"/>
              </a:ext>
            </a:extLst>
          </p:cNvPr>
          <p:cNvGrpSpPr/>
          <p:nvPr/>
        </p:nvGrpSpPr>
        <p:grpSpPr>
          <a:xfrm>
            <a:off x="6640476" y="2008732"/>
            <a:ext cx="1931629" cy="2546637"/>
            <a:chOff x="9037643" y="1390347"/>
            <a:chExt cx="1931629" cy="2546637"/>
          </a:xfrm>
        </p:grpSpPr>
        <p:sp>
          <p:nvSpPr>
            <p:cNvPr id="613" name="矩形: 圆角 612">
              <a:extLst>
                <a:ext uri="{FF2B5EF4-FFF2-40B4-BE49-F238E27FC236}">
                  <a16:creationId xmlns:a16="http://schemas.microsoft.com/office/drawing/2014/main" id="{375B7F22-C79F-ECBD-E929-6697E467D2C7}"/>
                </a:ext>
              </a:extLst>
            </p:cNvPr>
            <p:cNvSpPr/>
            <p:nvPr/>
          </p:nvSpPr>
          <p:spPr>
            <a:xfrm>
              <a:off x="9037643" y="1390347"/>
              <a:ext cx="1931629" cy="2546637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614" name="文本框 613">
              <a:extLst>
                <a:ext uri="{FF2B5EF4-FFF2-40B4-BE49-F238E27FC236}">
                  <a16:creationId xmlns:a16="http://schemas.microsoft.com/office/drawing/2014/main" id="{FECE197B-F1AF-878B-859E-5E46A0CE27EF}"/>
                </a:ext>
              </a:extLst>
            </p:cNvPr>
            <p:cNvSpPr txBox="1"/>
            <p:nvPr/>
          </p:nvSpPr>
          <p:spPr>
            <a:xfrm>
              <a:off x="9328743" y="2432833"/>
              <a:ext cx="1349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24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F782D96A-035C-FEE6-4FC6-A45EA957E328}"/>
                </a:ext>
              </a:extLst>
            </p:cNvPr>
            <p:cNvGrpSpPr/>
            <p:nvPr/>
          </p:nvGrpSpPr>
          <p:grpSpPr>
            <a:xfrm>
              <a:off x="9157028" y="1571238"/>
              <a:ext cx="846429" cy="813536"/>
              <a:chOff x="1303384" y="5076611"/>
              <a:chExt cx="846429" cy="813536"/>
            </a:xfrm>
          </p:grpSpPr>
          <p:sp>
            <p:nvSpPr>
              <p:cNvPr id="622" name="文本框 621">
                <a:extLst>
                  <a:ext uri="{FF2B5EF4-FFF2-40B4-BE49-F238E27FC236}">
                    <a16:creationId xmlns:a16="http://schemas.microsoft.com/office/drawing/2014/main" id="{C41B77ED-F04E-6E27-9001-CF0DDF2CBE6B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16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623" name="图形 622">
                <a:extLst>
                  <a:ext uri="{FF2B5EF4-FFF2-40B4-BE49-F238E27FC236}">
                    <a16:creationId xmlns:a16="http://schemas.microsoft.com/office/drawing/2014/main" id="{2C146E8F-E76D-2A38-4675-485D074F9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3C5BA659-73A1-EDEF-C7D8-41AEF8DF9F5A}"/>
                </a:ext>
              </a:extLst>
            </p:cNvPr>
            <p:cNvGrpSpPr/>
            <p:nvPr/>
          </p:nvGrpSpPr>
          <p:grpSpPr>
            <a:xfrm>
              <a:off x="9328743" y="2859756"/>
              <a:ext cx="1349429" cy="966861"/>
              <a:chOff x="4751371" y="5014034"/>
              <a:chExt cx="1349429" cy="966861"/>
            </a:xfrm>
          </p:grpSpPr>
          <p:pic>
            <p:nvPicPr>
              <p:cNvPr id="620" name="图形 619">
                <a:extLst>
                  <a:ext uri="{FF2B5EF4-FFF2-40B4-BE49-F238E27FC236}">
                    <a16:creationId xmlns:a16="http://schemas.microsoft.com/office/drawing/2014/main" id="{CDABF843-F9FC-0756-F040-056E7FEB3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02639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621" name="文本框 620">
                <a:extLst>
                  <a:ext uri="{FF2B5EF4-FFF2-40B4-BE49-F238E27FC236}">
                    <a16:creationId xmlns:a16="http://schemas.microsoft.com/office/drawing/2014/main" id="{27A00986-9054-EA74-88E7-02DF502DA062}"/>
                  </a:ext>
                </a:extLst>
              </p:cNvPr>
              <p:cNvSpPr txBox="1"/>
              <p:nvPr/>
            </p:nvSpPr>
            <p:spPr>
              <a:xfrm>
                <a:off x="4751371" y="5642341"/>
                <a:ext cx="1349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16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D310FD13-A3E5-26D0-1679-6C46F4808A7E}"/>
                </a:ext>
              </a:extLst>
            </p:cNvPr>
            <p:cNvGrpSpPr/>
            <p:nvPr/>
          </p:nvGrpSpPr>
          <p:grpSpPr>
            <a:xfrm>
              <a:off x="9973933" y="1564576"/>
              <a:ext cx="846429" cy="816382"/>
              <a:chOff x="10810743" y="3460926"/>
              <a:chExt cx="846429" cy="816382"/>
            </a:xfrm>
          </p:grpSpPr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4A39DB78-F67E-7F57-4B76-5C5B4796EC2C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619" name="图形 618">
                <a:extLst>
                  <a:ext uri="{FF2B5EF4-FFF2-40B4-BE49-F238E27FC236}">
                    <a16:creationId xmlns:a16="http://schemas.microsoft.com/office/drawing/2014/main" id="{1BDB161E-1EB0-E033-7A5D-41B1F6A25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7" y="3460926"/>
                <a:ext cx="475200" cy="475200"/>
              </a:xfrm>
              <a:prstGeom prst="rect">
                <a:avLst/>
              </a:prstGeom>
            </p:spPr>
          </p:pic>
        </p:grpSp>
      </p:grpSp>
      <p:sp>
        <p:nvSpPr>
          <p:cNvPr id="627" name="任意多边形: 形状 626">
            <a:extLst>
              <a:ext uri="{FF2B5EF4-FFF2-40B4-BE49-F238E27FC236}">
                <a16:creationId xmlns:a16="http://schemas.microsoft.com/office/drawing/2014/main" id="{6AF870DA-061B-95D5-D61A-461E61566613}"/>
              </a:ext>
            </a:extLst>
          </p:cNvPr>
          <p:cNvSpPr/>
          <p:nvPr/>
        </p:nvSpPr>
        <p:spPr>
          <a:xfrm>
            <a:off x="8813977" y="3107728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7882DAC6-FDAA-DE0B-A127-D793D14EDD41}"/>
              </a:ext>
            </a:extLst>
          </p:cNvPr>
          <p:cNvGrpSpPr/>
          <p:nvPr/>
        </p:nvGrpSpPr>
        <p:grpSpPr>
          <a:xfrm>
            <a:off x="9658094" y="2858962"/>
            <a:ext cx="798060" cy="846177"/>
            <a:chOff x="6440383" y="5456353"/>
            <a:chExt cx="798060" cy="846177"/>
          </a:xfrm>
        </p:grpSpPr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0607973E-F213-FFB5-4CC3-CCA0A16F71CB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48DDF665-C7A4-0E7E-76C3-7D6509CF66CC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0D25AF50-E940-3531-976C-92262D8D89A2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F7FDDC42-D6B8-DB2E-CDF6-A04478BFE2CA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D260097-6C3C-11EB-6211-6AE6429FC517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242FE7A4-F13D-4C61-352C-0FAFCA3ECFE3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5539B2FE-A1CA-17DC-B023-A9CB1584C446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5CFD1CA9-33DB-148D-E32C-233DE6234DA8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0" name="组合 629">
              <a:extLst>
                <a:ext uri="{FF2B5EF4-FFF2-40B4-BE49-F238E27FC236}">
                  <a16:creationId xmlns:a16="http://schemas.microsoft.com/office/drawing/2014/main" id="{DB10CF10-30B6-58D9-3146-E0070AFFB6BF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69D60BBD-86D4-18BE-628E-60E3FAEAD4DA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E5295F64-A79C-05E6-1C50-14E64A74856A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E7E703CF-D0B1-0C32-8C66-CEC242A8E88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8EEA1D9B-97A9-2D1C-9148-44B37CA087C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EB4633E3-9733-9C22-86E1-D917B8BF12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04300BFE-3DBD-9434-38CB-F3E235461A19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AE9E759A-3A7A-A187-7811-CD09E2AE268F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1" name="组合 630">
              <a:extLst>
                <a:ext uri="{FF2B5EF4-FFF2-40B4-BE49-F238E27FC236}">
                  <a16:creationId xmlns:a16="http://schemas.microsoft.com/office/drawing/2014/main" id="{47AC0122-4487-2D57-B4EB-FE6769E74693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B0484F07-7FE3-E03C-49D1-72CED61DD92B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90F15C33-AB0F-4F6E-6044-0959310E404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BAAE5D63-8BDD-5815-061D-A1BDEFED27F6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6EC8B76D-2232-632D-76BA-0EBAC6F391C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B1808B72-1764-4C0D-474B-A183DCEA7C9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44E4912B-8925-483D-A6E2-DE35415C0379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5758BCB6-4503-4807-9FA3-711FD28F4F26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32" name="图形 631">
              <a:extLst>
                <a:ext uri="{FF2B5EF4-FFF2-40B4-BE49-F238E27FC236}">
                  <a16:creationId xmlns:a16="http://schemas.microsoft.com/office/drawing/2014/main" id="{FDB9D5F9-A70F-FB2B-B159-A2E12841F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F421D856-B2CD-F368-DC3E-1C59EEBFF204}"/>
              </a:ext>
            </a:extLst>
          </p:cNvPr>
          <p:cNvGrpSpPr/>
          <p:nvPr/>
        </p:nvGrpSpPr>
        <p:grpSpPr>
          <a:xfrm>
            <a:off x="4846232" y="2844485"/>
            <a:ext cx="798348" cy="847757"/>
            <a:chOff x="503136" y="4508808"/>
            <a:chExt cx="798348" cy="847757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id="{B7A2F679-35FE-AEF4-0D2E-F5FB424677FB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5A5C1F86-CFF3-DEA3-83CB-852FBD96E5D1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1349A2A-2682-36E6-9202-F19DD28EB11A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948BC31F-1E79-8CFA-8C42-ABF6B988CF7B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B7BA6A97-968A-483D-A392-A28343559981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65C10CA6-5862-C9A0-59FA-71317ADC404E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998AF817-1A9E-6EBC-6FEA-659B22B9B842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96A6982-BD32-1782-EBBE-A15C63641187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3BCD63E-F3A4-2AF5-8ADB-470BABCC29CD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EC679FA5-4DF4-B1C0-9670-90CDEEDE6C21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24C9D537-0ECD-2A39-B387-BDE343AAF4E8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29833764-84A5-F384-1F2B-4936893D159B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C86F961D-2EE5-55D8-7394-3768AAC007F2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61A004FA-C1F6-A6A3-ADBC-D2A4C7579AC4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3559813F-0D53-3F46-9F99-3AC3897DA75F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99AD2383-4229-70A2-46C4-F62E9DD61CCE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CB54194A-55E1-6BE1-83B3-3E1F16537B23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8DFBDEBA-8AB9-BF0E-B46A-7B2EF989496F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3336E7EE-4F70-2CD7-6D02-43B8148C6A2E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BADF5FA6-3EED-8488-DC7E-6211AD39F9DF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CB7E96F6-E603-9461-4E62-187D1BA12D84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FCD45E72-EAD0-0432-C1EE-5487C4214E64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70" name="图形 669">
              <a:extLst>
                <a:ext uri="{FF2B5EF4-FFF2-40B4-BE49-F238E27FC236}">
                  <a16:creationId xmlns:a16="http://schemas.microsoft.com/office/drawing/2014/main" id="{98965523-0BA8-B290-9E51-922A02C2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78" name="组合 677">
            <a:extLst>
              <a:ext uri="{FF2B5EF4-FFF2-40B4-BE49-F238E27FC236}">
                <a16:creationId xmlns:a16="http://schemas.microsoft.com/office/drawing/2014/main" id="{2134963A-6775-609A-41B3-4581E613008C}"/>
              </a:ext>
            </a:extLst>
          </p:cNvPr>
          <p:cNvGrpSpPr/>
          <p:nvPr/>
        </p:nvGrpSpPr>
        <p:grpSpPr>
          <a:xfrm>
            <a:off x="4846232" y="4242985"/>
            <a:ext cx="798349" cy="846712"/>
            <a:chOff x="503136" y="5600840"/>
            <a:chExt cx="798349" cy="846712"/>
          </a:xfrm>
        </p:grpSpPr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7C44D3EE-68ED-A6E1-7B3F-8474B391FB9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4AB8EDEB-B162-86A1-0E70-EF2312EEEF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AB664D89-8C53-801B-BE5F-F90D5FF275C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704D87F6-86F5-177B-BD01-7702AA2A480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624F6BC4-9DB6-3724-AAE2-9616FA6D45E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DF025F46-FE1D-6CCE-F27F-8310692ACE4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F70C5675-26AB-6031-E4F2-964D5DC37FC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ECF1A941-42D6-5DD8-8264-FE2E98D28D9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0" name="组合 679">
              <a:extLst>
                <a:ext uri="{FF2B5EF4-FFF2-40B4-BE49-F238E27FC236}">
                  <a16:creationId xmlns:a16="http://schemas.microsoft.com/office/drawing/2014/main" id="{58E69C4A-D204-E8FD-742E-93A6CFF929B6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EF015C7A-98C5-A1B5-A46B-4747109306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4A444E6D-DF7C-3758-2C4F-0786B6D21E6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72675AC3-4669-8989-04D7-2BE0E5F79A3C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E53CB1E3-9229-6DAF-0F8A-B401DACAAA1C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56928640-58DC-D4BB-5DAB-F1669A762C36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C0ABFC8C-663E-8A78-5887-B92E1B07B06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F96D0731-02BF-E467-75FC-FC986A24D9F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4FC83B4D-A875-8BDE-9F58-04D47C2408FD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3FBC3C1-9433-8643-CF2A-0248248F6022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8B03D2DF-6EB3-3D3A-0D6F-CB7FE190755F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E62CCBE7-A620-A96C-745C-BE57A5293D24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ECC51C57-0B3B-EA03-0F8D-66858221B5F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96E942BD-F034-76B7-2C89-AA80FDDA6A7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A9F53A47-CD96-548F-EF18-2773BB9A7B7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E0E05E7F-767C-D9F6-5D04-EBF5BA61B83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82" name="图形 681">
              <a:extLst>
                <a:ext uri="{FF2B5EF4-FFF2-40B4-BE49-F238E27FC236}">
                  <a16:creationId xmlns:a16="http://schemas.microsoft.com/office/drawing/2014/main" id="{F651445D-A23E-66A8-6DFF-6952C444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704" name="组合 703">
            <a:extLst>
              <a:ext uri="{FF2B5EF4-FFF2-40B4-BE49-F238E27FC236}">
                <a16:creationId xmlns:a16="http://schemas.microsoft.com/office/drawing/2014/main" id="{7F63F29B-EC70-C850-8736-4B95A10454B0}"/>
              </a:ext>
            </a:extLst>
          </p:cNvPr>
          <p:cNvGrpSpPr/>
          <p:nvPr/>
        </p:nvGrpSpPr>
        <p:grpSpPr>
          <a:xfrm>
            <a:off x="4849647" y="1401196"/>
            <a:ext cx="791518" cy="846704"/>
            <a:chOff x="4816208" y="4509856"/>
            <a:chExt cx="791518" cy="846704"/>
          </a:xfrm>
        </p:grpSpPr>
        <p:grpSp>
          <p:nvGrpSpPr>
            <p:cNvPr id="705" name="组合 704">
              <a:extLst>
                <a:ext uri="{FF2B5EF4-FFF2-40B4-BE49-F238E27FC236}">
                  <a16:creationId xmlns:a16="http://schemas.microsoft.com/office/drawing/2014/main" id="{A5CD4C50-8CE4-071F-009A-22049F9FFF7D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74DEED5C-3D51-8F1A-BC06-BF3AC70AA482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84BAAE71-7621-CB44-A88F-DE704B32FDE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24B9C63E-EC78-F687-89C6-D6F8A7DB21AC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B8759BCD-BC08-DFB9-8981-BC10D63003EC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AC0AD42-FC0C-99BE-F07A-F24B0FF69205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F9C78B0-DC00-4B6C-4973-DD7A21703C3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042F8997-1CBE-4B9B-AAC5-2F30BB473D6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9CEC6AF1-B19F-3053-14D7-792C1844AAC8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70D1F90C-121C-B17F-7FF2-5060E627FA8E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1CFA6A61-E979-9B7B-5086-2966E7759A4B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E847ABEA-88E8-899A-F79A-B3C7B6EB3C3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1B7D8543-212D-F4B5-BBB8-27CE8795784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C7B75FD-BA0D-DEA5-CE52-0DCD025EFD7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28990B-DF46-4856-5199-738FFFCEBD5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1B31C9C7-B3FB-539D-03D8-E17F4B47DD5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79B681F5-6A02-3E62-395F-AEAACF296021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A8827E4D-07F9-E713-1189-1B95F855917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52764BA6-DFA3-50C1-A67E-A3FCC031CA6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F38337E-5F6F-FD21-38D7-D6FD34EB3E4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F85AA7B1-3001-D8DE-09C1-EB1F22B77AC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0A3A6919-3558-8741-57F9-0E099AE8DB0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740D67CF-CCE1-6A74-DDCE-C9CBDF809B1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C5C6FC85-EFF7-7D84-F666-EAEF7307044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08" name="图形 707">
              <a:extLst>
                <a:ext uri="{FF2B5EF4-FFF2-40B4-BE49-F238E27FC236}">
                  <a16:creationId xmlns:a16="http://schemas.microsoft.com/office/drawing/2014/main" id="{75D8802A-CC59-BE4E-1F0F-C6080618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组合 1108">
            <a:extLst>
              <a:ext uri="{FF2B5EF4-FFF2-40B4-BE49-F238E27FC236}">
                <a16:creationId xmlns:a16="http://schemas.microsoft.com/office/drawing/2014/main" id="{FB838DB2-CCD3-7AB6-A5A0-283BBA3B844A}"/>
              </a:ext>
            </a:extLst>
          </p:cNvPr>
          <p:cNvGrpSpPr/>
          <p:nvPr/>
        </p:nvGrpSpPr>
        <p:grpSpPr>
          <a:xfrm>
            <a:off x="661481" y="379379"/>
            <a:ext cx="11011709" cy="6215974"/>
            <a:chOff x="661481" y="379379"/>
            <a:chExt cx="11011709" cy="6215974"/>
          </a:xfrm>
        </p:grpSpPr>
        <p:sp>
          <p:nvSpPr>
            <p:cNvPr id="833" name="任意多边形: 形状 832">
              <a:extLst>
                <a:ext uri="{FF2B5EF4-FFF2-40B4-BE49-F238E27FC236}">
                  <a16:creationId xmlns:a16="http://schemas.microsoft.com/office/drawing/2014/main" id="{B3FF89C3-8845-CA77-AFB1-A8BFAF0FCD02}"/>
                </a:ext>
              </a:extLst>
            </p:cNvPr>
            <p:cNvSpPr/>
            <p:nvPr/>
          </p:nvSpPr>
          <p:spPr>
            <a:xfrm>
              <a:off x="661481" y="379379"/>
              <a:ext cx="11011709" cy="6215974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834" name="图片 833">
              <a:extLst>
                <a:ext uri="{FF2B5EF4-FFF2-40B4-BE49-F238E27FC236}">
                  <a16:creationId xmlns:a16="http://schemas.microsoft.com/office/drawing/2014/main" id="{2BE71F6A-9CC2-84B4-983D-6DEF9F4D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10" y="1325880"/>
              <a:ext cx="989484" cy="922020"/>
            </a:xfrm>
            <a:prstGeom prst="rect">
              <a:avLst/>
            </a:prstGeom>
          </p:spPr>
        </p:pic>
        <p:grpSp>
          <p:nvGrpSpPr>
            <p:cNvPr id="835" name="组合 834">
              <a:extLst>
                <a:ext uri="{FF2B5EF4-FFF2-40B4-BE49-F238E27FC236}">
                  <a16:creationId xmlns:a16="http://schemas.microsoft.com/office/drawing/2014/main" id="{377A3B7A-468A-9087-76E3-DE7CF5FC2998}"/>
                </a:ext>
              </a:extLst>
            </p:cNvPr>
            <p:cNvGrpSpPr/>
            <p:nvPr/>
          </p:nvGrpSpPr>
          <p:grpSpPr>
            <a:xfrm>
              <a:off x="1246105" y="4260839"/>
              <a:ext cx="722930" cy="811005"/>
              <a:chOff x="9835465" y="3560322"/>
              <a:chExt cx="1209475" cy="1374844"/>
            </a:xfrm>
          </p:grpSpPr>
          <p:sp>
            <p:nvSpPr>
              <p:cNvPr id="836" name="任意多边形: 形状 835">
                <a:extLst>
                  <a:ext uri="{FF2B5EF4-FFF2-40B4-BE49-F238E27FC236}">
                    <a16:creationId xmlns:a16="http://schemas.microsoft.com/office/drawing/2014/main" id="{0E3F8E25-B8DE-4EAE-93D3-2F76129E753D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任意多边形: 形状 836">
                <a:extLst>
                  <a:ext uri="{FF2B5EF4-FFF2-40B4-BE49-F238E27FC236}">
                    <a16:creationId xmlns:a16="http://schemas.microsoft.com/office/drawing/2014/main" id="{5F870B33-4C59-52E7-8526-351527BFD1CD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38" name="组合 837">
                <a:extLst>
                  <a:ext uri="{FF2B5EF4-FFF2-40B4-BE49-F238E27FC236}">
                    <a16:creationId xmlns:a16="http://schemas.microsoft.com/office/drawing/2014/main" id="{82910872-D4EF-3786-4C2D-93878DD0577A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BC309419-DC0B-E257-92AB-A323D6B032F1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41" name="组合 840">
                    <a:extLst>
                      <a:ext uri="{FF2B5EF4-FFF2-40B4-BE49-F238E27FC236}">
                        <a16:creationId xmlns:a16="http://schemas.microsoft.com/office/drawing/2014/main" id="{447EF197-05CD-3CB6-F3D9-0B5F8577A73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47" name="任意多边形: 形状 846">
                      <a:extLst>
                        <a:ext uri="{FF2B5EF4-FFF2-40B4-BE49-F238E27FC236}">
                          <a16:creationId xmlns:a16="http://schemas.microsoft.com/office/drawing/2014/main" id="{66D996E3-9B24-5D69-3B30-E35D492E1C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848" name="直接连接符 847">
                      <a:extLst>
                        <a:ext uri="{FF2B5EF4-FFF2-40B4-BE49-F238E27FC236}">
                          <a16:creationId xmlns:a16="http://schemas.microsoft.com/office/drawing/2014/main" id="{47290887-605A-FD8F-873A-17D2D7FFB6BD}"/>
                        </a:ext>
                      </a:extLst>
                    </p:cNvPr>
                    <p:cNvCxnSpPr>
                      <a:stCxn id="847" idx="1"/>
                      <a:endCxn id="847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42" name="直接连接符 841">
                    <a:extLst>
                      <a:ext uri="{FF2B5EF4-FFF2-40B4-BE49-F238E27FC236}">
                        <a16:creationId xmlns:a16="http://schemas.microsoft.com/office/drawing/2014/main" id="{8E3C4506-6FEB-6F43-EEF8-99C1B5007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直接连接符 842">
                    <a:extLst>
                      <a:ext uri="{FF2B5EF4-FFF2-40B4-BE49-F238E27FC236}">
                        <a16:creationId xmlns:a16="http://schemas.microsoft.com/office/drawing/2014/main" id="{83D10A70-6768-8E70-D96B-B4D22B40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4" name="直接连接符 843">
                    <a:extLst>
                      <a:ext uri="{FF2B5EF4-FFF2-40B4-BE49-F238E27FC236}">
                        <a16:creationId xmlns:a16="http://schemas.microsoft.com/office/drawing/2014/main" id="{D4741159-AAAD-6179-3799-08855CC5CE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直接连接符 844">
                    <a:extLst>
                      <a:ext uri="{FF2B5EF4-FFF2-40B4-BE49-F238E27FC236}">
                        <a16:creationId xmlns:a16="http://schemas.microsoft.com/office/drawing/2014/main" id="{B7FBC3BE-5092-292F-EFC5-2115EF553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直接连接符 845">
                    <a:extLst>
                      <a:ext uri="{FF2B5EF4-FFF2-40B4-BE49-F238E27FC236}">
                        <a16:creationId xmlns:a16="http://schemas.microsoft.com/office/drawing/2014/main" id="{CF6A2ED9-DA3B-E8D7-4D6F-EF4225C4DA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0" name="矩形 839">
                  <a:extLst>
                    <a:ext uri="{FF2B5EF4-FFF2-40B4-BE49-F238E27FC236}">
                      <a16:creationId xmlns:a16="http://schemas.microsoft.com/office/drawing/2014/main" id="{7CF0C2DC-8001-6152-837F-D044CED170EE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49" name="组合 848">
              <a:extLst>
                <a:ext uri="{FF2B5EF4-FFF2-40B4-BE49-F238E27FC236}">
                  <a16:creationId xmlns:a16="http://schemas.microsoft.com/office/drawing/2014/main" id="{5BE5AF49-E7D8-5955-195F-2FD23E1502B7}"/>
                </a:ext>
              </a:extLst>
            </p:cNvPr>
            <p:cNvGrpSpPr/>
            <p:nvPr/>
          </p:nvGrpSpPr>
          <p:grpSpPr>
            <a:xfrm>
              <a:off x="1135410" y="2925425"/>
              <a:ext cx="855933" cy="685877"/>
              <a:chOff x="6736080" y="4899341"/>
              <a:chExt cx="1397528" cy="1060324"/>
            </a:xfrm>
          </p:grpSpPr>
          <p:sp>
            <p:nvSpPr>
              <p:cNvPr id="850" name="矩形: 圆角 849">
                <a:extLst>
                  <a:ext uri="{FF2B5EF4-FFF2-40B4-BE49-F238E27FC236}">
                    <a16:creationId xmlns:a16="http://schemas.microsoft.com/office/drawing/2014/main" id="{49CC218A-36DF-9BF5-70E2-1E7279438A6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矩形: 圆角 850">
                <a:extLst>
                  <a:ext uri="{FF2B5EF4-FFF2-40B4-BE49-F238E27FC236}">
                    <a16:creationId xmlns:a16="http://schemas.microsoft.com/office/drawing/2014/main" id="{9B98607B-8B0E-464F-989A-39C24023839D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52" name="组合 851">
                <a:extLst>
                  <a:ext uri="{FF2B5EF4-FFF2-40B4-BE49-F238E27FC236}">
                    <a16:creationId xmlns:a16="http://schemas.microsoft.com/office/drawing/2014/main" id="{B0F65858-8696-6813-2DA7-90FE1CA89445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53" name="矩形: 圆角 852">
                  <a:extLst>
                    <a:ext uri="{FF2B5EF4-FFF2-40B4-BE49-F238E27FC236}">
                      <a16:creationId xmlns:a16="http://schemas.microsoft.com/office/drawing/2014/main" id="{536335BD-632B-C236-3D36-8F83AFF32F51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54" name="组合 853">
                  <a:extLst>
                    <a:ext uri="{FF2B5EF4-FFF2-40B4-BE49-F238E27FC236}">
                      <a16:creationId xmlns:a16="http://schemas.microsoft.com/office/drawing/2014/main" id="{EF1B4205-3BD9-421D-036E-661C1F9107FB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56" name="任意多边形: 形状 855">
                    <a:extLst>
                      <a:ext uri="{FF2B5EF4-FFF2-40B4-BE49-F238E27FC236}">
                        <a16:creationId xmlns:a16="http://schemas.microsoft.com/office/drawing/2014/main" id="{136329A0-15F3-2E7A-DAF0-0FCE48E29812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7" name="任意多边形: 形状 856">
                    <a:extLst>
                      <a:ext uri="{FF2B5EF4-FFF2-40B4-BE49-F238E27FC236}">
                        <a16:creationId xmlns:a16="http://schemas.microsoft.com/office/drawing/2014/main" id="{7FD090BB-AE9B-4E80-0C72-A31956615FE4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855" name="椭圆 854">
                  <a:extLst>
                    <a:ext uri="{FF2B5EF4-FFF2-40B4-BE49-F238E27FC236}">
                      <a16:creationId xmlns:a16="http://schemas.microsoft.com/office/drawing/2014/main" id="{BA39338B-DC8C-7649-955D-44EBF257FE07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58" name="组合 857">
              <a:extLst>
                <a:ext uri="{FF2B5EF4-FFF2-40B4-BE49-F238E27FC236}">
                  <a16:creationId xmlns:a16="http://schemas.microsoft.com/office/drawing/2014/main" id="{B9D3729F-1E61-15E8-5A5C-A9E559682D6E}"/>
                </a:ext>
              </a:extLst>
            </p:cNvPr>
            <p:cNvGrpSpPr/>
            <p:nvPr/>
          </p:nvGrpSpPr>
          <p:grpSpPr>
            <a:xfrm>
              <a:off x="2816466" y="4273830"/>
              <a:ext cx="948751" cy="785022"/>
              <a:chOff x="3254067" y="3967672"/>
              <a:chExt cx="1477953" cy="1297748"/>
            </a:xfrm>
          </p:grpSpPr>
          <p:grpSp>
            <p:nvGrpSpPr>
              <p:cNvPr id="859" name="组合 858">
                <a:extLst>
                  <a:ext uri="{FF2B5EF4-FFF2-40B4-BE49-F238E27FC236}">
                    <a16:creationId xmlns:a16="http://schemas.microsoft.com/office/drawing/2014/main" id="{5C08DB94-6034-217A-BAD2-0825F1C4EB39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905" name="椭圆 904">
                  <a:extLst>
                    <a:ext uri="{FF2B5EF4-FFF2-40B4-BE49-F238E27FC236}">
                      <a16:creationId xmlns:a16="http://schemas.microsoft.com/office/drawing/2014/main" id="{067E3C7B-2161-1683-127E-A2AD8B75FA1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6" name="椭圆 905">
                  <a:extLst>
                    <a:ext uri="{FF2B5EF4-FFF2-40B4-BE49-F238E27FC236}">
                      <a16:creationId xmlns:a16="http://schemas.microsoft.com/office/drawing/2014/main" id="{0E7CBA6D-A1C4-2AB7-0683-F04BBC7585F0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7" name="椭圆 906">
                  <a:extLst>
                    <a:ext uri="{FF2B5EF4-FFF2-40B4-BE49-F238E27FC236}">
                      <a16:creationId xmlns:a16="http://schemas.microsoft.com/office/drawing/2014/main" id="{03C212D4-309A-1586-1850-0F9F9E34558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8" name="椭圆 907">
                  <a:extLst>
                    <a:ext uri="{FF2B5EF4-FFF2-40B4-BE49-F238E27FC236}">
                      <a16:creationId xmlns:a16="http://schemas.microsoft.com/office/drawing/2014/main" id="{AC40C2BC-1A74-3DCC-229F-DE29EB67AFE2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0" name="组合 859">
                <a:extLst>
                  <a:ext uri="{FF2B5EF4-FFF2-40B4-BE49-F238E27FC236}">
                    <a16:creationId xmlns:a16="http://schemas.microsoft.com/office/drawing/2014/main" id="{17CCE31D-E38B-186F-EDC5-8AFFDC2EF992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902" name="椭圆 901">
                  <a:extLst>
                    <a:ext uri="{FF2B5EF4-FFF2-40B4-BE49-F238E27FC236}">
                      <a16:creationId xmlns:a16="http://schemas.microsoft.com/office/drawing/2014/main" id="{30B0C399-F586-60EC-100E-C00ADED2EDD2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3" name="椭圆 902">
                  <a:extLst>
                    <a:ext uri="{FF2B5EF4-FFF2-40B4-BE49-F238E27FC236}">
                      <a16:creationId xmlns:a16="http://schemas.microsoft.com/office/drawing/2014/main" id="{9BBB500E-A326-596B-0881-46B2299724E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4" name="椭圆 903">
                  <a:extLst>
                    <a:ext uri="{FF2B5EF4-FFF2-40B4-BE49-F238E27FC236}">
                      <a16:creationId xmlns:a16="http://schemas.microsoft.com/office/drawing/2014/main" id="{C1065420-4728-55EC-4261-C404E99D1266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1" name="组合 860">
                <a:extLst>
                  <a:ext uri="{FF2B5EF4-FFF2-40B4-BE49-F238E27FC236}">
                    <a16:creationId xmlns:a16="http://schemas.microsoft.com/office/drawing/2014/main" id="{DDD6ADBF-B773-D028-0540-3412A18EBB4B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98" name="椭圆 897">
                  <a:extLst>
                    <a:ext uri="{FF2B5EF4-FFF2-40B4-BE49-F238E27FC236}">
                      <a16:creationId xmlns:a16="http://schemas.microsoft.com/office/drawing/2014/main" id="{8ECD9195-2183-664C-C98C-DDE4A488268D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9" name="椭圆 898">
                  <a:extLst>
                    <a:ext uri="{FF2B5EF4-FFF2-40B4-BE49-F238E27FC236}">
                      <a16:creationId xmlns:a16="http://schemas.microsoft.com/office/drawing/2014/main" id="{2BAE1EA0-C0AA-674A-2D1F-67DF9E649A58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0" name="椭圆 899">
                  <a:extLst>
                    <a:ext uri="{FF2B5EF4-FFF2-40B4-BE49-F238E27FC236}">
                      <a16:creationId xmlns:a16="http://schemas.microsoft.com/office/drawing/2014/main" id="{DFF08571-847A-199A-5865-03FFC12A9ADA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1" name="椭圆 900">
                  <a:extLst>
                    <a:ext uri="{FF2B5EF4-FFF2-40B4-BE49-F238E27FC236}">
                      <a16:creationId xmlns:a16="http://schemas.microsoft.com/office/drawing/2014/main" id="{E6050989-102D-AFC3-5AB4-1C8D58E736C5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62" name="直接连接符 861">
                <a:extLst>
                  <a:ext uri="{FF2B5EF4-FFF2-40B4-BE49-F238E27FC236}">
                    <a16:creationId xmlns:a16="http://schemas.microsoft.com/office/drawing/2014/main" id="{6F82A81E-D1DB-3B5F-5361-A5E1C2202FEC}"/>
                  </a:ext>
                </a:extLst>
              </p:cNvPr>
              <p:cNvCxnSpPr>
                <a:stCxn id="902" idx="6"/>
                <a:endCxn id="906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EBF42777-526A-0D68-E4B5-40BEC7D926F9}"/>
                  </a:ext>
                </a:extLst>
              </p:cNvPr>
              <p:cNvCxnSpPr>
                <a:stCxn id="903" idx="6"/>
                <a:endCxn id="906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5C209798-CB3B-A111-ABA9-BF63070C63CD}"/>
                  </a:ext>
                </a:extLst>
              </p:cNvPr>
              <p:cNvCxnSpPr>
                <a:stCxn id="902" idx="6"/>
                <a:endCxn id="907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C0FD885B-DC1D-F2CD-472C-5ECC2AAB86EF}"/>
                  </a:ext>
                </a:extLst>
              </p:cNvPr>
              <p:cNvCxnSpPr>
                <a:stCxn id="902" idx="6"/>
                <a:endCxn id="908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5E3E9337-2581-F55C-EDAD-C960B04FE80A}"/>
                  </a:ext>
                </a:extLst>
              </p:cNvPr>
              <p:cNvCxnSpPr>
                <a:stCxn id="903" idx="6"/>
                <a:endCxn id="907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17EACB15-35C7-132F-0F35-522BC763B95E}"/>
                  </a:ext>
                </a:extLst>
              </p:cNvPr>
              <p:cNvCxnSpPr>
                <a:stCxn id="903" idx="6"/>
                <a:endCxn id="908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D822379F-6FCE-1682-1FB0-3D69B42EB355}"/>
                  </a:ext>
                </a:extLst>
              </p:cNvPr>
              <p:cNvCxnSpPr>
                <a:stCxn id="903" idx="6"/>
                <a:endCxn id="905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B858A085-51F0-8C9E-4C19-99EC28ADEA0A}"/>
                  </a:ext>
                </a:extLst>
              </p:cNvPr>
              <p:cNvCxnSpPr>
                <a:stCxn id="904" idx="6"/>
                <a:endCxn id="907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6CF172F2-C63D-AA21-8FC2-F45D5BAEC4C3}"/>
                  </a:ext>
                </a:extLst>
              </p:cNvPr>
              <p:cNvCxnSpPr>
                <a:stCxn id="904" idx="6"/>
                <a:endCxn id="908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5B1C9FB-8BDA-D86A-58E0-B992D235CD0E}"/>
                  </a:ext>
                </a:extLst>
              </p:cNvPr>
              <p:cNvCxnSpPr>
                <a:stCxn id="906" idx="6"/>
                <a:endCxn id="899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B3DF922C-1E67-8F46-8314-C2AAA406FC4E}"/>
                  </a:ext>
                </a:extLst>
              </p:cNvPr>
              <p:cNvCxnSpPr>
                <a:stCxn id="906" idx="6"/>
                <a:endCxn id="900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连接符 872">
                <a:extLst>
                  <a:ext uri="{FF2B5EF4-FFF2-40B4-BE49-F238E27FC236}">
                    <a16:creationId xmlns:a16="http://schemas.microsoft.com/office/drawing/2014/main" id="{8BAC960F-6D70-3AB2-9E23-324058136A2D}"/>
                  </a:ext>
                </a:extLst>
              </p:cNvPr>
              <p:cNvCxnSpPr>
                <a:stCxn id="899" idx="2"/>
                <a:endCxn id="907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连接符 873">
                <a:extLst>
                  <a:ext uri="{FF2B5EF4-FFF2-40B4-BE49-F238E27FC236}">
                    <a16:creationId xmlns:a16="http://schemas.microsoft.com/office/drawing/2014/main" id="{F0E66F42-97F8-8B2B-65A5-49B46921E5C7}"/>
                  </a:ext>
                </a:extLst>
              </p:cNvPr>
              <p:cNvCxnSpPr>
                <a:stCxn id="907" idx="6"/>
                <a:endCxn id="900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连接符 874">
                <a:extLst>
                  <a:ext uri="{FF2B5EF4-FFF2-40B4-BE49-F238E27FC236}">
                    <a16:creationId xmlns:a16="http://schemas.microsoft.com/office/drawing/2014/main" id="{81F037B8-8123-A781-FB98-7B5FF292ABE7}"/>
                  </a:ext>
                </a:extLst>
              </p:cNvPr>
              <p:cNvCxnSpPr>
                <a:stCxn id="907" idx="6"/>
                <a:endCxn id="901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6" name="直接连接符 875">
                <a:extLst>
                  <a:ext uri="{FF2B5EF4-FFF2-40B4-BE49-F238E27FC236}">
                    <a16:creationId xmlns:a16="http://schemas.microsoft.com/office/drawing/2014/main" id="{1FC40E70-3DD9-1389-54E9-EB9C029BACB8}"/>
                  </a:ext>
                </a:extLst>
              </p:cNvPr>
              <p:cNvCxnSpPr>
                <a:stCxn id="900" idx="2"/>
                <a:endCxn id="908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7" name="直接连接符 876">
                <a:extLst>
                  <a:ext uri="{FF2B5EF4-FFF2-40B4-BE49-F238E27FC236}">
                    <a16:creationId xmlns:a16="http://schemas.microsoft.com/office/drawing/2014/main" id="{A633296B-2572-3C2D-2FB7-DF1987E4E55C}"/>
                  </a:ext>
                </a:extLst>
              </p:cNvPr>
              <p:cNvCxnSpPr>
                <a:stCxn id="908" idx="6"/>
                <a:endCxn id="901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8" name="直接连接符 877">
                <a:extLst>
                  <a:ext uri="{FF2B5EF4-FFF2-40B4-BE49-F238E27FC236}">
                    <a16:creationId xmlns:a16="http://schemas.microsoft.com/office/drawing/2014/main" id="{DF2CCC37-25F7-D967-4DBF-38194784AF08}"/>
                  </a:ext>
                </a:extLst>
              </p:cNvPr>
              <p:cNvCxnSpPr>
                <a:stCxn id="901" idx="2"/>
                <a:endCxn id="905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9" name="直接连接符 878">
                <a:extLst>
                  <a:ext uri="{FF2B5EF4-FFF2-40B4-BE49-F238E27FC236}">
                    <a16:creationId xmlns:a16="http://schemas.microsoft.com/office/drawing/2014/main" id="{FEA4020A-05A6-C917-C94C-3997C33B5A31}"/>
                  </a:ext>
                </a:extLst>
              </p:cNvPr>
              <p:cNvCxnSpPr>
                <a:stCxn id="905" idx="6"/>
                <a:endCxn id="898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0" name="直接连接符 879">
                <a:extLst>
                  <a:ext uri="{FF2B5EF4-FFF2-40B4-BE49-F238E27FC236}">
                    <a16:creationId xmlns:a16="http://schemas.microsoft.com/office/drawing/2014/main" id="{3169CF99-54DA-15A7-6524-A5A9ED98CD5B}"/>
                  </a:ext>
                </a:extLst>
              </p:cNvPr>
              <p:cNvCxnSpPr>
                <a:stCxn id="908" idx="6"/>
                <a:endCxn id="898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81" name="组合 880">
                <a:extLst>
                  <a:ext uri="{FF2B5EF4-FFF2-40B4-BE49-F238E27FC236}">
                    <a16:creationId xmlns:a16="http://schemas.microsoft.com/office/drawing/2014/main" id="{A7493DD9-6C9C-0E5C-C538-06E4CA94A461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95" name="椭圆 894">
                  <a:extLst>
                    <a:ext uri="{FF2B5EF4-FFF2-40B4-BE49-F238E27FC236}">
                      <a16:creationId xmlns:a16="http://schemas.microsoft.com/office/drawing/2014/main" id="{0307DE3D-D4F4-2078-0208-15454AF3464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6" name="椭圆 895">
                  <a:extLst>
                    <a:ext uri="{FF2B5EF4-FFF2-40B4-BE49-F238E27FC236}">
                      <a16:creationId xmlns:a16="http://schemas.microsoft.com/office/drawing/2014/main" id="{4027B8B6-CDB4-0798-692A-486A66A839BC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7" name="椭圆 896">
                  <a:extLst>
                    <a:ext uri="{FF2B5EF4-FFF2-40B4-BE49-F238E27FC236}">
                      <a16:creationId xmlns:a16="http://schemas.microsoft.com/office/drawing/2014/main" id="{60B112E3-7167-C0EB-4FCD-8EF54D189398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82" name="直接连接符 881">
                <a:extLst>
                  <a:ext uri="{FF2B5EF4-FFF2-40B4-BE49-F238E27FC236}">
                    <a16:creationId xmlns:a16="http://schemas.microsoft.com/office/drawing/2014/main" id="{023DBC92-D6E8-305C-A34E-03A3C991A842}"/>
                  </a:ext>
                </a:extLst>
              </p:cNvPr>
              <p:cNvCxnSpPr>
                <a:stCxn id="904" idx="6"/>
                <a:endCxn id="905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3" name="直接连接符 882">
                <a:extLst>
                  <a:ext uri="{FF2B5EF4-FFF2-40B4-BE49-F238E27FC236}">
                    <a16:creationId xmlns:a16="http://schemas.microsoft.com/office/drawing/2014/main" id="{AB97C618-FBAA-ADE8-D5A0-83F65365A64C}"/>
                  </a:ext>
                </a:extLst>
              </p:cNvPr>
              <p:cNvCxnSpPr>
                <a:stCxn id="899" idx="6"/>
                <a:endCxn id="895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4" name="直接连接符 883">
                <a:extLst>
                  <a:ext uri="{FF2B5EF4-FFF2-40B4-BE49-F238E27FC236}">
                    <a16:creationId xmlns:a16="http://schemas.microsoft.com/office/drawing/2014/main" id="{379FEEC7-D289-B715-EB76-B5CC503403F1}"/>
                  </a:ext>
                </a:extLst>
              </p:cNvPr>
              <p:cNvCxnSpPr>
                <a:stCxn id="899" idx="6"/>
                <a:endCxn id="896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5" name="直接连接符 884">
                <a:extLst>
                  <a:ext uri="{FF2B5EF4-FFF2-40B4-BE49-F238E27FC236}">
                    <a16:creationId xmlns:a16="http://schemas.microsoft.com/office/drawing/2014/main" id="{17AF8495-0E85-C1BA-19A0-00AAB29317F5}"/>
                  </a:ext>
                </a:extLst>
              </p:cNvPr>
              <p:cNvCxnSpPr>
                <a:stCxn id="900" idx="6"/>
                <a:endCxn id="896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6" name="直接连接符 885">
                <a:extLst>
                  <a:ext uri="{FF2B5EF4-FFF2-40B4-BE49-F238E27FC236}">
                    <a16:creationId xmlns:a16="http://schemas.microsoft.com/office/drawing/2014/main" id="{4FFE0473-96C7-30D8-4E2E-B842BFC15B28}"/>
                  </a:ext>
                </a:extLst>
              </p:cNvPr>
              <p:cNvCxnSpPr>
                <a:stCxn id="900" idx="6"/>
                <a:endCxn id="897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7" name="直接连接符 886">
                <a:extLst>
                  <a:ext uri="{FF2B5EF4-FFF2-40B4-BE49-F238E27FC236}">
                    <a16:creationId xmlns:a16="http://schemas.microsoft.com/office/drawing/2014/main" id="{AAE96A03-7DCC-4899-BF06-F368101DD318}"/>
                  </a:ext>
                </a:extLst>
              </p:cNvPr>
              <p:cNvCxnSpPr>
                <a:stCxn id="898" idx="6"/>
                <a:endCxn id="897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8" name="直接连接符 887">
                <a:extLst>
                  <a:ext uri="{FF2B5EF4-FFF2-40B4-BE49-F238E27FC236}">
                    <a16:creationId xmlns:a16="http://schemas.microsoft.com/office/drawing/2014/main" id="{BBF80730-7D60-52C3-1609-ADD98CB2A225}"/>
                  </a:ext>
                </a:extLst>
              </p:cNvPr>
              <p:cNvCxnSpPr>
                <a:stCxn id="901" idx="6"/>
                <a:endCxn id="897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9" name="直接连接符 888">
                <a:extLst>
                  <a:ext uri="{FF2B5EF4-FFF2-40B4-BE49-F238E27FC236}">
                    <a16:creationId xmlns:a16="http://schemas.microsoft.com/office/drawing/2014/main" id="{BBFA71B5-EAEF-65F3-DA90-116D1C30BDF7}"/>
                  </a:ext>
                </a:extLst>
              </p:cNvPr>
              <p:cNvCxnSpPr>
                <a:stCxn id="901" idx="6"/>
                <a:endCxn id="896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0" name="直接连接符 889">
                <a:extLst>
                  <a:ext uri="{FF2B5EF4-FFF2-40B4-BE49-F238E27FC236}">
                    <a16:creationId xmlns:a16="http://schemas.microsoft.com/office/drawing/2014/main" id="{1D9B7244-FFFC-2A10-8AEE-1CE3263B87D8}"/>
                  </a:ext>
                </a:extLst>
              </p:cNvPr>
              <p:cNvCxnSpPr>
                <a:stCxn id="898" idx="6"/>
                <a:endCxn id="896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1" name="直接连接符 890">
                <a:extLst>
                  <a:ext uri="{FF2B5EF4-FFF2-40B4-BE49-F238E27FC236}">
                    <a16:creationId xmlns:a16="http://schemas.microsoft.com/office/drawing/2014/main" id="{C0583367-7273-F91C-6AD9-4C278F77782D}"/>
                  </a:ext>
                </a:extLst>
              </p:cNvPr>
              <p:cNvCxnSpPr>
                <a:stCxn id="900" idx="6"/>
                <a:endCxn id="895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2" name="直接箭头连接符 891">
                <a:extLst>
                  <a:ext uri="{FF2B5EF4-FFF2-40B4-BE49-F238E27FC236}">
                    <a16:creationId xmlns:a16="http://schemas.microsoft.com/office/drawing/2014/main" id="{280A4D85-01CE-E05A-ED2A-2A27DE1FD509}"/>
                  </a:ext>
                </a:extLst>
              </p:cNvPr>
              <p:cNvCxnSpPr>
                <a:stCxn id="895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>
                <a:extLst>
                  <a:ext uri="{FF2B5EF4-FFF2-40B4-BE49-F238E27FC236}">
                    <a16:creationId xmlns:a16="http://schemas.microsoft.com/office/drawing/2014/main" id="{F2162120-08E6-45CF-FCF8-4764DDB63CDA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4" name="直接箭头连接符 893">
                <a:extLst>
                  <a:ext uri="{FF2B5EF4-FFF2-40B4-BE49-F238E27FC236}">
                    <a16:creationId xmlns:a16="http://schemas.microsoft.com/office/drawing/2014/main" id="{48B7D058-F495-9DAE-8C8A-0F4188E0223C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9" name="组合 908">
              <a:extLst>
                <a:ext uri="{FF2B5EF4-FFF2-40B4-BE49-F238E27FC236}">
                  <a16:creationId xmlns:a16="http://schemas.microsoft.com/office/drawing/2014/main" id="{096A5D16-52A8-B54A-C819-B5590F39DE44}"/>
                </a:ext>
              </a:extLst>
            </p:cNvPr>
            <p:cNvGrpSpPr/>
            <p:nvPr/>
          </p:nvGrpSpPr>
          <p:grpSpPr>
            <a:xfrm>
              <a:off x="2813270" y="2876777"/>
              <a:ext cx="944735" cy="783172"/>
              <a:chOff x="7787967" y="3970614"/>
              <a:chExt cx="1477953" cy="1297748"/>
            </a:xfrm>
          </p:grpSpPr>
          <p:grpSp>
            <p:nvGrpSpPr>
              <p:cNvPr id="910" name="组合 909">
                <a:extLst>
                  <a:ext uri="{FF2B5EF4-FFF2-40B4-BE49-F238E27FC236}">
                    <a16:creationId xmlns:a16="http://schemas.microsoft.com/office/drawing/2014/main" id="{5ED51372-452E-7867-0602-6892584AE3D7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56" name="椭圆 955">
                  <a:extLst>
                    <a:ext uri="{FF2B5EF4-FFF2-40B4-BE49-F238E27FC236}">
                      <a16:creationId xmlns:a16="http://schemas.microsoft.com/office/drawing/2014/main" id="{1CDA05F4-3583-723B-14B6-6E3DACD3A34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57" name="椭圆 956">
                  <a:extLst>
                    <a:ext uri="{FF2B5EF4-FFF2-40B4-BE49-F238E27FC236}">
                      <a16:creationId xmlns:a16="http://schemas.microsoft.com/office/drawing/2014/main" id="{AA76A60D-6906-CBED-18D1-4CB7B4A03327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58" name="椭圆 957">
                  <a:extLst>
                    <a:ext uri="{FF2B5EF4-FFF2-40B4-BE49-F238E27FC236}">
                      <a16:creationId xmlns:a16="http://schemas.microsoft.com/office/drawing/2014/main" id="{A5102E0B-7EA7-0C48-81BD-007677D174C3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59" name="椭圆 958">
                  <a:extLst>
                    <a:ext uri="{FF2B5EF4-FFF2-40B4-BE49-F238E27FC236}">
                      <a16:creationId xmlns:a16="http://schemas.microsoft.com/office/drawing/2014/main" id="{32465E7C-854A-16CC-801D-D4DDFF95FB73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911" name="组合 910">
                <a:extLst>
                  <a:ext uri="{FF2B5EF4-FFF2-40B4-BE49-F238E27FC236}">
                    <a16:creationId xmlns:a16="http://schemas.microsoft.com/office/drawing/2014/main" id="{F35EE490-F4FB-F304-5EF9-712320975F2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53" name="椭圆 952">
                  <a:extLst>
                    <a:ext uri="{FF2B5EF4-FFF2-40B4-BE49-F238E27FC236}">
                      <a16:creationId xmlns:a16="http://schemas.microsoft.com/office/drawing/2014/main" id="{A0878C0C-1018-CB38-CC35-AF11CE6318E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4" name="椭圆 953">
                  <a:extLst>
                    <a:ext uri="{FF2B5EF4-FFF2-40B4-BE49-F238E27FC236}">
                      <a16:creationId xmlns:a16="http://schemas.microsoft.com/office/drawing/2014/main" id="{6E160929-0AB2-B4BC-B8C1-180D7D737D2C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5" name="椭圆 954">
                  <a:extLst>
                    <a:ext uri="{FF2B5EF4-FFF2-40B4-BE49-F238E27FC236}">
                      <a16:creationId xmlns:a16="http://schemas.microsoft.com/office/drawing/2014/main" id="{2F32BD06-A144-EFFC-B5D1-BBB2680E7A9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2" name="组合 911">
                <a:extLst>
                  <a:ext uri="{FF2B5EF4-FFF2-40B4-BE49-F238E27FC236}">
                    <a16:creationId xmlns:a16="http://schemas.microsoft.com/office/drawing/2014/main" id="{501269BC-2666-8D6C-7337-FFAB17F40E75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49" name="椭圆 948">
                  <a:extLst>
                    <a:ext uri="{FF2B5EF4-FFF2-40B4-BE49-F238E27FC236}">
                      <a16:creationId xmlns:a16="http://schemas.microsoft.com/office/drawing/2014/main" id="{F12A01FA-3940-CC40-0FE7-3775F9B2218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0" name="椭圆 949">
                  <a:extLst>
                    <a:ext uri="{FF2B5EF4-FFF2-40B4-BE49-F238E27FC236}">
                      <a16:creationId xmlns:a16="http://schemas.microsoft.com/office/drawing/2014/main" id="{E4C7B426-A787-F055-6993-E439ED01037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1" name="椭圆 950">
                  <a:extLst>
                    <a:ext uri="{FF2B5EF4-FFF2-40B4-BE49-F238E27FC236}">
                      <a16:creationId xmlns:a16="http://schemas.microsoft.com/office/drawing/2014/main" id="{DCA3CCE2-804A-22B0-7A53-73027E07EE4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2" name="椭圆 951">
                  <a:extLst>
                    <a:ext uri="{FF2B5EF4-FFF2-40B4-BE49-F238E27FC236}">
                      <a16:creationId xmlns:a16="http://schemas.microsoft.com/office/drawing/2014/main" id="{EE8AA90A-0DE6-3968-9733-7131885DFB7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13" name="直接连接符 912">
                <a:extLst>
                  <a:ext uri="{FF2B5EF4-FFF2-40B4-BE49-F238E27FC236}">
                    <a16:creationId xmlns:a16="http://schemas.microsoft.com/office/drawing/2014/main" id="{02755004-4A40-A32B-3242-33FD8D751650}"/>
                  </a:ext>
                </a:extLst>
              </p:cNvPr>
              <p:cNvCxnSpPr>
                <a:stCxn id="953" idx="6"/>
                <a:endCxn id="957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8988ACE2-17C2-1049-8D7B-F645028268AD}"/>
                  </a:ext>
                </a:extLst>
              </p:cNvPr>
              <p:cNvCxnSpPr>
                <a:stCxn id="954" idx="6"/>
                <a:endCxn id="957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68A32E82-4499-296D-A78D-91791989797C}"/>
                  </a:ext>
                </a:extLst>
              </p:cNvPr>
              <p:cNvCxnSpPr>
                <a:stCxn id="953" idx="6"/>
                <a:endCxn id="958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09A8C4F7-ECE4-8561-BF6F-5348D803C68C}"/>
                  </a:ext>
                </a:extLst>
              </p:cNvPr>
              <p:cNvCxnSpPr>
                <a:stCxn id="953" idx="6"/>
                <a:endCxn id="959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6DA5360A-E64C-F10A-65F1-9524879BDAD5}"/>
                  </a:ext>
                </a:extLst>
              </p:cNvPr>
              <p:cNvCxnSpPr>
                <a:stCxn id="954" idx="6"/>
                <a:endCxn id="958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76ED00DC-D7BB-8857-6438-2F5A560E1EE0}"/>
                  </a:ext>
                </a:extLst>
              </p:cNvPr>
              <p:cNvCxnSpPr>
                <a:stCxn id="954" idx="6"/>
                <a:endCxn id="959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FCA5E664-6BE8-63B8-39DE-4DC682E797D3}"/>
                  </a:ext>
                </a:extLst>
              </p:cNvPr>
              <p:cNvCxnSpPr>
                <a:stCxn id="954" idx="6"/>
                <a:endCxn id="956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70691E83-57F5-0151-D7A4-DF164FE395F5}"/>
                  </a:ext>
                </a:extLst>
              </p:cNvPr>
              <p:cNvCxnSpPr>
                <a:stCxn id="955" idx="6"/>
                <a:endCxn id="958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0620D662-1839-247F-4E2B-C79E5D1BC1CA}"/>
                  </a:ext>
                </a:extLst>
              </p:cNvPr>
              <p:cNvCxnSpPr>
                <a:stCxn id="955" idx="6"/>
                <a:endCxn id="959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99EA68E4-3EA7-5257-A81B-5783696EB261}"/>
                  </a:ext>
                </a:extLst>
              </p:cNvPr>
              <p:cNvCxnSpPr>
                <a:stCxn id="957" idx="6"/>
                <a:endCxn id="950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0EC1152B-0EF8-C067-3002-6C3C257BAAC0}"/>
                  </a:ext>
                </a:extLst>
              </p:cNvPr>
              <p:cNvCxnSpPr>
                <a:stCxn id="957" idx="6"/>
                <a:endCxn id="951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>
                <a:extLst>
                  <a:ext uri="{FF2B5EF4-FFF2-40B4-BE49-F238E27FC236}">
                    <a16:creationId xmlns:a16="http://schemas.microsoft.com/office/drawing/2014/main" id="{76C36BCB-6030-B088-1CF4-9DF2FD1AEC0F}"/>
                  </a:ext>
                </a:extLst>
              </p:cNvPr>
              <p:cNvCxnSpPr>
                <a:stCxn id="950" idx="2"/>
                <a:endCxn id="958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>
                <a:extLst>
                  <a:ext uri="{FF2B5EF4-FFF2-40B4-BE49-F238E27FC236}">
                    <a16:creationId xmlns:a16="http://schemas.microsoft.com/office/drawing/2014/main" id="{C886DED9-1206-C439-7990-B3372669B5A0}"/>
                  </a:ext>
                </a:extLst>
              </p:cNvPr>
              <p:cNvCxnSpPr>
                <a:stCxn id="958" idx="6"/>
                <a:endCxn id="951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连接符 925">
                <a:extLst>
                  <a:ext uri="{FF2B5EF4-FFF2-40B4-BE49-F238E27FC236}">
                    <a16:creationId xmlns:a16="http://schemas.microsoft.com/office/drawing/2014/main" id="{9F116D64-15E6-8AC7-1107-5B03588B395E}"/>
                  </a:ext>
                </a:extLst>
              </p:cNvPr>
              <p:cNvCxnSpPr>
                <a:stCxn id="958" idx="6"/>
                <a:endCxn id="952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7" name="直接连接符 926">
                <a:extLst>
                  <a:ext uri="{FF2B5EF4-FFF2-40B4-BE49-F238E27FC236}">
                    <a16:creationId xmlns:a16="http://schemas.microsoft.com/office/drawing/2014/main" id="{A5ACA79C-0DC9-4B17-A3B1-50C20C683CE1}"/>
                  </a:ext>
                </a:extLst>
              </p:cNvPr>
              <p:cNvCxnSpPr>
                <a:stCxn id="951" idx="2"/>
                <a:endCxn id="959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8" name="直接连接符 927">
                <a:extLst>
                  <a:ext uri="{FF2B5EF4-FFF2-40B4-BE49-F238E27FC236}">
                    <a16:creationId xmlns:a16="http://schemas.microsoft.com/office/drawing/2014/main" id="{C4CFE036-6738-1A67-0143-929337E6191D}"/>
                  </a:ext>
                </a:extLst>
              </p:cNvPr>
              <p:cNvCxnSpPr>
                <a:stCxn id="959" idx="6"/>
                <a:endCxn id="952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9" name="直接连接符 928">
                <a:extLst>
                  <a:ext uri="{FF2B5EF4-FFF2-40B4-BE49-F238E27FC236}">
                    <a16:creationId xmlns:a16="http://schemas.microsoft.com/office/drawing/2014/main" id="{6993A5D6-1EC7-BC20-91FE-8525382E9140}"/>
                  </a:ext>
                </a:extLst>
              </p:cNvPr>
              <p:cNvCxnSpPr>
                <a:stCxn id="952" idx="2"/>
                <a:endCxn id="956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0" name="直接连接符 929">
                <a:extLst>
                  <a:ext uri="{FF2B5EF4-FFF2-40B4-BE49-F238E27FC236}">
                    <a16:creationId xmlns:a16="http://schemas.microsoft.com/office/drawing/2014/main" id="{6541ACC2-B767-15ED-EBA8-7FD008602017}"/>
                  </a:ext>
                </a:extLst>
              </p:cNvPr>
              <p:cNvCxnSpPr>
                <a:stCxn id="956" idx="6"/>
                <a:endCxn id="949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1" name="直接连接符 930">
                <a:extLst>
                  <a:ext uri="{FF2B5EF4-FFF2-40B4-BE49-F238E27FC236}">
                    <a16:creationId xmlns:a16="http://schemas.microsoft.com/office/drawing/2014/main" id="{B6609799-CE1E-20DC-CF16-68CF34DF3630}"/>
                  </a:ext>
                </a:extLst>
              </p:cNvPr>
              <p:cNvCxnSpPr>
                <a:stCxn id="959" idx="6"/>
                <a:endCxn id="949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32" name="组合 931">
                <a:extLst>
                  <a:ext uri="{FF2B5EF4-FFF2-40B4-BE49-F238E27FC236}">
                    <a16:creationId xmlns:a16="http://schemas.microsoft.com/office/drawing/2014/main" id="{39AE1C18-9E28-D980-F608-35FF07488341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46" name="椭圆 945">
                  <a:extLst>
                    <a:ext uri="{FF2B5EF4-FFF2-40B4-BE49-F238E27FC236}">
                      <a16:creationId xmlns:a16="http://schemas.microsoft.com/office/drawing/2014/main" id="{DCAAC511-BA63-00AC-C57E-F77A9516E1BF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47" name="椭圆 946">
                  <a:extLst>
                    <a:ext uri="{FF2B5EF4-FFF2-40B4-BE49-F238E27FC236}">
                      <a16:creationId xmlns:a16="http://schemas.microsoft.com/office/drawing/2014/main" id="{550EC3C7-562B-7878-43F0-D3541E7B412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8" name="椭圆 947">
                  <a:extLst>
                    <a:ext uri="{FF2B5EF4-FFF2-40B4-BE49-F238E27FC236}">
                      <a16:creationId xmlns:a16="http://schemas.microsoft.com/office/drawing/2014/main" id="{2A9461BC-13E5-3E69-1416-17C759733B4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933" name="直接连接符 932">
                <a:extLst>
                  <a:ext uri="{FF2B5EF4-FFF2-40B4-BE49-F238E27FC236}">
                    <a16:creationId xmlns:a16="http://schemas.microsoft.com/office/drawing/2014/main" id="{A756C33A-B6F7-180A-0ED8-D5147EA62DC5}"/>
                  </a:ext>
                </a:extLst>
              </p:cNvPr>
              <p:cNvCxnSpPr>
                <a:stCxn id="955" idx="6"/>
                <a:endCxn id="956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4" name="直接连接符 933">
                <a:extLst>
                  <a:ext uri="{FF2B5EF4-FFF2-40B4-BE49-F238E27FC236}">
                    <a16:creationId xmlns:a16="http://schemas.microsoft.com/office/drawing/2014/main" id="{F68A02BA-9605-FBB7-A4FA-43B6F27FAF78}"/>
                  </a:ext>
                </a:extLst>
              </p:cNvPr>
              <p:cNvCxnSpPr>
                <a:stCxn id="950" idx="6"/>
                <a:endCxn id="946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直接连接符 934">
                <a:extLst>
                  <a:ext uri="{FF2B5EF4-FFF2-40B4-BE49-F238E27FC236}">
                    <a16:creationId xmlns:a16="http://schemas.microsoft.com/office/drawing/2014/main" id="{9A659E8A-215E-6F4E-B0E0-E6F5D3004413}"/>
                  </a:ext>
                </a:extLst>
              </p:cNvPr>
              <p:cNvCxnSpPr>
                <a:stCxn id="950" idx="6"/>
                <a:endCxn id="947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6" name="直接连接符 935">
                <a:extLst>
                  <a:ext uri="{FF2B5EF4-FFF2-40B4-BE49-F238E27FC236}">
                    <a16:creationId xmlns:a16="http://schemas.microsoft.com/office/drawing/2014/main" id="{78760536-BBE2-65E5-0888-7BA8398808F6}"/>
                  </a:ext>
                </a:extLst>
              </p:cNvPr>
              <p:cNvCxnSpPr>
                <a:stCxn id="951" idx="6"/>
                <a:endCxn id="947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7" name="直接连接符 936">
                <a:extLst>
                  <a:ext uri="{FF2B5EF4-FFF2-40B4-BE49-F238E27FC236}">
                    <a16:creationId xmlns:a16="http://schemas.microsoft.com/office/drawing/2014/main" id="{64E8224E-2B5A-AF57-F554-FEA88898AF88}"/>
                  </a:ext>
                </a:extLst>
              </p:cNvPr>
              <p:cNvCxnSpPr>
                <a:stCxn id="951" idx="6"/>
                <a:endCxn id="948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8" name="直接连接符 937">
                <a:extLst>
                  <a:ext uri="{FF2B5EF4-FFF2-40B4-BE49-F238E27FC236}">
                    <a16:creationId xmlns:a16="http://schemas.microsoft.com/office/drawing/2014/main" id="{848869EF-2A47-70F5-635D-F96DD0ECA442}"/>
                  </a:ext>
                </a:extLst>
              </p:cNvPr>
              <p:cNvCxnSpPr>
                <a:stCxn id="949" idx="6"/>
                <a:endCxn id="948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9" name="直接连接符 938">
                <a:extLst>
                  <a:ext uri="{FF2B5EF4-FFF2-40B4-BE49-F238E27FC236}">
                    <a16:creationId xmlns:a16="http://schemas.microsoft.com/office/drawing/2014/main" id="{7673BFF4-609C-33F5-2BD5-A868C4FF4E43}"/>
                  </a:ext>
                </a:extLst>
              </p:cNvPr>
              <p:cNvCxnSpPr>
                <a:stCxn id="952" idx="6"/>
                <a:endCxn id="948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0" name="直接连接符 939">
                <a:extLst>
                  <a:ext uri="{FF2B5EF4-FFF2-40B4-BE49-F238E27FC236}">
                    <a16:creationId xmlns:a16="http://schemas.microsoft.com/office/drawing/2014/main" id="{1334B282-3BD0-81C7-E7DD-5E1B255453FE}"/>
                  </a:ext>
                </a:extLst>
              </p:cNvPr>
              <p:cNvCxnSpPr>
                <a:stCxn id="952" idx="6"/>
                <a:endCxn id="947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1" name="直接连接符 940">
                <a:extLst>
                  <a:ext uri="{FF2B5EF4-FFF2-40B4-BE49-F238E27FC236}">
                    <a16:creationId xmlns:a16="http://schemas.microsoft.com/office/drawing/2014/main" id="{280F6694-D5BC-9282-24BB-A2EF4DB9E931}"/>
                  </a:ext>
                </a:extLst>
              </p:cNvPr>
              <p:cNvCxnSpPr>
                <a:stCxn id="949" idx="6"/>
                <a:endCxn id="947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直接连接符 941">
                <a:extLst>
                  <a:ext uri="{FF2B5EF4-FFF2-40B4-BE49-F238E27FC236}">
                    <a16:creationId xmlns:a16="http://schemas.microsoft.com/office/drawing/2014/main" id="{1B32B169-9BD8-2183-3692-7056243D11F4}"/>
                  </a:ext>
                </a:extLst>
              </p:cNvPr>
              <p:cNvCxnSpPr>
                <a:stCxn id="951" idx="6"/>
                <a:endCxn id="946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3" name="直接箭头连接符 942">
                <a:extLst>
                  <a:ext uri="{FF2B5EF4-FFF2-40B4-BE49-F238E27FC236}">
                    <a16:creationId xmlns:a16="http://schemas.microsoft.com/office/drawing/2014/main" id="{1E3D5B61-B5FB-999A-8A8F-6BE499379635}"/>
                  </a:ext>
                </a:extLst>
              </p:cNvPr>
              <p:cNvCxnSpPr>
                <a:stCxn id="946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4" name="直接箭头连接符 943">
                <a:extLst>
                  <a:ext uri="{FF2B5EF4-FFF2-40B4-BE49-F238E27FC236}">
                    <a16:creationId xmlns:a16="http://schemas.microsoft.com/office/drawing/2014/main" id="{4511718C-F51D-07FD-0635-59CA485610BF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5" name="直接箭头连接符 944">
                <a:extLst>
                  <a:ext uri="{FF2B5EF4-FFF2-40B4-BE49-F238E27FC236}">
                    <a16:creationId xmlns:a16="http://schemas.microsoft.com/office/drawing/2014/main" id="{632F7DA8-6D35-CBA5-8B13-B3E3484FB5EC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60" name="图形 959">
              <a:extLst>
                <a:ext uri="{FF2B5EF4-FFF2-40B4-BE49-F238E27FC236}">
                  <a16:creationId xmlns:a16="http://schemas.microsoft.com/office/drawing/2014/main" id="{05641263-23FD-A5C1-486F-021A14A70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0659" y="1394379"/>
              <a:ext cx="785022" cy="785022"/>
            </a:xfrm>
            <a:prstGeom prst="rect">
              <a:avLst/>
            </a:prstGeom>
          </p:spPr>
        </p:pic>
        <p:grpSp>
          <p:nvGrpSpPr>
            <p:cNvPr id="961" name="组合 960">
              <a:extLst>
                <a:ext uri="{FF2B5EF4-FFF2-40B4-BE49-F238E27FC236}">
                  <a16:creationId xmlns:a16="http://schemas.microsoft.com/office/drawing/2014/main" id="{513F456F-1704-A037-76C9-A536CC7931DF}"/>
                </a:ext>
              </a:extLst>
            </p:cNvPr>
            <p:cNvGrpSpPr/>
            <p:nvPr/>
          </p:nvGrpSpPr>
          <p:grpSpPr>
            <a:xfrm>
              <a:off x="2207817" y="1654597"/>
              <a:ext cx="499919" cy="264585"/>
              <a:chOff x="8804907" y="5669287"/>
              <a:chExt cx="1108613" cy="586740"/>
            </a:xfrm>
          </p:grpSpPr>
          <p:sp>
            <p:nvSpPr>
              <p:cNvPr id="962" name="任意多边形: 形状 961">
                <a:extLst>
                  <a:ext uri="{FF2B5EF4-FFF2-40B4-BE49-F238E27FC236}">
                    <a16:creationId xmlns:a16="http://schemas.microsoft.com/office/drawing/2014/main" id="{5178EAE3-D06B-583D-FC31-B186DCA56F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F135296C-7830-6EEC-3364-E6E4B5166C3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86E6C7E2-06E4-3DE2-00F6-F26A3C33FA1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5" name="组合 964">
              <a:extLst>
                <a:ext uri="{FF2B5EF4-FFF2-40B4-BE49-F238E27FC236}">
                  <a16:creationId xmlns:a16="http://schemas.microsoft.com/office/drawing/2014/main" id="{785C67C4-D67B-76C3-F366-7E600CAD9C17}"/>
                </a:ext>
              </a:extLst>
            </p:cNvPr>
            <p:cNvGrpSpPr/>
            <p:nvPr/>
          </p:nvGrpSpPr>
          <p:grpSpPr>
            <a:xfrm>
              <a:off x="2207817" y="3149759"/>
              <a:ext cx="499919" cy="264585"/>
              <a:chOff x="8804907" y="5669287"/>
              <a:chExt cx="1108613" cy="586740"/>
            </a:xfrm>
          </p:grpSpPr>
          <p:sp>
            <p:nvSpPr>
              <p:cNvPr id="966" name="任意多边形: 形状 965">
                <a:extLst>
                  <a:ext uri="{FF2B5EF4-FFF2-40B4-BE49-F238E27FC236}">
                    <a16:creationId xmlns:a16="http://schemas.microsoft.com/office/drawing/2014/main" id="{95058B7F-7F0E-5D47-97C0-3FE653A5590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7" name="任意多边形: 形状 966">
                <a:extLst>
                  <a:ext uri="{FF2B5EF4-FFF2-40B4-BE49-F238E27FC236}">
                    <a16:creationId xmlns:a16="http://schemas.microsoft.com/office/drawing/2014/main" id="{C02B36B9-8AE7-15D2-881E-1BD9CA2C1DD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任意多边形: 形状 967">
                <a:extLst>
                  <a:ext uri="{FF2B5EF4-FFF2-40B4-BE49-F238E27FC236}">
                    <a16:creationId xmlns:a16="http://schemas.microsoft.com/office/drawing/2014/main" id="{CB9F416C-0907-F9BC-7DAF-B3AFCA134E1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9" name="组合 968">
              <a:extLst>
                <a:ext uri="{FF2B5EF4-FFF2-40B4-BE49-F238E27FC236}">
                  <a16:creationId xmlns:a16="http://schemas.microsoft.com/office/drawing/2014/main" id="{811693B9-AEF8-DB00-A059-6ABD7C44E707}"/>
                </a:ext>
              </a:extLst>
            </p:cNvPr>
            <p:cNvGrpSpPr/>
            <p:nvPr/>
          </p:nvGrpSpPr>
          <p:grpSpPr>
            <a:xfrm>
              <a:off x="2207817" y="4478860"/>
              <a:ext cx="499919" cy="264585"/>
              <a:chOff x="8804907" y="5669287"/>
              <a:chExt cx="1108613" cy="586740"/>
            </a:xfrm>
          </p:grpSpPr>
          <p:sp>
            <p:nvSpPr>
              <p:cNvPr id="970" name="任意多边形: 形状 969">
                <a:extLst>
                  <a:ext uri="{FF2B5EF4-FFF2-40B4-BE49-F238E27FC236}">
                    <a16:creationId xmlns:a16="http://schemas.microsoft.com/office/drawing/2014/main" id="{A033457C-984D-43CC-63DD-5B85196BED2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1" name="任意多边形: 形状 970">
                <a:extLst>
                  <a:ext uri="{FF2B5EF4-FFF2-40B4-BE49-F238E27FC236}">
                    <a16:creationId xmlns:a16="http://schemas.microsoft.com/office/drawing/2014/main" id="{9D1ACD9A-6AF2-82B0-839E-A977FE85F01B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2" name="任意多边形: 形状 971">
                <a:extLst>
                  <a:ext uri="{FF2B5EF4-FFF2-40B4-BE49-F238E27FC236}">
                    <a16:creationId xmlns:a16="http://schemas.microsoft.com/office/drawing/2014/main" id="{D780BAED-B5F3-211F-CDE0-E2F4A626258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3" name="组合 972">
              <a:extLst>
                <a:ext uri="{FF2B5EF4-FFF2-40B4-BE49-F238E27FC236}">
                  <a16:creationId xmlns:a16="http://schemas.microsoft.com/office/drawing/2014/main" id="{25BEDDC8-5A0D-0DB7-904A-3CFA49A769A8}"/>
                </a:ext>
              </a:extLst>
            </p:cNvPr>
            <p:cNvGrpSpPr/>
            <p:nvPr/>
          </p:nvGrpSpPr>
          <p:grpSpPr>
            <a:xfrm>
              <a:off x="3991486" y="1674053"/>
              <a:ext cx="499919" cy="264585"/>
              <a:chOff x="8804907" y="5669287"/>
              <a:chExt cx="1108613" cy="586740"/>
            </a:xfrm>
          </p:grpSpPr>
          <p:sp>
            <p:nvSpPr>
              <p:cNvPr id="974" name="任意多边形: 形状 973">
                <a:extLst>
                  <a:ext uri="{FF2B5EF4-FFF2-40B4-BE49-F238E27FC236}">
                    <a16:creationId xmlns:a16="http://schemas.microsoft.com/office/drawing/2014/main" id="{AB49ED33-6A73-F016-8E64-CE84CB72780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5" name="任意多边形: 形状 974">
                <a:extLst>
                  <a:ext uri="{FF2B5EF4-FFF2-40B4-BE49-F238E27FC236}">
                    <a16:creationId xmlns:a16="http://schemas.microsoft.com/office/drawing/2014/main" id="{2622BFBC-BE98-512F-6ED5-BBAD511B79B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6" name="任意多边形: 形状 975">
                <a:extLst>
                  <a:ext uri="{FF2B5EF4-FFF2-40B4-BE49-F238E27FC236}">
                    <a16:creationId xmlns:a16="http://schemas.microsoft.com/office/drawing/2014/main" id="{780D4448-A821-98E7-1070-5702E601BF6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7" name="组合 976">
              <a:extLst>
                <a:ext uri="{FF2B5EF4-FFF2-40B4-BE49-F238E27FC236}">
                  <a16:creationId xmlns:a16="http://schemas.microsoft.com/office/drawing/2014/main" id="{E0218D66-1C95-F31A-0F5D-E196D5BC3BC0}"/>
                </a:ext>
              </a:extLst>
            </p:cNvPr>
            <p:cNvGrpSpPr/>
            <p:nvPr/>
          </p:nvGrpSpPr>
          <p:grpSpPr>
            <a:xfrm>
              <a:off x="4010941" y="3149759"/>
              <a:ext cx="499919" cy="264585"/>
              <a:chOff x="8804907" y="5669287"/>
              <a:chExt cx="1108613" cy="586740"/>
            </a:xfrm>
          </p:grpSpPr>
          <p:sp>
            <p:nvSpPr>
              <p:cNvPr id="978" name="任意多边形: 形状 977">
                <a:extLst>
                  <a:ext uri="{FF2B5EF4-FFF2-40B4-BE49-F238E27FC236}">
                    <a16:creationId xmlns:a16="http://schemas.microsoft.com/office/drawing/2014/main" id="{90B0056E-24DC-9B24-C6A9-5D79B3C0393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9" name="任意多边形: 形状 978">
                <a:extLst>
                  <a:ext uri="{FF2B5EF4-FFF2-40B4-BE49-F238E27FC236}">
                    <a16:creationId xmlns:a16="http://schemas.microsoft.com/office/drawing/2014/main" id="{2ADF8413-AD5F-7984-DDBB-4F31931A0DA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0" name="任意多边形: 形状 979">
                <a:extLst>
                  <a:ext uri="{FF2B5EF4-FFF2-40B4-BE49-F238E27FC236}">
                    <a16:creationId xmlns:a16="http://schemas.microsoft.com/office/drawing/2014/main" id="{9C8828C3-26AF-64E4-F497-FA4814DFB58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1" name="组合 980">
              <a:extLst>
                <a:ext uri="{FF2B5EF4-FFF2-40B4-BE49-F238E27FC236}">
                  <a16:creationId xmlns:a16="http://schemas.microsoft.com/office/drawing/2014/main" id="{12EFAFC5-A875-582D-16E5-794D395D69A7}"/>
                </a:ext>
              </a:extLst>
            </p:cNvPr>
            <p:cNvGrpSpPr/>
            <p:nvPr/>
          </p:nvGrpSpPr>
          <p:grpSpPr>
            <a:xfrm>
              <a:off x="3991486" y="4514529"/>
              <a:ext cx="499919" cy="264585"/>
              <a:chOff x="8804907" y="5669287"/>
              <a:chExt cx="1108613" cy="586740"/>
            </a:xfrm>
          </p:grpSpPr>
          <p:sp>
            <p:nvSpPr>
              <p:cNvPr id="982" name="任意多边形: 形状 981">
                <a:extLst>
                  <a:ext uri="{FF2B5EF4-FFF2-40B4-BE49-F238E27FC236}">
                    <a16:creationId xmlns:a16="http://schemas.microsoft.com/office/drawing/2014/main" id="{758F3AAA-BB65-6432-590D-27442D5E41A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3" name="任意多边形: 形状 982">
                <a:extLst>
                  <a:ext uri="{FF2B5EF4-FFF2-40B4-BE49-F238E27FC236}">
                    <a16:creationId xmlns:a16="http://schemas.microsoft.com/office/drawing/2014/main" id="{7B7AED53-FBA6-7437-A6B3-45128064A4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4" name="任意多边形: 形状 983">
                <a:extLst>
                  <a:ext uri="{FF2B5EF4-FFF2-40B4-BE49-F238E27FC236}">
                    <a16:creationId xmlns:a16="http://schemas.microsoft.com/office/drawing/2014/main" id="{2C705EDE-A288-15AE-32A7-44135A22A4A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5" name="组合 984">
              <a:extLst>
                <a:ext uri="{FF2B5EF4-FFF2-40B4-BE49-F238E27FC236}">
                  <a16:creationId xmlns:a16="http://schemas.microsoft.com/office/drawing/2014/main" id="{3CFB352B-5EA9-07B0-0208-C4F4611A7B9C}"/>
                </a:ext>
              </a:extLst>
            </p:cNvPr>
            <p:cNvGrpSpPr/>
            <p:nvPr/>
          </p:nvGrpSpPr>
          <p:grpSpPr>
            <a:xfrm rot="2445721">
              <a:off x="5896825" y="1755932"/>
              <a:ext cx="541021" cy="293370"/>
              <a:chOff x="5570219" y="2552700"/>
              <a:chExt cx="1082041" cy="586740"/>
            </a:xfrm>
          </p:grpSpPr>
          <p:sp>
            <p:nvSpPr>
              <p:cNvPr id="986" name="箭头: 右 985">
                <a:extLst>
                  <a:ext uri="{FF2B5EF4-FFF2-40B4-BE49-F238E27FC236}">
                    <a16:creationId xmlns:a16="http://schemas.microsoft.com/office/drawing/2014/main" id="{588CC6D7-D405-54DF-CF70-25AADD8F82AE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ADE15688-67F1-E81A-AF54-F11A9B76CEB1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E7ABB19B-FE8C-DC62-1663-C2682FB3EE1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9" name="组合 988">
              <a:extLst>
                <a:ext uri="{FF2B5EF4-FFF2-40B4-BE49-F238E27FC236}">
                  <a16:creationId xmlns:a16="http://schemas.microsoft.com/office/drawing/2014/main" id="{ACB560DE-9EA5-27DC-5763-257F1F10378E}"/>
                </a:ext>
              </a:extLst>
            </p:cNvPr>
            <p:cNvGrpSpPr/>
            <p:nvPr/>
          </p:nvGrpSpPr>
          <p:grpSpPr>
            <a:xfrm rot="19140000">
              <a:off x="5897100" y="4486165"/>
              <a:ext cx="541021" cy="293370"/>
              <a:chOff x="5570219" y="2552700"/>
              <a:chExt cx="1082041" cy="586740"/>
            </a:xfrm>
          </p:grpSpPr>
          <p:sp>
            <p:nvSpPr>
              <p:cNvPr id="990" name="箭头: 右 989">
                <a:extLst>
                  <a:ext uri="{FF2B5EF4-FFF2-40B4-BE49-F238E27FC236}">
                    <a16:creationId xmlns:a16="http://schemas.microsoft.com/office/drawing/2014/main" id="{37B6507B-8250-0DE4-C8A6-E9CB86B33EAC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6B302B4A-DFE6-C2A6-4868-024F843C515A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矩形 991">
                <a:extLst>
                  <a:ext uri="{FF2B5EF4-FFF2-40B4-BE49-F238E27FC236}">
                    <a16:creationId xmlns:a16="http://schemas.microsoft.com/office/drawing/2014/main" id="{11CF4BC9-E297-D301-A6EC-71E126CD1290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3" name="任意多边形: 形状 992">
              <a:extLst>
                <a:ext uri="{FF2B5EF4-FFF2-40B4-BE49-F238E27FC236}">
                  <a16:creationId xmlns:a16="http://schemas.microsoft.com/office/drawing/2014/main" id="{40CFB58E-0E6C-4B7F-A90A-0D475787CBDF}"/>
                </a:ext>
              </a:extLst>
            </p:cNvPr>
            <p:cNvSpPr/>
            <p:nvPr/>
          </p:nvSpPr>
          <p:spPr>
            <a:xfrm>
              <a:off x="5954764" y="3121415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94" name="组合 993">
              <a:extLst>
                <a:ext uri="{FF2B5EF4-FFF2-40B4-BE49-F238E27FC236}">
                  <a16:creationId xmlns:a16="http://schemas.microsoft.com/office/drawing/2014/main" id="{CAE8F251-5728-1E9C-3264-0801216B41E0}"/>
                </a:ext>
              </a:extLst>
            </p:cNvPr>
            <p:cNvGrpSpPr/>
            <p:nvPr/>
          </p:nvGrpSpPr>
          <p:grpSpPr>
            <a:xfrm>
              <a:off x="6640476" y="2008732"/>
              <a:ext cx="1931629" cy="2546637"/>
              <a:chOff x="9037643" y="1390347"/>
              <a:chExt cx="1931629" cy="2546637"/>
            </a:xfrm>
          </p:grpSpPr>
          <p:sp>
            <p:nvSpPr>
              <p:cNvPr id="995" name="矩形: 圆角 994">
                <a:extLst>
                  <a:ext uri="{FF2B5EF4-FFF2-40B4-BE49-F238E27FC236}">
                    <a16:creationId xmlns:a16="http://schemas.microsoft.com/office/drawing/2014/main" id="{AB34ED47-A16E-F0C1-BDEC-F92D36580F67}"/>
                  </a:ext>
                </a:extLst>
              </p:cNvPr>
              <p:cNvSpPr/>
              <p:nvPr/>
            </p:nvSpPr>
            <p:spPr>
              <a:xfrm>
                <a:off x="9037643" y="1390347"/>
                <a:ext cx="1931629" cy="2546637"/>
              </a:xfrm>
              <a:prstGeom prst="roundRect">
                <a:avLst>
                  <a:gd name="adj" fmla="val 7381"/>
                </a:avLst>
              </a:prstGeom>
              <a:solidFill>
                <a:srgbClr val="F6EFD7"/>
              </a:solidFill>
              <a:ln>
                <a:solidFill>
                  <a:srgbClr val="C9B3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996" name="文本框 995">
                <a:extLst>
                  <a:ext uri="{FF2B5EF4-FFF2-40B4-BE49-F238E27FC236}">
                    <a16:creationId xmlns:a16="http://schemas.microsoft.com/office/drawing/2014/main" id="{99734752-83F6-249F-C57F-8D9FBDABA801}"/>
                  </a:ext>
                </a:extLst>
              </p:cNvPr>
              <p:cNvSpPr txBox="1"/>
              <p:nvPr/>
            </p:nvSpPr>
            <p:spPr>
              <a:xfrm>
                <a:off x="9328743" y="2432833"/>
                <a:ext cx="1349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n w="6600">
                      <a:solidFill>
                        <a:srgbClr val="B4978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rPr>
                  <a:t>Fusion</a:t>
                </a:r>
                <a:endParaRPr lang="zh-CN" altLang="en-US" sz="24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997" name="组合 996">
                <a:extLst>
                  <a:ext uri="{FF2B5EF4-FFF2-40B4-BE49-F238E27FC236}">
                    <a16:creationId xmlns:a16="http://schemas.microsoft.com/office/drawing/2014/main" id="{18E5B6FE-5D37-9705-AB38-67437F1F49BE}"/>
                  </a:ext>
                </a:extLst>
              </p:cNvPr>
              <p:cNvGrpSpPr/>
              <p:nvPr/>
            </p:nvGrpSpPr>
            <p:grpSpPr>
              <a:xfrm>
                <a:off x="9157028" y="1571238"/>
                <a:ext cx="846429" cy="813536"/>
                <a:chOff x="1303384" y="5076611"/>
                <a:chExt cx="846429" cy="813536"/>
              </a:xfrm>
            </p:grpSpPr>
            <p:sp>
              <p:nvSpPr>
                <p:cNvPr id="1004" name="文本框 1003">
                  <a:extLst>
                    <a:ext uri="{FF2B5EF4-FFF2-40B4-BE49-F238E27FC236}">
                      <a16:creationId xmlns:a16="http://schemas.microsoft.com/office/drawing/2014/main" id="{41D3CC69-2C12-AE05-C26A-5A6FFA17EECA}"/>
                    </a:ext>
                  </a:extLst>
                </p:cNvPr>
                <p:cNvSpPr txBox="1"/>
                <p:nvPr/>
              </p:nvSpPr>
              <p:spPr>
                <a:xfrm>
                  <a:off x="1303384" y="5551593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concat</a:t>
                  </a:r>
                  <a:endParaRPr lang="zh-CN" altLang="en-US" sz="16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  <p:pic>
              <p:nvPicPr>
                <p:cNvPr id="1005" name="图形 1004">
                  <a:extLst>
                    <a:ext uri="{FF2B5EF4-FFF2-40B4-BE49-F238E27FC236}">
                      <a16:creationId xmlns:a16="http://schemas.microsoft.com/office/drawing/2014/main" id="{26B91CA3-20A0-0086-C2E6-B9B0D00D3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107" y="5076611"/>
                  <a:ext cx="474982" cy="474982"/>
                </a:xfrm>
                <a:prstGeom prst="rect">
                  <a:avLst/>
                </a:prstGeom>
              </p:spPr>
            </p:pic>
          </p:grpSp>
          <p:grpSp>
            <p:nvGrpSpPr>
              <p:cNvPr id="998" name="组合 997">
                <a:extLst>
                  <a:ext uri="{FF2B5EF4-FFF2-40B4-BE49-F238E27FC236}">
                    <a16:creationId xmlns:a16="http://schemas.microsoft.com/office/drawing/2014/main" id="{70192B78-73AA-5D62-0908-BA59A1E67351}"/>
                  </a:ext>
                </a:extLst>
              </p:cNvPr>
              <p:cNvGrpSpPr/>
              <p:nvPr/>
            </p:nvGrpSpPr>
            <p:grpSpPr>
              <a:xfrm>
                <a:off x="9328743" y="2859756"/>
                <a:ext cx="1349429" cy="966861"/>
                <a:chOff x="4751371" y="5014034"/>
                <a:chExt cx="1349429" cy="966861"/>
              </a:xfrm>
            </p:grpSpPr>
            <p:pic>
              <p:nvPicPr>
                <p:cNvPr id="1002" name="图形 1001">
                  <a:extLst>
                    <a:ext uri="{FF2B5EF4-FFF2-40B4-BE49-F238E27FC236}">
                      <a16:creationId xmlns:a16="http://schemas.microsoft.com/office/drawing/2014/main" id="{68538857-B9E6-33A3-F258-49809EFC1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39" y="5014034"/>
                  <a:ext cx="646893" cy="598975"/>
                </a:xfrm>
                <a:prstGeom prst="rect">
                  <a:avLst/>
                </a:prstGeom>
              </p:spPr>
            </p:pic>
            <p:sp>
              <p:nvSpPr>
                <p:cNvPr id="1003" name="文本框 1002">
                  <a:extLst>
                    <a:ext uri="{FF2B5EF4-FFF2-40B4-BE49-F238E27FC236}">
                      <a16:creationId xmlns:a16="http://schemas.microsoft.com/office/drawing/2014/main" id="{ABA03607-1BBC-49F7-8904-9578BBA8A727}"/>
                    </a:ext>
                  </a:extLst>
                </p:cNvPr>
                <p:cNvSpPr txBox="1"/>
                <p:nvPr/>
              </p:nvSpPr>
              <p:spPr>
                <a:xfrm>
                  <a:off x="4751371" y="5642341"/>
                  <a:ext cx="1349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transformer</a:t>
                  </a:r>
                  <a:endParaRPr lang="zh-CN" altLang="en-US" sz="16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</p:grpSp>
          <p:grpSp>
            <p:nvGrpSpPr>
              <p:cNvPr id="999" name="组合 998">
                <a:extLst>
                  <a:ext uri="{FF2B5EF4-FFF2-40B4-BE49-F238E27FC236}">
                    <a16:creationId xmlns:a16="http://schemas.microsoft.com/office/drawing/2014/main" id="{5658702D-9AC3-9CD2-EC29-15DAC411B57A}"/>
                  </a:ext>
                </a:extLst>
              </p:cNvPr>
              <p:cNvGrpSpPr/>
              <p:nvPr/>
            </p:nvGrpSpPr>
            <p:grpSpPr>
              <a:xfrm>
                <a:off x="9973933" y="1564576"/>
                <a:ext cx="846429" cy="816382"/>
                <a:chOff x="10810743" y="3460926"/>
                <a:chExt cx="846429" cy="816382"/>
              </a:xfrm>
            </p:grpSpPr>
            <p:sp>
              <p:nvSpPr>
                <p:cNvPr id="1000" name="文本框 999">
                  <a:extLst>
                    <a:ext uri="{FF2B5EF4-FFF2-40B4-BE49-F238E27FC236}">
                      <a16:creationId xmlns:a16="http://schemas.microsoft.com/office/drawing/2014/main" id="{EF7F38AF-9C28-E1BF-80B8-83428DA6576D}"/>
                    </a:ext>
                  </a:extLst>
                </p:cNvPr>
                <p:cNvSpPr txBox="1"/>
                <p:nvPr/>
              </p:nvSpPr>
              <p:spPr>
                <a:xfrm>
                  <a:off x="10810743" y="3938754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gate</a:t>
                  </a:r>
                  <a:endParaRPr lang="zh-CN" altLang="en-US" sz="16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1001" name="图形 1000">
                  <a:extLst>
                    <a:ext uri="{FF2B5EF4-FFF2-40B4-BE49-F238E27FC236}">
                      <a16:creationId xmlns:a16="http://schemas.microsoft.com/office/drawing/2014/main" id="{F09124D6-00DC-7F47-B2A6-F9980720A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6357" y="3460926"/>
                  <a:ext cx="475200" cy="475200"/>
                </a:xfrm>
                <a:prstGeom prst="rect">
                  <a:avLst/>
                </a:prstGeom>
              </p:spPr>
            </p:pic>
          </p:grpSp>
        </p:grpSp>
        <p:sp>
          <p:nvSpPr>
            <p:cNvPr id="1006" name="任意多边形: 形状 1005">
              <a:extLst>
                <a:ext uri="{FF2B5EF4-FFF2-40B4-BE49-F238E27FC236}">
                  <a16:creationId xmlns:a16="http://schemas.microsoft.com/office/drawing/2014/main" id="{2EFE5B86-6E80-5D4A-DCD6-0615211F2192}"/>
                </a:ext>
              </a:extLst>
            </p:cNvPr>
            <p:cNvSpPr/>
            <p:nvPr/>
          </p:nvSpPr>
          <p:spPr>
            <a:xfrm>
              <a:off x="8813977" y="3107728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07" name="组合 1006">
              <a:extLst>
                <a:ext uri="{FF2B5EF4-FFF2-40B4-BE49-F238E27FC236}">
                  <a16:creationId xmlns:a16="http://schemas.microsoft.com/office/drawing/2014/main" id="{F13BCBE4-8963-FAA2-4AAE-FF0240569EE4}"/>
                </a:ext>
              </a:extLst>
            </p:cNvPr>
            <p:cNvGrpSpPr/>
            <p:nvPr/>
          </p:nvGrpSpPr>
          <p:grpSpPr>
            <a:xfrm>
              <a:off x="9658094" y="2858962"/>
              <a:ext cx="798060" cy="846177"/>
              <a:chOff x="6440383" y="5456353"/>
              <a:chExt cx="798060" cy="846177"/>
            </a:xfrm>
          </p:grpSpPr>
          <p:grpSp>
            <p:nvGrpSpPr>
              <p:cNvPr id="1008" name="组合 1007">
                <a:extLst>
                  <a:ext uri="{FF2B5EF4-FFF2-40B4-BE49-F238E27FC236}">
                    <a16:creationId xmlns:a16="http://schemas.microsoft.com/office/drawing/2014/main" id="{FE606237-1498-CED9-862C-EF7B60F3FE33}"/>
                  </a:ext>
                </a:extLst>
              </p:cNvPr>
              <p:cNvGrpSpPr/>
              <p:nvPr/>
            </p:nvGrpSpPr>
            <p:grpSpPr>
              <a:xfrm rot="5400000">
                <a:off x="6078583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1026" name="矩形 1025">
                  <a:extLst>
                    <a:ext uri="{FF2B5EF4-FFF2-40B4-BE49-F238E27FC236}">
                      <a16:creationId xmlns:a16="http://schemas.microsoft.com/office/drawing/2014/main" id="{B3CA20F2-0F71-2A88-C46A-ADB90601FDAE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98D2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7" name="矩形 1026">
                  <a:extLst>
                    <a:ext uri="{FF2B5EF4-FFF2-40B4-BE49-F238E27FC236}">
                      <a16:creationId xmlns:a16="http://schemas.microsoft.com/office/drawing/2014/main" id="{D267E90D-C512-40C6-5953-6BA24712C205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8" name="矩形 1027">
                  <a:extLst>
                    <a:ext uri="{FF2B5EF4-FFF2-40B4-BE49-F238E27FC236}">
                      <a16:creationId xmlns:a16="http://schemas.microsoft.com/office/drawing/2014/main" id="{4540DBC4-177A-6C42-3D3C-665A535CECEF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8E8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9" name="矩形 1028">
                  <a:extLst>
                    <a:ext uri="{FF2B5EF4-FFF2-40B4-BE49-F238E27FC236}">
                      <a16:creationId xmlns:a16="http://schemas.microsoft.com/office/drawing/2014/main" id="{81EDF522-F123-55F2-F181-F5314F23B119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0" name="矩形 1029">
                  <a:extLst>
                    <a:ext uri="{FF2B5EF4-FFF2-40B4-BE49-F238E27FC236}">
                      <a16:creationId xmlns:a16="http://schemas.microsoft.com/office/drawing/2014/main" id="{F7F5D3CB-EA8D-9445-9374-165F76A18395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3CCA6BB7-C7BE-254C-DD43-032FBB0AE14B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F17DBAD-3CA5-0E01-01BE-0ADA6EBEE119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09" name="组合 1008">
                <a:extLst>
                  <a:ext uri="{FF2B5EF4-FFF2-40B4-BE49-F238E27FC236}">
                    <a16:creationId xmlns:a16="http://schemas.microsoft.com/office/drawing/2014/main" id="{93FD6B0B-E733-390E-8D0D-A8BAFB4CC385}"/>
                  </a:ext>
                </a:extLst>
              </p:cNvPr>
              <p:cNvGrpSpPr/>
              <p:nvPr/>
            </p:nvGrpSpPr>
            <p:grpSpPr>
              <a:xfrm rot="5400000">
                <a:off x="6536708" y="5818153"/>
                <a:ext cx="846000" cy="122400"/>
                <a:chOff x="350736" y="2871386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0BFC4491-7621-F754-BFA0-EBE054BAC832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AC0B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81BDF26E-F426-9CC6-8066-531BB67A0103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B2FC0050-6072-FFD1-05FE-6FFC42E6C57C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3EFC1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FD85C6BD-36E6-7A85-B96C-4029BD554705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D6B2CE8C-8239-A507-E657-DCE6453E6B52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D933B6A2-B694-E2A4-5644-44A52972900B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7499CB09-5DB0-3DBA-DAF7-3C06C4E25790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0" name="组合 1009">
                <a:extLst>
                  <a:ext uri="{FF2B5EF4-FFF2-40B4-BE49-F238E27FC236}">
                    <a16:creationId xmlns:a16="http://schemas.microsoft.com/office/drawing/2014/main" id="{BE152600-46C6-46C8-FB28-7E787417D268}"/>
                  </a:ext>
                </a:extLst>
              </p:cNvPr>
              <p:cNvGrpSpPr/>
              <p:nvPr/>
            </p:nvGrpSpPr>
            <p:grpSpPr>
              <a:xfrm rot="5400000">
                <a:off x="6754243" y="5818330"/>
                <a:ext cx="846000" cy="122400"/>
                <a:chOff x="350736" y="2871386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B7C064F9-B28F-4DEC-DB5E-45E5962598FC}"/>
                    </a:ext>
                  </a:extLst>
                </p:cNvPr>
                <p:cNvSpPr/>
                <p:nvPr/>
              </p:nvSpPr>
              <p:spPr>
                <a:xfrm>
                  <a:off x="350736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B2E041D-F77E-B7C3-0A27-7D3B070955CC}"/>
                    </a:ext>
                  </a:extLst>
                </p:cNvPr>
                <p:cNvSpPr/>
                <p:nvPr/>
              </p:nvSpPr>
              <p:spPr>
                <a:xfrm>
                  <a:off x="700931" y="2871389"/>
                  <a:ext cx="350195" cy="350195"/>
                </a:xfrm>
                <a:prstGeom prst="rect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13AE71C0-9A17-D773-244D-5B96AE058898}"/>
                    </a:ext>
                  </a:extLst>
                </p:cNvPr>
                <p:cNvSpPr/>
                <p:nvPr/>
              </p:nvSpPr>
              <p:spPr>
                <a:xfrm>
                  <a:off x="1051126" y="2871389"/>
                  <a:ext cx="350195" cy="350195"/>
                </a:xfrm>
                <a:prstGeom prst="rect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238DCCE9-1510-D373-8D4C-87B0447B3F8C}"/>
                    </a:ext>
                  </a:extLst>
                </p:cNvPr>
                <p:cNvSpPr/>
                <p:nvPr/>
              </p:nvSpPr>
              <p:spPr>
                <a:xfrm>
                  <a:off x="1401321" y="2871389"/>
                  <a:ext cx="350195" cy="350195"/>
                </a:xfrm>
                <a:prstGeom prst="rect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C96D2E93-1638-976A-1BB9-A6CCD36AF0D4}"/>
                    </a:ext>
                  </a:extLst>
                </p:cNvPr>
                <p:cNvSpPr/>
                <p:nvPr/>
              </p:nvSpPr>
              <p:spPr>
                <a:xfrm>
                  <a:off x="1751516" y="2871388"/>
                  <a:ext cx="350195" cy="350195"/>
                </a:xfrm>
                <a:prstGeom prst="rect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A7BF82F9-3689-5DB6-296C-CDC093258FFA}"/>
                    </a:ext>
                  </a:extLst>
                </p:cNvPr>
                <p:cNvSpPr/>
                <p:nvPr/>
              </p:nvSpPr>
              <p:spPr>
                <a:xfrm>
                  <a:off x="2101711" y="2871387"/>
                  <a:ext cx="350195" cy="350195"/>
                </a:xfrm>
                <a:prstGeom prst="rect">
                  <a:avLst/>
                </a:prstGeom>
                <a:solidFill>
                  <a:srgbClr val="67D37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7207667-5F87-CE39-8F25-4CDF85458142}"/>
                    </a:ext>
                  </a:extLst>
                </p:cNvPr>
                <p:cNvSpPr/>
                <p:nvPr/>
              </p:nvSpPr>
              <p:spPr>
                <a:xfrm>
                  <a:off x="2451906" y="2871386"/>
                  <a:ext cx="350195" cy="350195"/>
                </a:xfrm>
                <a:prstGeom prst="rect">
                  <a:avLst/>
                </a:prstGeom>
                <a:solidFill>
                  <a:srgbClr val="72986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011" name="图形 1010">
                <a:extLst>
                  <a:ext uri="{FF2B5EF4-FFF2-40B4-BE49-F238E27FC236}">
                    <a16:creationId xmlns:a16="http://schemas.microsoft.com/office/drawing/2014/main" id="{29DBA04C-1077-2E91-E50E-8566FAE81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38666" y="57659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33" name="组合 1032">
              <a:extLst>
                <a:ext uri="{FF2B5EF4-FFF2-40B4-BE49-F238E27FC236}">
                  <a16:creationId xmlns:a16="http://schemas.microsoft.com/office/drawing/2014/main" id="{4D360CF0-6949-247D-5403-4B328D0F06AF}"/>
                </a:ext>
              </a:extLst>
            </p:cNvPr>
            <p:cNvGrpSpPr/>
            <p:nvPr/>
          </p:nvGrpSpPr>
          <p:grpSpPr>
            <a:xfrm>
              <a:off x="4846232" y="2844485"/>
              <a:ext cx="798348" cy="847757"/>
              <a:chOff x="503136" y="4508808"/>
              <a:chExt cx="798348" cy="847757"/>
            </a:xfrm>
          </p:grpSpPr>
          <p:grpSp>
            <p:nvGrpSpPr>
              <p:cNvPr id="1034" name="组合 1033">
                <a:extLst>
                  <a:ext uri="{FF2B5EF4-FFF2-40B4-BE49-F238E27FC236}">
                    <a16:creationId xmlns:a16="http://schemas.microsoft.com/office/drawing/2014/main" id="{62784777-1D37-AF0E-5048-390BBBE6405E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1B96417B-8917-4CBE-2928-78B45134A7E3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29662294-0BB8-ADEB-7EBE-1746F7B5F080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2" name="矩形 1051">
                  <a:extLst>
                    <a:ext uri="{FF2B5EF4-FFF2-40B4-BE49-F238E27FC236}">
                      <a16:creationId xmlns:a16="http://schemas.microsoft.com/office/drawing/2014/main" id="{B12F9778-65FC-8BB3-F01C-438020DBF28A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3" name="矩形 1052">
                  <a:extLst>
                    <a:ext uri="{FF2B5EF4-FFF2-40B4-BE49-F238E27FC236}">
                      <a16:creationId xmlns:a16="http://schemas.microsoft.com/office/drawing/2014/main" id="{4C4C2099-FD19-3696-8598-C75379A6F6A6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4" name="矩形 1053">
                  <a:extLst>
                    <a:ext uri="{FF2B5EF4-FFF2-40B4-BE49-F238E27FC236}">
                      <a16:creationId xmlns:a16="http://schemas.microsoft.com/office/drawing/2014/main" id="{60669CD8-D6B9-F50E-B461-58FB8151D0C9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5" name="矩形 1054">
                  <a:extLst>
                    <a:ext uri="{FF2B5EF4-FFF2-40B4-BE49-F238E27FC236}">
                      <a16:creationId xmlns:a16="http://schemas.microsoft.com/office/drawing/2014/main" id="{B7BD8070-8A56-E949-8FA0-C74367876815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6" name="矩形 1055">
                  <a:extLst>
                    <a:ext uri="{FF2B5EF4-FFF2-40B4-BE49-F238E27FC236}">
                      <a16:creationId xmlns:a16="http://schemas.microsoft.com/office/drawing/2014/main" id="{66C75837-CE70-DD20-5F9E-329EBA182748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49BB02A3-E319-9571-5CD2-4F0E7D7410A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E47417C0-A5BC-B344-A957-1898604F1A72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1EE683F3-E592-B2C6-AEE7-88A7CA23DD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D47CA4B7-AA08-5ABE-D184-DB7C4EF62EFF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4ECBC852-1820-F67C-FD9D-81C121E87F4A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C38FE73E-E9F7-4AFD-EEC9-3893EF169856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193A3DF9-DDD8-EE26-97D8-96AE69A43889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4FF9AA3E-E371-F981-E345-80D816235368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F3922F86-6E8A-1D7F-1874-385F468D268B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17C52155-8FE4-19AB-DF87-D5D04314590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441BE870-03EB-AE4F-A9EE-8D82F715668B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02E68519-9B81-FE1C-41F1-7F00DF122D5D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B56D5B0D-DB83-05D3-E698-BC5A60C684BB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E7CDD635-E959-C438-EAE1-DFAC9FBD0AC0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49" name="图形 1048">
                <a:extLst>
                  <a:ext uri="{FF2B5EF4-FFF2-40B4-BE49-F238E27FC236}">
                    <a16:creationId xmlns:a16="http://schemas.microsoft.com/office/drawing/2014/main" id="{30283263-8F20-1D37-D94A-99B75D27B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7" name="组合 1056">
              <a:extLst>
                <a:ext uri="{FF2B5EF4-FFF2-40B4-BE49-F238E27FC236}">
                  <a16:creationId xmlns:a16="http://schemas.microsoft.com/office/drawing/2014/main" id="{502BEC02-94A8-7392-05B8-A3FE920DB943}"/>
                </a:ext>
              </a:extLst>
            </p:cNvPr>
            <p:cNvGrpSpPr/>
            <p:nvPr/>
          </p:nvGrpSpPr>
          <p:grpSpPr>
            <a:xfrm>
              <a:off x="4846232" y="4242985"/>
              <a:ext cx="798349" cy="846712"/>
              <a:chOff x="503136" y="5600840"/>
              <a:chExt cx="798349" cy="846712"/>
            </a:xfrm>
          </p:grpSpPr>
          <p:grpSp>
            <p:nvGrpSpPr>
              <p:cNvPr id="1058" name="组合 1057">
                <a:extLst>
                  <a:ext uri="{FF2B5EF4-FFF2-40B4-BE49-F238E27FC236}">
                    <a16:creationId xmlns:a16="http://schemas.microsoft.com/office/drawing/2014/main" id="{629E3937-601E-B280-371D-B17A9FCD34EE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76" name="矩形 1075">
                  <a:extLst>
                    <a:ext uri="{FF2B5EF4-FFF2-40B4-BE49-F238E27FC236}">
                      <a16:creationId xmlns:a16="http://schemas.microsoft.com/office/drawing/2014/main" id="{62A1E468-8BE5-DE04-4233-9B4936BC10F8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7" name="矩形 1076">
                  <a:extLst>
                    <a:ext uri="{FF2B5EF4-FFF2-40B4-BE49-F238E27FC236}">
                      <a16:creationId xmlns:a16="http://schemas.microsoft.com/office/drawing/2014/main" id="{8B3E6780-8493-A702-4DD1-74BB1E1C9F8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8" name="矩形 1077">
                  <a:extLst>
                    <a:ext uri="{FF2B5EF4-FFF2-40B4-BE49-F238E27FC236}">
                      <a16:creationId xmlns:a16="http://schemas.microsoft.com/office/drawing/2014/main" id="{FE7E349F-9788-F99F-ADE6-731DD0CF7827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9" name="矩形 1078">
                  <a:extLst>
                    <a:ext uri="{FF2B5EF4-FFF2-40B4-BE49-F238E27FC236}">
                      <a16:creationId xmlns:a16="http://schemas.microsoft.com/office/drawing/2014/main" id="{1500C9D8-EBF7-4C11-49CA-98718497F2F7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0" name="矩形 1079">
                  <a:extLst>
                    <a:ext uri="{FF2B5EF4-FFF2-40B4-BE49-F238E27FC236}">
                      <a16:creationId xmlns:a16="http://schemas.microsoft.com/office/drawing/2014/main" id="{72E456D1-F15C-EEB6-3CB7-8A1C29FA15EA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1" name="矩形 1080">
                  <a:extLst>
                    <a:ext uri="{FF2B5EF4-FFF2-40B4-BE49-F238E27FC236}">
                      <a16:creationId xmlns:a16="http://schemas.microsoft.com/office/drawing/2014/main" id="{96AD851D-41AC-DF38-522F-242A537C566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2" name="矩形 1081">
                  <a:extLst>
                    <a:ext uri="{FF2B5EF4-FFF2-40B4-BE49-F238E27FC236}">
                      <a16:creationId xmlns:a16="http://schemas.microsoft.com/office/drawing/2014/main" id="{C369CC4C-A9D3-3D25-4C80-C615F038EBA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59" name="组合 1058">
                <a:extLst>
                  <a:ext uri="{FF2B5EF4-FFF2-40B4-BE49-F238E27FC236}">
                    <a16:creationId xmlns:a16="http://schemas.microsoft.com/office/drawing/2014/main" id="{0F87431A-4C3D-7029-32DD-56E8D054F76F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9B1B5833-F381-89A9-9C19-405C0875D92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6681DB27-4C23-CA1A-3BBE-19BB5945DB08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4059AAE5-1BA6-1E21-CDA0-E8C73CAF02BB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F86BD98A-EC6C-4F1D-278E-540A7320C3A5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1A13D107-DE7B-FE21-3847-FFD80A70BDE4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4" name="矩形 1073">
                  <a:extLst>
                    <a:ext uri="{FF2B5EF4-FFF2-40B4-BE49-F238E27FC236}">
                      <a16:creationId xmlns:a16="http://schemas.microsoft.com/office/drawing/2014/main" id="{C5CBB75C-3CAB-122D-16EF-7EC093B0F5CB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5" name="矩形 1074">
                  <a:extLst>
                    <a:ext uri="{FF2B5EF4-FFF2-40B4-BE49-F238E27FC236}">
                      <a16:creationId xmlns:a16="http://schemas.microsoft.com/office/drawing/2014/main" id="{8F4C7CD6-A22F-2FC7-D670-4804724A701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60" name="组合 1059">
                <a:extLst>
                  <a:ext uri="{FF2B5EF4-FFF2-40B4-BE49-F238E27FC236}">
                    <a16:creationId xmlns:a16="http://schemas.microsoft.com/office/drawing/2014/main" id="{9DE9F42B-C13C-6B11-F807-652FCCFC541F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62" name="矩形 1061">
                  <a:extLst>
                    <a:ext uri="{FF2B5EF4-FFF2-40B4-BE49-F238E27FC236}">
                      <a16:creationId xmlns:a16="http://schemas.microsoft.com/office/drawing/2014/main" id="{11A1341D-40E8-8CFD-BE46-2EF8BE6C95AF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CF19E0AA-E4D3-3D81-3394-FCD412D1B133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4" name="矩形 1063">
                  <a:extLst>
                    <a:ext uri="{FF2B5EF4-FFF2-40B4-BE49-F238E27FC236}">
                      <a16:creationId xmlns:a16="http://schemas.microsoft.com/office/drawing/2014/main" id="{7650DE89-7547-6EAE-6C17-5F9C042DDA4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D85EAE1C-E6FE-D9FA-7A70-6A3A98086A3E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FBF60F04-FF0F-7224-6142-C76783EF01BA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82B68D77-5175-8FB3-9562-0C36F7DB62D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6DAFEAA7-DF28-A59C-F967-AD7069E65FE8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061" name="图形 1060">
                <a:extLst>
                  <a:ext uri="{FF2B5EF4-FFF2-40B4-BE49-F238E27FC236}">
                    <a16:creationId xmlns:a16="http://schemas.microsoft.com/office/drawing/2014/main" id="{E20D95AC-39EB-F2F8-9D25-9DF4B5CCFF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83" name="组合 1082">
              <a:extLst>
                <a:ext uri="{FF2B5EF4-FFF2-40B4-BE49-F238E27FC236}">
                  <a16:creationId xmlns:a16="http://schemas.microsoft.com/office/drawing/2014/main" id="{4A194CA8-6B8D-7718-D4B5-7869A653D7C9}"/>
                </a:ext>
              </a:extLst>
            </p:cNvPr>
            <p:cNvGrpSpPr/>
            <p:nvPr/>
          </p:nvGrpSpPr>
          <p:grpSpPr>
            <a:xfrm>
              <a:off x="4849647" y="1401196"/>
              <a:ext cx="791518" cy="846704"/>
              <a:chOff x="4816208" y="4509856"/>
              <a:chExt cx="791518" cy="846704"/>
            </a:xfrm>
          </p:grpSpPr>
          <p:grpSp>
            <p:nvGrpSpPr>
              <p:cNvPr id="1084" name="组合 1083">
                <a:extLst>
                  <a:ext uri="{FF2B5EF4-FFF2-40B4-BE49-F238E27FC236}">
                    <a16:creationId xmlns:a16="http://schemas.microsoft.com/office/drawing/2014/main" id="{0F94CA9A-8F14-FB6E-42A2-E7B2C79A3443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102" name="矩形 1101">
                  <a:extLst>
                    <a:ext uri="{FF2B5EF4-FFF2-40B4-BE49-F238E27FC236}">
                      <a16:creationId xmlns:a16="http://schemas.microsoft.com/office/drawing/2014/main" id="{FA19E009-C1D2-611D-B277-39F8FC24276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3" name="矩形 1102">
                  <a:extLst>
                    <a:ext uri="{FF2B5EF4-FFF2-40B4-BE49-F238E27FC236}">
                      <a16:creationId xmlns:a16="http://schemas.microsoft.com/office/drawing/2014/main" id="{D7C476C3-982B-70DF-67BC-03EE029347D3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4" name="矩形 1103">
                  <a:extLst>
                    <a:ext uri="{FF2B5EF4-FFF2-40B4-BE49-F238E27FC236}">
                      <a16:creationId xmlns:a16="http://schemas.microsoft.com/office/drawing/2014/main" id="{FE03E095-2862-8082-9DF7-028A1443234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5" name="矩形 1104">
                  <a:extLst>
                    <a:ext uri="{FF2B5EF4-FFF2-40B4-BE49-F238E27FC236}">
                      <a16:creationId xmlns:a16="http://schemas.microsoft.com/office/drawing/2014/main" id="{82A1F85F-BE88-6BC9-18BF-8529E04DF90F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6" name="矩形 1105">
                  <a:extLst>
                    <a:ext uri="{FF2B5EF4-FFF2-40B4-BE49-F238E27FC236}">
                      <a16:creationId xmlns:a16="http://schemas.microsoft.com/office/drawing/2014/main" id="{421A1F83-4060-3AB1-A2C3-D247A5567AC2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7" name="矩形 1106">
                  <a:extLst>
                    <a:ext uri="{FF2B5EF4-FFF2-40B4-BE49-F238E27FC236}">
                      <a16:creationId xmlns:a16="http://schemas.microsoft.com/office/drawing/2014/main" id="{FE4C7889-7915-2392-99D9-63A9D1B9E241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0BC6C781-2648-28C0-C892-FA5207B4212D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5" name="组合 1084">
                <a:extLst>
                  <a:ext uri="{FF2B5EF4-FFF2-40B4-BE49-F238E27FC236}">
                    <a16:creationId xmlns:a16="http://schemas.microsoft.com/office/drawing/2014/main" id="{D7F771EE-E01D-E1F1-3114-C9A636216EE9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A6FA5C2A-E7AD-251C-B238-4ED0BBA3FBC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795E5763-B0F4-5738-9094-FCD565989323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7E7C41B3-AE6C-0FC6-ACCD-0FE689AA7217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104F1DC8-7B76-8871-5D0D-B29A3E4423DF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9" name="矩形 1098">
                  <a:extLst>
                    <a:ext uri="{FF2B5EF4-FFF2-40B4-BE49-F238E27FC236}">
                      <a16:creationId xmlns:a16="http://schemas.microsoft.com/office/drawing/2014/main" id="{188868B6-3D3F-1EC2-C6AB-B9BE3C1252CC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0" name="矩形 1099">
                  <a:extLst>
                    <a:ext uri="{FF2B5EF4-FFF2-40B4-BE49-F238E27FC236}">
                      <a16:creationId xmlns:a16="http://schemas.microsoft.com/office/drawing/2014/main" id="{8E52745A-0AD7-09C5-23EF-B7597AC8EC48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1" name="矩形 1100">
                  <a:extLst>
                    <a:ext uri="{FF2B5EF4-FFF2-40B4-BE49-F238E27FC236}">
                      <a16:creationId xmlns:a16="http://schemas.microsoft.com/office/drawing/2014/main" id="{72338FCD-9F26-E4BA-6866-E83B4B39DC97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86" name="组合 1085">
                <a:extLst>
                  <a:ext uri="{FF2B5EF4-FFF2-40B4-BE49-F238E27FC236}">
                    <a16:creationId xmlns:a16="http://schemas.microsoft.com/office/drawing/2014/main" id="{C1CFE825-8E81-1A5A-0C8E-1A4DE6AA6A0E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88" name="矩形 1087">
                  <a:extLst>
                    <a:ext uri="{FF2B5EF4-FFF2-40B4-BE49-F238E27FC236}">
                      <a16:creationId xmlns:a16="http://schemas.microsoft.com/office/drawing/2014/main" id="{049502A9-26D5-5DE7-1E45-B72E1DD3D574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9" name="矩形 1088">
                  <a:extLst>
                    <a:ext uri="{FF2B5EF4-FFF2-40B4-BE49-F238E27FC236}">
                      <a16:creationId xmlns:a16="http://schemas.microsoft.com/office/drawing/2014/main" id="{BBAB214A-86C9-E9C8-4BFF-6754DB2538A8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0" name="矩形 1089">
                  <a:extLst>
                    <a:ext uri="{FF2B5EF4-FFF2-40B4-BE49-F238E27FC236}">
                      <a16:creationId xmlns:a16="http://schemas.microsoft.com/office/drawing/2014/main" id="{A675C1EC-1AAE-A914-676C-AC584BEB48ED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1" name="矩形 1090">
                  <a:extLst>
                    <a:ext uri="{FF2B5EF4-FFF2-40B4-BE49-F238E27FC236}">
                      <a16:creationId xmlns:a16="http://schemas.microsoft.com/office/drawing/2014/main" id="{BD0EC0D5-6A88-2041-9AD2-D266424344B6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4FE03D10-ADC5-E1CF-AA3D-A033DADFBED4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BE2C19B7-61E0-41F5-9E14-CCCCDB2354EB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E3AECD13-C6AC-B6CD-1575-E06900892FFC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1087" name="图形 1086">
                <a:extLst>
                  <a:ext uri="{FF2B5EF4-FFF2-40B4-BE49-F238E27FC236}">
                    <a16:creationId xmlns:a16="http://schemas.microsoft.com/office/drawing/2014/main" id="{48CAA270-F069-F31B-E15A-2B9FA2528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75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6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7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766495-C254-591C-DAA1-7D4B2612230C}"/>
              </a:ext>
            </a:extLst>
          </p:cNvPr>
          <p:cNvSpPr/>
          <p:nvPr/>
        </p:nvSpPr>
        <p:spPr>
          <a:xfrm>
            <a:off x="4704604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AF0F7"/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28607254-A2E5-B378-07AA-EABA86498A59}"/>
              </a:ext>
            </a:extLst>
          </p:cNvPr>
          <p:cNvSpPr/>
          <p:nvPr/>
        </p:nvSpPr>
        <p:spPr>
          <a:xfrm>
            <a:off x="1150681" y="457200"/>
            <a:ext cx="9890638" cy="5943600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AF0F7"/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2E4FCA-E73C-9BFE-A57F-8EA0B8BA31D3}"/>
              </a:ext>
            </a:extLst>
          </p:cNvPr>
          <p:cNvGrpSpPr/>
          <p:nvPr/>
        </p:nvGrpSpPr>
        <p:grpSpPr>
          <a:xfrm>
            <a:off x="2138276" y="2423593"/>
            <a:ext cx="798060" cy="846177"/>
            <a:chOff x="6440383" y="5456353"/>
            <a:chExt cx="798060" cy="84617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2AD659-DFC3-3A17-CC4F-35554EDAEBCE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4C10C0E-2972-1226-67F9-03913A69B0B9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2F4335F-9141-040E-6B4C-B4905D9BC120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2F486D2-5926-E566-DD97-3359E9247798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B298587-B716-78E7-FB4B-05B359E74D38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7809BCE-EF62-466D-36BE-75931D47160C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8A0979C-0064-E54D-8F61-F82AAAC826D0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7EC309B-60B1-DA3E-7C3E-32A0BF33928D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FE83E1D-AA23-C348-CFD4-D5C3A2F6603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2C80342-E6E1-25A1-C924-E98A44DCE0B2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3C4CC00-297F-19DD-BF7C-01B0CB5D2F8A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61B2A53-0418-6FF5-45BF-7E3ACC621AED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2E4EFDA-18A2-D915-435F-2D5E999EF1C8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7A1E1D4-6022-D6A6-2CA9-AF83A17F8932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0E0C814-22C2-D0A2-FE19-3838224117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7069A52-F67E-E8B9-18C3-4860D30ADB3C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A2EF89E-F3EE-1C7C-E390-37C9AA597668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184CB3-CE29-3409-994D-C4CC1E86E9AE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6D106CF-C3C5-BB11-0D15-03A4C3B6881D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89A1021-648B-DB70-0F52-977AFE93B5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FC53CEB-EB58-08EE-C560-7DE255A246B3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82C8086-BDC6-A401-03B1-F636EE0D32BA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23BE1E8-F0D3-64A8-D9CD-5B44BA77F2C2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956FA42-76AA-591E-0519-928E928C2D31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7F5A0F52-00AB-019F-9C02-DA4676CC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F2BB92D0-A9DD-3B89-D763-CA40A17B5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20" y="4271905"/>
            <a:ext cx="2366572" cy="4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299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7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5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59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7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0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48</Words>
  <Application>Microsoft Office PowerPoint</Application>
  <PresentationFormat>宽屏</PresentationFormat>
  <Paragraphs>26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8</cp:revision>
  <dcterms:created xsi:type="dcterms:W3CDTF">2025-05-23T01:09:24Z</dcterms:created>
  <dcterms:modified xsi:type="dcterms:W3CDTF">2025-05-27T14:17:01Z</dcterms:modified>
</cp:coreProperties>
</file>