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73" r:id="rId6"/>
    <p:sldId id="270" r:id="rId7"/>
    <p:sldId id="271" r:id="rId8"/>
    <p:sldId id="259" r:id="rId9"/>
    <p:sldId id="260" r:id="rId10"/>
    <p:sldId id="261" r:id="rId11"/>
    <p:sldId id="262" r:id="rId12"/>
    <p:sldId id="263" r:id="rId13"/>
    <p:sldId id="276" r:id="rId14"/>
    <p:sldId id="265" r:id="rId15"/>
    <p:sldId id="266" r:id="rId16"/>
    <p:sldId id="267" r:id="rId17"/>
    <p:sldId id="272" r:id="rId18"/>
    <p:sldId id="274" r:id="rId19"/>
    <p:sldId id="275" r:id="rId20"/>
    <p:sldId id="27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9227"/>
    <a:srgbClr val="FFF5D3"/>
    <a:srgbClr val="DD8034"/>
    <a:srgbClr val="FDCAC7"/>
    <a:srgbClr val="5C438D"/>
    <a:srgbClr val="77567A"/>
    <a:srgbClr val="9C2BA5"/>
    <a:srgbClr val="7C5477"/>
    <a:srgbClr val="BB1590"/>
    <a:srgbClr val="8B45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814" y="20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E57C9-24A0-595E-5804-44D8E5204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741B9B-065C-AE85-EE5C-A492DC92F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D08D0-8EC1-A4B4-EDCA-FB137785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EB532-E2B9-DA9C-D0C6-7969BEC4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438E5-6B40-8851-A62A-2600BF45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0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944C5-BCA2-A3C7-3A06-F53C3565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B31E99-C0A1-8643-F720-6F5162E73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62E4E-F9C7-E1A1-2BCD-6DC44023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8D0F0-726D-F88A-EF2C-E04DAC50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C3446-4EB7-07F9-EB3E-9C8FA7A2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2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59AA10-9D85-8329-8E20-0EF7D793B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1D6B29-1446-A3BD-FC0F-A0933DBE3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FFDAE-3EDE-5093-3D9E-CF60A00C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9333B-776A-9BDC-B050-321F2DED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A27D0-9874-28A8-B0EF-5A12F75B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99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23965-8D00-C57C-3831-A9897FCB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27116-EECC-A925-559B-06E3B603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E5E46-AAE4-E20F-148B-0CD751B8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ADBC6-6274-7767-EA86-39BE4FC0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83EB8-4788-76BA-1391-6E888E0F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6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F8C49-272F-62C4-CA5A-9BE0A478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FAF85-6548-2A80-34BF-96ACFB4D5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5C5F7-7BD8-A059-4C02-9A02304D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3A6E9-CBD6-DFC5-A223-202C725B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FBF29-8D52-084B-D089-01085A8F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35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1B2FA-2026-34AC-C58C-2AA06D08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73961-1B87-653E-AA9F-78BF44C33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EC3383-4ABA-6783-8111-B09C4FACA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F97B88-8F6B-EB76-2148-3A2681FF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2CC68F-9156-5515-C70D-3B627228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61BBFA-580A-509A-ED36-3C48E4FA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04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3EF26-7EDE-3648-8211-A8B45DD9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1F8123-FDAF-BA18-AD9B-193851245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9702D9-E698-242D-B0E2-CA47D79B9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82F444-A564-497E-E222-F60AA6833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0EAA40-0E80-BFBF-9FA4-4DD8F73FA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3269D5-7F49-B263-DBA0-C2FC7CF8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F33884-B0D3-45F0-65A7-4BE0CF16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1D7596-70E0-3E4B-4BB5-10F3EEF7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16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57AC6-D3A8-BD9E-000A-9C7EF040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43A5FF-08BD-FC48-F5BF-5044E937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CFB97E-ABBF-A7C1-C4EA-15304951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B8494C-7FB0-C350-E008-48DA3944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FB6CB1-FA18-6274-99D4-FAA2413A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F85A32-B497-DE0D-E21B-23953C12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CDFCF3-543E-D4C8-9C7D-322E8227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50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C41B4-CA68-0932-A92B-B24D4AA9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C36C9-E9A4-18EA-8ED3-B500FA2DB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D90ED4-EF6C-41DE-F6E6-783026BA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A51A11-C2DF-83D3-40D3-51278EC2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F257F-76C2-067E-4D89-D56A685B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654F9E-13C9-D45C-43DD-CDAE5D73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12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DA6AC-19B0-72EC-9C29-59FB94C0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66337E-2730-5417-DDF2-9CB06F9B4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8F0531-F7D8-639F-FD10-16D5AC69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84D2B9-F36C-B7E2-8083-D138348C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500FC5-D64F-D3A9-CBB1-435B9526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53815E-745B-3A9E-7D5F-75BEAC42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25ADC5-321B-96B3-9BB1-F37846BE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020EE3-1F00-B9E8-A5DF-A1751AE2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DA572-7456-9A31-9EC7-20F0B725E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69C6E-B791-4862-B309-304C9A3D5615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F1565-C777-E90C-B857-5476322AF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BC565-C2D5-981B-8492-C6AFB489C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8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0.svg"/><Relationship Id="rId4" Type="http://schemas.openxmlformats.org/officeDocument/2006/relationships/image" Target="../media/image12.sv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5.svg"/><Relationship Id="rId7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6.jpeg"/><Relationship Id="rId12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4.svg"/><Relationship Id="rId5" Type="http://schemas.openxmlformats.org/officeDocument/2006/relationships/image" Target="../media/image14.png"/><Relationship Id="rId10" Type="http://schemas.openxmlformats.org/officeDocument/2006/relationships/image" Target="../media/image3.png"/><Relationship Id="rId4" Type="http://schemas.openxmlformats.org/officeDocument/2006/relationships/image" Target="../media/image8.svg"/><Relationship Id="rId9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图片 281">
            <a:extLst>
              <a:ext uri="{FF2B5EF4-FFF2-40B4-BE49-F238E27FC236}">
                <a16:creationId xmlns:a16="http://schemas.microsoft.com/office/drawing/2014/main" id="{E7AE89CD-D508-62C0-570C-E128ED5A2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89" y="258939"/>
            <a:ext cx="5962395" cy="336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3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EB65E03-DFF0-6D4F-CC16-05CD5919FDF1}"/>
              </a:ext>
            </a:extLst>
          </p:cNvPr>
          <p:cNvSpPr/>
          <p:nvPr/>
        </p:nvSpPr>
        <p:spPr>
          <a:xfrm>
            <a:off x="1084631" y="233464"/>
            <a:ext cx="1060315" cy="1245140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BBCCCD5-69C6-3390-A96B-C9F537CDE086}"/>
              </a:ext>
            </a:extLst>
          </p:cNvPr>
          <p:cNvSpPr/>
          <p:nvPr/>
        </p:nvSpPr>
        <p:spPr>
          <a:xfrm>
            <a:off x="411802" y="1066799"/>
            <a:ext cx="1060315" cy="1245140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CEE564DC-0BB4-759B-45D5-4BE9A35DA019}"/>
              </a:ext>
            </a:extLst>
          </p:cNvPr>
          <p:cNvSpPr/>
          <p:nvPr/>
        </p:nvSpPr>
        <p:spPr>
          <a:xfrm>
            <a:off x="3142032" y="1066799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672829 w 1060315"/>
              <a:gd name="connsiteY1" fmla="*/ 0 h 1245140"/>
              <a:gd name="connsiteX2" fmla="*/ 672829 w 1060315"/>
              <a:gd name="connsiteY2" fmla="*/ 361546 h 1245140"/>
              <a:gd name="connsiteX3" fmla="*/ 723088 w 1060315"/>
              <a:gd name="connsiteY3" fmla="*/ 411805 h 1245140"/>
              <a:gd name="connsiteX4" fmla="*/ 1060315 w 1060315"/>
              <a:gd name="connsiteY4" fmla="*/ 411805 h 1245140"/>
              <a:gd name="connsiteX5" fmla="*/ 1060315 w 1060315"/>
              <a:gd name="connsiteY5" fmla="*/ 1194881 h 1245140"/>
              <a:gd name="connsiteX6" fmla="*/ 1010056 w 1060315"/>
              <a:gd name="connsiteY6" fmla="*/ 1245140 h 1245140"/>
              <a:gd name="connsiteX7" fmla="*/ 50259 w 1060315"/>
              <a:gd name="connsiteY7" fmla="*/ 1245140 h 1245140"/>
              <a:gd name="connsiteX8" fmla="*/ 0 w 1060315"/>
              <a:gd name="connsiteY8" fmla="*/ 1194881 h 1245140"/>
              <a:gd name="connsiteX9" fmla="*/ 0 w 1060315"/>
              <a:gd name="connsiteY9" fmla="*/ 50259 h 1245140"/>
              <a:gd name="connsiteX10" fmla="*/ 50259 w 1060315"/>
              <a:gd name="connsiteY10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672829" y="0"/>
                </a:lnTo>
                <a:lnTo>
                  <a:pt x="672829" y="361546"/>
                </a:lnTo>
                <a:cubicBezTo>
                  <a:pt x="672829" y="389303"/>
                  <a:pt x="695331" y="411805"/>
                  <a:pt x="723088" y="411805"/>
                </a:cubicBezTo>
                <a:lnTo>
                  <a:pt x="1060315" y="411805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FCFEB62F-1F7F-BE9A-3D3C-B927EB12FE55}"/>
              </a:ext>
            </a:extLst>
          </p:cNvPr>
          <p:cNvSpPr/>
          <p:nvPr/>
        </p:nvSpPr>
        <p:spPr>
          <a:xfrm>
            <a:off x="5327507" y="1066799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672829 w 1060315"/>
              <a:gd name="connsiteY1" fmla="*/ 0 h 1245140"/>
              <a:gd name="connsiteX2" fmla="*/ 672829 w 1060315"/>
              <a:gd name="connsiteY2" fmla="*/ 361546 h 1245140"/>
              <a:gd name="connsiteX3" fmla="*/ 723088 w 1060315"/>
              <a:gd name="connsiteY3" fmla="*/ 411805 h 1245140"/>
              <a:gd name="connsiteX4" fmla="*/ 1060315 w 1060315"/>
              <a:gd name="connsiteY4" fmla="*/ 411805 h 1245140"/>
              <a:gd name="connsiteX5" fmla="*/ 1060315 w 1060315"/>
              <a:gd name="connsiteY5" fmla="*/ 1194881 h 1245140"/>
              <a:gd name="connsiteX6" fmla="*/ 1010056 w 1060315"/>
              <a:gd name="connsiteY6" fmla="*/ 1245140 h 1245140"/>
              <a:gd name="connsiteX7" fmla="*/ 50259 w 1060315"/>
              <a:gd name="connsiteY7" fmla="*/ 1245140 h 1245140"/>
              <a:gd name="connsiteX8" fmla="*/ 0 w 1060315"/>
              <a:gd name="connsiteY8" fmla="*/ 1194881 h 1245140"/>
              <a:gd name="connsiteX9" fmla="*/ 0 w 1060315"/>
              <a:gd name="connsiteY9" fmla="*/ 50259 h 1245140"/>
              <a:gd name="connsiteX10" fmla="*/ 50259 w 1060315"/>
              <a:gd name="connsiteY10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672829" y="0"/>
                </a:lnTo>
                <a:lnTo>
                  <a:pt x="672829" y="361546"/>
                </a:lnTo>
                <a:cubicBezTo>
                  <a:pt x="672829" y="389303"/>
                  <a:pt x="695331" y="411805"/>
                  <a:pt x="723088" y="411805"/>
                </a:cubicBezTo>
                <a:lnTo>
                  <a:pt x="1060315" y="411805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2429C96-6591-729A-89FC-60E557976276}"/>
              </a:ext>
            </a:extLst>
          </p:cNvPr>
          <p:cNvCxnSpPr>
            <a:stCxn id="46" idx="1"/>
            <a:endCxn id="46" idx="4"/>
          </p:cNvCxnSpPr>
          <p:nvPr/>
        </p:nvCxnSpPr>
        <p:spPr>
          <a:xfrm>
            <a:off x="6000336" y="1066799"/>
            <a:ext cx="387486" cy="4118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E1EEC16-542E-2D0C-FB00-FEF2F8959731}"/>
              </a:ext>
            </a:extLst>
          </p:cNvPr>
          <p:cNvGrpSpPr/>
          <p:nvPr/>
        </p:nvGrpSpPr>
        <p:grpSpPr>
          <a:xfrm>
            <a:off x="1614788" y="3610582"/>
            <a:ext cx="1060315" cy="1245140"/>
            <a:chOff x="9619031" y="1266216"/>
            <a:chExt cx="1060315" cy="1245140"/>
          </a:xfrm>
        </p:grpSpPr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403F7610-D777-C8FD-5987-1D9370D67B99}"/>
                </a:ext>
              </a:extLst>
            </p:cNvPr>
            <p:cNvSpPr/>
            <p:nvPr/>
          </p:nvSpPr>
          <p:spPr>
            <a:xfrm>
              <a:off x="9619031" y="1266216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672829 w 1060315"/>
                <a:gd name="connsiteY1" fmla="*/ 0 h 1245140"/>
                <a:gd name="connsiteX2" fmla="*/ 672829 w 1060315"/>
                <a:gd name="connsiteY2" fmla="*/ 361546 h 1245140"/>
                <a:gd name="connsiteX3" fmla="*/ 723088 w 1060315"/>
                <a:gd name="connsiteY3" fmla="*/ 411805 h 1245140"/>
                <a:gd name="connsiteX4" fmla="*/ 1060315 w 1060315"/>
                <a:gd name="connsiteY4" fmla="*/ 411805 h 1245140"/>
                <a:gd name="connsiteX5" fmla="*/ 1060315 w 1060315"/>
                <a:gd name="connsiteY5" fmla="*/ 1194881 h 1245140"/>
                <a:gd name="connsiteX6" fmla="*/ 1010056 w 1060315"/>
                <a:gd name="connsiteY6" fmla="*/ 1245140 h 1245140"/>
                <a:gd name="connsiteX7" fmla="*/ 50259 w 1060315"/>
                <a:gd name="connsiteY7" fmla="*/ 1245140 h 1245140"/>
                <a:gd name="connsiteX8" fmla="*/ 0 w 1060315"/>
                <a:gd name="connsiteY8" fmla="*/ 1194881 h 1245140"/>
                <a:gd name="connsiteX9" fmla="*/ 0 w 1060315"/>
                <a:gd name="connsiteY9" fmla="*/ 50259 h 1245140"/>
                <a:gd name="connsiteX10" fmla="*/ 50259 w 1060315"/>
                <a:gd name="connsiteY10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672829" y="0"/>
                  </a:lnTo>
                  <a:lnTo>
                    <a:pt x="672829" y="361546"/>
                  </a:lnTo>
                  <a:cubicBezTo>
                    <a:pt x="672829" y="389303"/>
                    <a:pt x="695331" y="411805"/>
                    <a:pt x="723088" y="411805"/>
                  </a:cubicBezTo>
                  <a:lnTo>
                    <a:pt x="1060315" y="411805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68384D38-2A88-979B-FC11-F00EB7D4645B}"/>
                </a:ext>
              </a:extLst>
            </p:cNvPr>
            <p:cNvCxnSpPr>
              <a:stCxn id="51" idx="1"/>
              <a:endCxn id="51" idx="4"/>
            </p:cNvCxnSpPr>
            <p:nvPr/>
          </p:nvCxnSpPr>
          <p:spPr>
            <a:xfrm>
              <a:off x="10291860" y="1266216"/>
              <a:ext cx="387486" cy="4118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3BEE0F9-C9D3-E797-9263-E8F1897DD715}"/>
              </a:ext>
            </a:extLst>
          </p:cNvPr>
          <p:cNvCxnSpPr>
            <a:cxnSpLocks/>
          </p:cNvCxnSpPr>
          <p:nvPr/>
        </p:nvCxnSpPr>
        <p:spPr>
          <a:xfrm>
            <a:off x="1760706" y="3968885"/>
            <a:ext cx="384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BC8C037-BD5B-9705-6ED5-490EA1A1148B}"/>
              </a:ext>
            </a:extLst>
          </p:cNvPr>
          <p:cNvCxnSpPr>
            <a:cxnSpLocks/>
          </p:cNvCxnSpPr>
          <p:nvPr/>
        </p:nvCxnSpPr>
        <p:spPr>
          <a:xfrm>
            <a:off x="1760706" y="4150468"/>
            <a:ext cx="384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4BA261E-9B1D-F2CF-4347-78C303451034}"/>
              </a:ext>
            </a:extLst>
          </p:cNvPr>
          <p:cNvCxnSpPr>
            <a:cxnSpLocks/>
          </p:cNvCxnSpPr>
          <p:nvPr/>
        </p:nvCxnSpPr>
        <p:spPr>
          <a:xfrm>
            <a:off x="1760706" y="4312596"/>
            <a:ext cx="384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2F57C28-EE71-2ACD-643A-0C70FE947393}"/>
              </a:ext>
            </a:extLst>
          </p:cNvPr>
          <p:cNvCxnSpPr>
            <a:cxnSpLocks/>
          </p:cNvCxnSpPr>
          <p:nvPr/>
        </p:nvCxnSpPr>
        <p:spPr>
          <a:xfrm>
            <a:off x="1759080" y="4477966"/>
            <a:ext cx="7206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68CF512-1CB3-D9BB-F8B1-2495B973D5A8}"/>
              </a:ext>
            </a:extLst>
          </p:cNvPr>
          <p:cNvCxnSpPr>
            <a:cxnSpLocks/>
          </p:cNvCxnSpPr>
          <p:nvPr/>
        </p:nvCxnSpPr>
        <p:spPr>
          <a:xfrm>
            <a:off x="1759080" y="4633608"/>
            <a:ext cx="7206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8358155-2E4D-0FB3-3974-9042163494A5}"/>
              </a:ext>
            </a:extLst>
          </p:cNvPr>
          <p:cNvGrpSpPr/>
          <p:nvPr/>
        </p:nvGrpSpPr>
        <p:grpSpPr>
          <a:xfrm>
            <a:off x="3518167" y="3610582"/>
            <a:ext cx="1060315" cy="1245140"/>
            <a:chOff x="5376150" y="3795408"/>
            <a:chExt cx="1060315" cy="1245140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89F8C5F5-B246-3901-4074-E81CAC21536D}"/>
                </a:ext>
              </a:extLst>
            </p:cNvPr>
            <p:cNvGrpSpPr/>
            <p:nvPr/>
          </p:nvGrpSpPr>
          <p:grpSpPr>
            <a:xfrm>
              <a:off x="5376150" y="3795408"/>
              <a:ext cx="1060315" cy="1245140"/>
              <a:chOff x="9619031" y="1266216"/>
              <a:chExt cx="1060315" cy="1245140"/>
            </a:xfrm>
          </p:grpSpPr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04AED4FF-7CEC-B20C-90F1-65D27DACF473}"/>
                  </a:ext>
                </a:extLst>
              </p:cNvPr>
              <p:cNvSpPr/>
              <p:nvPr/>
            </p:nvSpPr>
            <p:spPr>
              <a:xfrm>
                <a:off x="9619031" y="1266216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672829 w 1060315"/>
                  <a:gd name="connsiteY1" fmla="*/ 0 h 1245140"/>
                  <a:gd name="connsiteX2" fmla="*/ 672829 w 1060315"/>
                  <a:gd name="connsiteY2" fmla="*/ 361546 h 1245140"/>
                  <a:gd name="connsiteX3" fmla="*/ 723088 w 1060315"/>
                  <a:gd name="connsiteY3" fmla="*/ 411805 h 1245140"/>
                  <a:gd name="connsiteX4" fmla="*/ 1060315 w 1060315"/>
                  <a:gd name="connsiteY4" fmla="*/ 411805 h 1245140"/>
                  <a:gd name="connsiteX5" fmla="*/ 1060315 w 1060315"/>
                  <a:gd name="connsiteY5" fmla="*/ 1194881 h 1245140"/>
                  <a:gd name="connsiteX6" fmla="*/ 1010056 w 1060315"/>
                  <a:gd name="connsiteY6" fmla="*/ 1245140 h 1245140"/>
                  <a:gd name="connsiteX7" fmla="*/ 50259 w 1060315"/>
                  <a:gd name="connsiteY7" fmla="*/ 1245140 h 1245140"/>
                  <a:gd name="connsiteX8" fmla="*/ 0 w 1060315"/>
                  <a:gd name="connsiteY8" fmla="*/ 1194881 h 1245140"/>
                  <a:gd name="connsiteX9" fmla="*/ 0 w 1060315"/>
                  <a:gd name="connsiteY9" fmla="*/ 50259 h 1245140"/>
                  <a:gd name="connsiteX10" fmla="*/ 50259 w 1060315"/>
                  <a:gd name="connsiteY10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672829" y="0"/>
                    </a:lnTo>
                    <a:lnTo>
                      <a:pt x="672829" y="361546"/>
                    </a:lnTo>
                    <a:cubicBezTo>
                      <a:pt x="672829" y="389303"/>
                      <a:pt x="695331" y="411805"/>
                      <a:pt x="723088" y="411805"/>
                    </a:cubicBezTo>
                    <a:lnTo>
                      <a:pt x="1060315" y="411805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7F087596-0D87-F614-A687-4D9411190512}"/>
                  </a:ext>
                </a:extLst>
              </p:cNvPr>
              <p:cNvCxnSpPr>
                <a:stCxn id="68" idx="1"/>
                <a:endCxn id="68" idx="4"/>
              </p:cNvCxnSpPr>
              <p:nvPr/>
            </p:nvCxnSpPr>
            <p:spPr>
              <a:xfrm>
                <a:off x="10291860" y="1266216"/>
                <a:ext cx="387486" cy="4118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00C591A7-2E3B-D8AE-677A-A4064A5E4924}"/>
                </a:ext>
              </a:extLst>
            </p:cNvPr>
            <p:cNvCxnSpPr>
              <a:cxnSpLocks/>
            </p:cNvCxnSpPr>
            <p:nvPr/>
          </p:nvCxnSpPr>
          <p:spPr>
            <a:xfrm>
              <a:off x="5522068" y="4153711"/>
              <a:ext cx="384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606FF5A7-2D63-0158-0991-2B10F3AD4AC5}"/>
                </a:ext>
              </a:extLst>
            </p:cNvPr>
            <p:cNvCxnSpPr>
              <a:cxnSpLocks/>
            </p:cNvCxnSpPr>
            <p:nvPr/>
          </p:nvCxnSpPr>
          <p:spPr>
            <a:xfrm>
              <a:off x="5522068" y="4335294"/>
              <a:ext cx="384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E9427DF-875F-883C-D07B-20B87F677BD8}"/>
                </a:ext>
              </a:extLst>
            </p:cNvPr>
            <p:cNvCxnSpPr>
              <a:cxnSpLocks/>
            </p:cNvCxnSpPr>
            <p:nvPr/>
          </p:nvCxnSpPr>
          <p:spPr>
            <a:xfrm>
              <a:off x="5522068" y="4497422"/>
              <a:ext cx="384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A7B11B3-773E-01AF-B6B7-0C0A7BB1667C}"/>
                </a:ext>
              </a:extLst>
            </p:cNvPr>
            <p:cNvCxnSpPr>
              <a:cxnSpLocks/>
            </p:cNvCxnSpPr>
            <p:nvPr/>
          </p:nvCxnSpPr>
          <p:spPr>
            <a:xfrm>
              <a:off x="5520442" y="4662792"/>
              <a:ext cx="7206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1709B1DC-8366-CE74-D9EE-60A27570D385}"/>
                </a:ext>
              </a:extLst>
            </p:cNvPr>
            <p:cNvCxnSpPr>
              <a:cxnSpLocks/>
            </p:cNvCxnSpPr>
            <p:nvPr/>
          </p:nvCxnSpPr>
          <p:spPr>
            <a:xfrm>
              <a:off x="5520442" y="4818434"/>
              <a:ext cx="7206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732C7441-2C11-6FA8-5788-E132A3ECC6CC}"/>
              </a:ext>
            </a:extLst>
          </p:cNvPr>
          <p:cNvSpPr/>
          <p:nvPr/>
        </p:nvSpPr>
        <p:spPr>
          <a:xfrm>
            <a:off x="4119659" y="4128581"/>
            <a:ext cx="236715" cy="199416"/>
          </a:xfrm>
          <a:prstGeom prst="rect">
            <a:avLst/>
          </a:prstGeom>
          <a:solidFill>
            <a:srgbClr val="707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D40243F-A0DD-E9A2-1318-FBDA5486DC86}"/>
              </a:ext>
            </a:extLst>
          </p:cNvPr>
          <p:cNvGrpSpPr/>
          <p:nvPr/>
        </p:nvGrpSpPr>
        <p:grpSpPr>
          <a:xfrm>
            <a:off x="5522876" y="3610582"/>
            <a:ext cx="1060315" cy="1245140"/>
            <a:chOff x="8104759" y="3890253"/>
            <a:chExt cx="1060315" cy="1245140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3EC6608-0F76-1162-70BA-C57C89D3A630}"/>
                </a:ext>
              </a:extLst>
            </p:cNvPr>
            <p:cNvGrpSpPr/>
            <p:nvPr/>
          </p:nvGrpSpPr>
          <p:grpSpPr>
            <a:xfrm>
              <a:off x="8104759" y="3890253"/>
              <a:ext cx="1060315" cy="1245140"/>
              <a:chOff x="5376150" y="3795408"/>
              <a:chExt cx="1060315" cy="1245140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903EA6E5-8B89-01B5-CA3A-69E3605855DB}"/>
                  </a:ext>
                </a:extLst>
              </p:cNvPr>
              <p:cNvGrpSpPr/>
              <p:nvPr/>
            </p:nvGrpSpPr>
            <p:grpSpPr>
              <a:xfrm>
                <a:off x="5376150" y="3795408"/>
                <a:ext cx="1060315" cy="1245140"/>
                <a:chOff x="9619031" y="1266216"/>
                <a:chExt cx="1060315" cy="1245140"/>
              </a:xfrm>
            </p:grpSpPr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EDA8574B-1F92-B024-52F2-3A76C4315CBF}"/>
                    </a:ext>
                  </a:extLst>
                </p:cNvPr>
                <p:cNvSpPr/>
                <p:nvPr/>
              </p:nvSpPr>
              <p:spPr>
                <a:xfrm>
                  <a:off x="9619031" y="1266216"/>
                  <a:ext cx="1060315" cy="1245140"/>
                </a:xfrm>
                <a:custGeom>
                  <a:avLst/>
                  <a:gdLst>
                    <a:gd name="connsiteX0" fmla="*/ 50259 w 1060315"/>
                    <a:gd name="connsiteY0" fmla="*/ 0 h 1245140"/>
                    <a:gd name="connsiteX1" fmla="*/ 672829 w 1060315"/>
                    <a:gd name="connsiteY1" fmla="*/ 0 h 1245140"/>
                    <a:gd name="connsiteX2" fmla="*/ 672829 w 1060315"/>
                    <a:gd name="connsiteY2" fmla="*/ 361546 h 1245140"/>
                    <a:gd name="connsiteX3" fmla="*/ 723088 w 1060315"/>
                    <a:gd name="connsiteY3" fmla="*/ 411805 h 1245140"/>
                    <a:gd name="connsiteX4" fmla="*/ 1060315 w 1060315"/>
                    <a:gd name="connsiteY4" fmla="*/ 411805 h 1245140"/>
                    <a:gd name="connsiteX5" fmla="*/ 1060315 w 1060315"/>
                    <a:gd name="connsiteY5" fmla="*/ 1194881 h 1245140"/>
                    <a:gd name="connsiteX6" fmla="*/ 1010056 w 1060315"/>
                    <a:gd name="connsiteY6" fmla="*/ 1245140 h 1245140"/>
                    <a:gd name="connsiteX7" fmla="*/ 50259 w 1060315"/>
                    <a:gd name="connsiteY7" fmla="*/ 1245140 h 1245140"/>
                    <a:gd name="connsiteX8" fmla="*/ 0 w 1060315"/>
                    <a:gd name="connsiteY8" fmla="*/ 1194881 h 1245140"/>
                    <a:gd name="connsiteX9" fmla="*/ 0 w 1060315"/>
                    <a:gd name="connsiteY9" fmla="*/ 50259 h 1245140"/>
                    <a:gd name="connsiteX10" fmla="*/ 50259 w 1060315"/>
                    <a:gd name="connsiteY10" fmla="*/ 0 h 1245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60315" h="1245140">
                      <a:moveTo>
                        <a:pt x="50259" y="0"/>
                      </a:moveTo>
                      <a:lnTo>
                        <a:pt x="672829" y="0"/>
                      </a:lnTo>
                      <a:lnTo>
                        <a:pt x="672829" y="361546"/>
                      </a:lnTo>
                      <a:cubicBezTo>
                        <a:pt x="672829" y="389303"/>
                        <a:pt x="695331" y="411805"/>
                        <a:pt x="723088" y="411805"/>
                      </a:cubicBezTo>
                      <a:lnTo>
                        <a:pt x="1060315" y="411805"/>
                      </a:lnTo>
                      <a:lnTo>
                        <a:pt x="1060315" y="1194881"/>
                      </a:lnTo>
                      <a:cubicBezTo>
                        <a:pt x="1060315" y="1222638"/>
                        <a:pt x="1037813" y="1245140"/>
                        <a:pt x="1010056" y="1245140"/>
                      </a:cubicBezTo>
                      <a:lnTo>
                        <a:pt x="50259" y="1245140"/>
                      </a:lnTo>
                      <a:cubicBezTo>
                        <a:pt x="22502" y="1245140"/>
                        <a:pt x="0" y="1222638"/>
                        <a:pt x="0" y="1194881"/>
                      </a:cubicBezTo>
                      <a:lnTo>
                        <a:pt x="0" y="50259"/>
                      </a:lnTo>
                      <a:cubicBezTo>
                        <a:pt x="0" y="22502"/>
                        <a:pt x="22502" y="0"/>
                        <a:pt x="50259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25FCB9F5-2844-91A2-DA63-C68C130B9506}"/>
                    </a:ext>
                  </a:extLst>
                </p:cNvPr>
                <p:cNvCxnSpPr>
                  <a:stCxn id="84" idx="1"/>
                  <a:endCxn id="84" idx="4"/>
                </p:cNvCxnSpPr>
                <p:nvPr/>
              </p:nvCxnSpPr>
              <p:spPr>
                <a:xfrm>
                  <a:off x="10291860" y="1266216"/>
                  <a:ext cx="387486" cy="41180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53B61377-EE28-C13E-1EAE-FBF6162D8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153711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3DBFDA10-5F30-BC3A-B9E2-45E0AAF15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335294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4337DF17-D19A-914A-1A45-E8E8A526A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497422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5E4C720D-B3ED-4DCD-BBAF-E166048E4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662792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C7373188-0768-553F-D15C-F3A202D55B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818434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412720B-56C0-8825-DD1B-BAEFC1761A20}"/>
                </a:ext>
              </a:extLst>
            </p:cNvPr>
            <p:cNvSpPr/>
            <p:nvPr/>
          </p:nvSpPr>
          <p:spPr>
            <a:xfrm>
              <a:off x="8706251" y="4408252"/>
              <a:ext cx="236715" cy="199416"/>
            </a:xfrm>
            <a:prstGeom prst="rect">
              <a:avLst/>
            </a:prstGeom>
            <a:solidFill>
              <a:srgbClr val="7070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3BA9674-13C2-D282-4C6A-FA494E183CA5}"/>
              </a:ext>
            </a:extLst>
          </p:cNvPr>
          <p:cNvGrpSpPr/>
          <p:nvPr/>
        </p:nvGrpSpPr>
        <p:grpSpPr>
          <a:xfrm>
            <a:off x="7697819" y="1066799"/>
            <a:ext cx="1060315" cy="1245140"/>
            <a:chOff x="7574602" y="1251625"/>
            <a:chExt cx="1060315" cy="1245140"/>
          </a:xfrm>
        </p:grpSpPr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4DED79F4-D9E8-D6B8-CD69-D9451FC2A812}"/>
                </a:ext>
              </a:extLst>
            </p:cNvPr>
            <p:cNvSpPr/>
            <p:nvPr/>
          </p:nvSpPr>
          <p:spPr>
            <a:xfrm>
              <a:off x="7574602" y="1251625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672829 w 1060315"/>
                <a:gd name="connsiteY1" fmla="*/ 0 h 1245140"/>
                <a:gd name="connsiteX2" fmla="*/ 672829 w 1060315"/>
                <a:gd name="connsiteY2" fmla="*/ 361546 h 1245140"/>
                <a:gd name="connsiteX3" fmla="*/ 723088 w 1060315"/>
                <a:gd name="connsiteY3" fmla="*/ 411805 h 1245140"/>
                <a:gd name="connsiteX4" fmla="*/ 1060315 w 1060315"/>
                <a:gd name="connsiteY4" fmla="*/ 411805 h 1245140"/>
                <a:gd name="connsiteX5" fmla="*/ 1060315 w 1060315"/>
                <a:gd name="connsiteY5" fmla="*/ 1194881 h 1245140"/>
                <a:gd name="connsiteX6" fmla="*/ 1010056 w 1060315"/>
                <a:gd name="connsiteY6" fmla="*/ 1245140 h 1245140"/>
                <a:gd name="connsiteX7" fmla="*/ 50259 w 1060315"/>
                <a:gd name="connsiteY7" fmla="*/ 1245140 h 1245140"/>
                <a:gd name="connsiteX8" fmla="*/ 0 w 1060315"/>
                <a:gd name="connsiteY8" fmla="*/ 1194881 h 1245140"/>
                <a:gd name="connsiteX9" fmla="*/ 0 w 1060315"/>
                <a:gd name="connsiteY9" fmla="*/ 50259 h 1245140"/>
                <a:gd name="connsiteX10" fmla="*/ 50259 w 1060315"/>
                <a:gd name="connsiteY10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672829" y="0"/>
                  </a:lnTo>
                  <a:lnTo>
                    <a:pt x="672829" y="361546"/>
                  </a:lnTo>
                  <a:cubicBezTo>
                    <a:pt x="672829" y="389303"/>
                    <a:pt x="695331" y="411805"/>
                    <a:pt x="723088" y="411805"/>
                  </a:cubicBezTo>
                  <a:lnTo>
                    <a:pt x="1060315" y="411805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7C74948-E737-3EC3-9F21-19510B9D7286}"/>
                </a:ext>
              </a:extLst>
            </p:cNvPr>
            <p:cNvCxnSpPr>
              <a:stCxn id="94" idx="1"/>
              <a:endCxn id="94" idx="4"/>
            </p:cNvCxnSpPr>
            <p:nvPr/>
          </p:nvCxnSpPr>
          <p:spPr>
            <a:xfrm>
              <a:off x="8247431" y="1251625"/>
              <a:ext cx="387486" cy="4118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BF2F705D-5790-DC46-616D-6B100D865490}"/>
              </a:ext>
            </a:extLst>
          </p:cNvPr>
          <p:cNvSpPr/>
          <p:nvPr/>
        </p:nvSpPr>
        <p:spPr>
          <a:xfrm>
            <a:off x="7692140" y="3685163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340004 w 1060315"/>
              <a:gd name="connsiteY1" fmla="*/ 0 h 1245140"/>
              <a:gd name="connsiteX2" fmla="*/ 1060315 w 1060315"/>
              <a:gd name="connsiteY2" fmla="*/ 734217 h 1245140"/>
              <a:gd name="connsiteX3" fmla="*/ 1060315 w 1060315"/>
              <a:gd name="connsiteY3" fmla="*/ 1194881 h 1245140"/>
              <a:gd name="connsiteX4" fmla="*/ 1010056 w 1060315"/>
              <a:gd name="connsiteY4" fmla="*/ 1245140 h 1245140"/>
              <a:gd name="connsiteX5" fmla="*/ 50259 w 1060315"/>
              <a:gd name="connsiteY5" fmla="*/ 1245140 h 1245140"/>
              <a:gd name="connsiteX6" fmla="*/ 0 w 1060315"/>
              <a:gd name="connsiteY6" fmla="*/ 1194881 h 1245140"/>
              <a:gd name="connsiteX7" fmla="*/ 0 w 1060315"/>
              <a:gd name="connsiteY7" fmla="*/ 50259 h 1245140"/>
              <a:gd name="connsiteX8" fmla="*/ 50259 w 1060315"/>
              <a:gd name="connsiteY8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340004" y="0"/>
                </a:lnTo>
                <a:lnTo>
                  <a:pt x="1060315" y="734217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2" name="任意多边形: 形状 171">
            <a:extLst>
              <a:ext uri="{FF2B5EF4-FFF2-40B4-BE49-F238E27FC236}">
                <a16:creationId xmlns:a16="http://schemas.microsoft.com/office/drawing/2014/main" id="{A59C247D-9DEB-09A1-2979-71DDB46F0C88}"/>
              </a:ext>
            </a:extLst>
          </p:cNvPr>
          <p:cNvSpPr/>
          <p:nvPr/>
        </p:nvSpPr>
        <p:spPr>
          <a:xfrm>
            <a:off x="7766720" y="3615447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340004 w 1060315"/>
              <a:gd name="connsiteY1" fmla="*/ 0 h 1245140"/>
              <a:gd name="connsiteX2" fmla="*/ 1060315 w 1060315"/>
              <a:gd name="connsiteY2" fmla="*/ 734217 h 1245140"/>
              <a:gd name="connsiteX3" fmla="*/ 1060315 w 1060315"/>
              <a:gd name="connsiteY3" fmla="*/ 1194881 h 1245140"/>
              <a:gd name="connsiteX4" fmla="*/ 1010056 w 1060315"/>
              <a:gd name="connsiteY4" fmla="*/ 1245140 h 1245140"/>
              <a:gd name="connsiteX5" fmla="*/ 50259 w 1060315"/>
              <a:gd name="connsiteY5" fmla="*/ 1245140 h 1245140"/>
              <a:gd name="connsiteX6" fmla="*/ 0 w 1060315"/>
              <a:gd name="connsiteY6" fmla="*/ 1194881 h 1245140"/>
              <a:gd name="connsiteX7" fmla="*/ 0 w 1060315"/>
              <a:gd name="connsiteY7" fmla="*/ 50259 h 1245140"/>
              <a:gd name="connsiteX8" fmla="*/ 50259 w 1060315"/>
              <a:gd name="connsiteY8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340004" y="0"/>
                </a:lnTo>
                <a:lnTo>
                  <a:pt x="1060315" y="734217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3E3BE2B-F798-0ED5-4CC1-6F377E41AE2E}"/>
              </a:ext>
            </a:extLst>
          </p:cNvPr>
          <p:cNvGrpSpPr/>
          <p:nvPr/>
        </p:nvGrpSpPr>
        <p:grpSpPr>
          <a:xfrm>
            <a:off x="7841300" y="3555459"/>
            <a:ext cx="1060315" cy="1245140"/>
            <a:chOff x="8104759" y="3890253"/>
            <a:chExt cx="1060315" cy="1245140"/>
          </a:xfrm>
        </p:grpSpPr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7A58C669-EBE1-76A5-3287-CD1518293B19}"/>
                </a:ext>
              </a:extLst>
            </p:cNvPr>
            <p:cNvGrpSpPr/>
            <p:nvPr/>
          </p:nvGrpSpPr>
          <p:grpSpPr>
            <a:xfrm>
              <a:off x="8104759" y="3890253"/>
              <a:ext cx="1060315" cy="1245140"/>
              <a:chOff x="5376150" y="3795408"/>
              <a:chExt cx="1060315" cy="1245140"/>
            </a:xfrm>
          </p:grpSpPr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5140B5F5-DBCD-73B3-5595-57685A49BD5F}"/>
                  </a:ext>
                </a:extLst>
              </p:cNvPr>
              <p:cNvGrpSpPr/>
              <p:nvPr/>
            </p:nvGrpSpPr>
            <p:grpSpPr>
              <a:xfrm>
                <a:off x="5376150" y="3795408"/>
                <a:ext cx="1060315" cy="1245140"/>
                <a:chOff x="9619031" y="1266216"/>
                <a:chExt cx="1060315" cy="1245140"/>
              </a:xfrm>
            </p:grpSpPr>
            <p:sp>
              <p:nvSpPr>
                <p:cNvPr id="182" name="任意多边形: 形状 181">
                  <a:extLst>
                    <a:ext uri="{FF2B5EF4-FFF2-40B4-BE49-F238E27FC236}">
                      <a16:creationId xmlns:a16="http://schemas.microsoft.com/office/drawing/2014/main" id="{1006739E-8FCE-039D-B5F1-DF8C0B74CAF5}"/>
                    </a:ext>
                  </a:extLst>
                </p:cNvPr>
                <p:cNvSpPr/>
                <p:nvPr/>
              </p:nvSpPr>
              <p:spPr>
                <a:xfrm>
                  <a:off x="9619031" y="1266216"/>
                  <a:ext cx="1060315" cy="1245140"/>
                </a:xfrm>
                <a:custGeom>
                  <a:avLst/>
                  <a:gdLst>
                    <a:gd name="connsiteX0" fmla="*/ 50259 w 1060315"/>
                    <a:gd name="connsiteY0" fmla="*/ 0 h 1245140"/>
                    <a:gd name="connsiteX1" fmla="*/ 672829 w 1060315"/>
                    <a:gd name="connsiteY1" fmla="*/ 0 h 1245140"/>
                    <a:gd name="connsiteX2" fmla="*/ 672829 w 1060315"/>
                    <a:gd name="connsiteY2" fmla="*/ 361546 h 1245140"/>
                    <a:gd name="connsiteX3" fmla="*/ 723088 w 1060315"/>
                    <a:gd name="connsiteY3" fmla="*/ 411805 h 1245140"/>
                    <a:gd name="connsiteX4" fmla="*/ 1060315 w 1060315"/>
                    <a:gd name="connsiteY4" fmla="*/ 411805 h 1245140"/>
                    <a:gd name="connsiteX5" fmla="*/ 1060315 w 1060315"/>
                    <a:gd name="connsiteY5" fmla="*/ 1194881 h 1245140"/>
                    <a:gd name="connsiteX6" fmla="*/ 1010056 w 1060315"/>
                    <a:gd name="connsiteY6" fmla="*/ 1245140 h 1245140"/>
                    <a:gd name="connsiteX7" fmla="*/ 50259 w 1060315"/>
                    <a:gd name="connsiteY7" fmla="*/ 1245140 h 1245140"/>
                    <a:gd name="connsiteX8" fmla="*/ 0 w 1060315"/>
                    <a:gd name="connsiteY8" fmla="*/ 1194881 h 1245140"/>
                    <a:gd name="connsiteX9" fmla="*/ 0 w 1060315"/>
                    <a:gd name="connsiteY9" fmla="*/ 50259 h 1245140"/>
                    <a:gd name="connsiteX10" fmla="*/ 50259 w 1060315"/>
                    <a:gd name="connsiteY10" fmla="*/ 0 h 1245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60315" h="1245140">
                      <a:moveTo>
                        <a:pt x="50259" y="0"/>
                      </a:moveTo>
                      <a:lnTo>
                        <a:pt x="672829" y="0"/>
                      </a:lnTo>
                      <a:lnTo>
                        <a:pt x="672829" y="361546"/>
                      </a:lnTo>
                      <a:cubicBezTo>
                        <a:pt x="672829" y="389303"/>
                        <a:pt x="695331" y="411805"/>
                        <a:pt x="723088" y="411805"/>
                      </a:cubicBezTo>
                      <a:lnTo>
                        <a:pt x="1060315" y="411805"/>
                      </a:lnTo>
                      <a:lnTo>
                        <a:pt x="1060315" y="1194881"/>
                      </a:lnTo>
                      <a:cubicBezTo>
                        <a:pt x="1060315" y="1222638"/>
                        <a:pt x="1037813" y="1245140"/>
                        <a:pt x="1010056" y="1245140"/>
                      </a:cubicBezTo>
                      <a:lnTo>
                        <a:pt x="50259" y="1245140"/>
                      </a:lnTo>
                      <a:cubicBezTo>
                        <a:pt x="22502" y="1245140"/>
                        <a:pt x="0" y="1222638"/>
                        <a:pt x="0" y="1194881"/>
                      </a:cubicBezTo>
                      <a:lnTo>
                        <a:pt x="0" y="50259"/>
                      </a:lnTo>
                      <a:cubicBezTo>
                        <a:pt x="0" y="22502"/>
                        <a:pt x="22502" y="0"/>
                        <a:pt x="50259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9DAFB3E1-9A3E-50AC-D99C-A891D32B1A46}"/>
                    </a:ext>
                  </a:extLst>
                </p:cNvPr>
                <p:cNvCxnSpPr>
                  <a:stCxn id="182" idx="1"/>
                  <a:endCxn id="182" idx="4"/>
                </p:cNvCxnSpPr>
                <p:nvPr/>
              </p:nvCxnSpPr>
              <p:spPr>
                <a:xfrm>
                  <a:off x="10291860" y="1266216"/>
                  <a:ext cx="387486" cy="41180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D114FB44-57DF-41A8-BB70-C7219BF206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153711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8D294EF0-A1BC-974A-5C53-CE791CE2D8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335294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2369172A-D69A-7C29-89A1-201DE53DE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497422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27976C2F-74DC-404E-671D-1CA60D208D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662792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88908C31-5A93-10DE-FBE6-4FBD593DC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818434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955C259B-6B1A-7DAA-CDC3-D4F47CAB9BD4}"/>
                </a:ext>
              </a:extLst>
            </p:cNvPr>
            <p:cNvSpPr/>
            <p:nvPr/>
          </p:nvSpPr>
          <p:spPr>
            <a:xfrm>
              <a:off x="8706251" y="4408252"/>
              <a:ext cx="236715" cy="199416"/>
            </a:xfrm>
            <a:prstGeom prst="rect">
              <a:avLst/>
            </a:prstGeom>
            <a:solidFill>
              <a:srgbClr val="7070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CCA1A742-1998-6366-8C63-82B1F061E64B}"/>
              </a:ext>
            </a:extLst>
          </p:cNvPr>
          <p:cNvGrpSpPr/>
          <p:nvPr/>
        </p:nvGrpSpPr>
        <p:grpSpPr>
          <a:xfrm>
            <a:off x="9835465" y="3560322"/>
            <a:ext cx="1209475" cy="1374844"/>
            <a:chOff x="9835465" y="3560322"/>
            <a:chExt cx="1209475" cy="1374844"/>
          </a:xfrm>
        </p:grpSpPr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F6F41653-5313-40D1-E24F-9D957E5D2122}"/>
                </a:ext>
              </a:extLst>
            </p:cNvPr>
            <p:cNvSpPr/>
            <p:nvPr/>
          </p:nvSpPr>
          <p:spPr>
            <a:xfrm>
              <a:off x="9835465" y="3690026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313B024A-75E4-1635-1DDB-7FFB7D3881C0}"/>
                </a:ext>
              </a:extLst>
            </p:cNvPr>
            <p:cNvSpPr/>
            <p:nvPr/>
          </p:nvSpPr>
          <p:spPr>
            <a:xfrm>
              <a:off x="9910045" y="3620310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3C0A004A-0944-B863-E0BC-19B54550B8C4}"/>
                </a:ext>
              </a:extLst>
            </p:cNvPr>
            <p:cNvGrpSpPr/>
            <p:nvPr/>
          </p:nvGrpSpPr>
          <p:grpSpPr>
            <a:xfrm>
              <a:off x="9984625" y="3560322"/>
              <a:ext cx="1060315" cy="1245140"/>
              <a:chOff x="8104759" y="3890253"/>
              <a:chExt cx="1060315" cy="1245140"/>
            </a:xfrm>
          </p:grpSpPr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36925BBF-E091-D545-5E1C-85F81824FBD6}"/>
                  </a:ext>
                </a:extLst>
              </p:cNvPr>
              <p:cNvGrpSpPr/>
              <p:nvPr/>
            </p:nvGrpSpPr>
            <p:grpSpPr>
              <a:xfrm>
                <a:off x="8104759" y="3890253"/>
                <a:ext cx="1060315" cy="1245140"/>
                <a:chOff x="5376150" y="3795408"/>
                <a:chExt cx="1060315" cy="1245140"/>
              </a:xfrm>
            </p:grpSpPr>
            <p:grpSp>
              <p:nvGrpSpPr>
                <p:cNvPr id="189" name="组合 188">
                  <a:extLst>
                    <a:ext uri="{FF2B5EF4-FFF2-40B4-BE49-F238E27FC236}">
                      <a16:creationId xmlns:a16="http://schemas.microsoft.com/office/drawing/2014/main" id="{4E8897F0-F570-3585-A5C9-BA29299D3F93}"/>
                    </a:ext>
                  </a:extLst>
                </p:cNvPr>
                <p:cNvGrpSpPr/>
                <p:nvPr/>
              </p:nvGrpSpPr>
              <p:grpSpPr>
                <a:xfrm>
                  <a:off x="5376150" y="3795408"/>
                  <a:ext cx="1060315" cy="1245140"/>
                  <a:chOff x="9619031" y="1266216"/>
                  <a:chExt cx="1060315" cy="1245140"/>
                </a:xfrm>
              </p:grpSpPr>
              <p:sp>
                <p:nvSpPr>
                  <p:cNvPr id="195" name="任意多边形: 形状 194">
                    <a:extLst>
                      <a:ext uri="{FF2B5EF4-FFF2-40B4-BE49-F238E27FC236}">
                        <a16:creationId xmlns:a16="http://schemas.microsoft.com/office/drawing/2014/main" id="{2452F5F4-2118-2831-5BC6-81502BAA2082}"/>
                      </a:ext>
                    </a:extLst>
                  </p:cNvPr>
                  <p:cNvSpPr/>
                  <p:nvPr/>
                </p:nvSpPr>
                <p:spPr>
                  <a:xfrm>
                    <a:off x="9619031" y="1266216"/>
                    <a:ext cx="1060315" cy="1245140"/>
                  </a:xfrm>
                  <a:custGeom>
                    <a:avLst/>
                    <a:gdLst>
                      <a:gd name="connsiteX0" fmla="*/ 50259 w 1060315"/>
                      <a:gd name="connsiteY0" fmla="*/ 0 h 1245140"/>
                      <a:gd name="connsiteX1" fmla="*/ 672829 w 1060315"/>
                      <a:gd name="connsiteY1" fmla="*/ 0 h 1245140"/>
                      <a:gd name="connsiteX2" fmla="*/ 672829 w 1060315"/>
                      <a:gd name="connsiteY2" fmla="*/ 361546 h 1245140"/>
                      <a:gd name="connsiteX3" fmla="*/ 723088 w 1060315"/>
                      <a:gd name="connsiteY3" fmla="*/ 411805 h 1245140"/>
                      <a:gd name="connsiteX4" fmla="*/ 1060315 w 1060315"/>
                      <a:gd name="connsiteY4" fmla="*/ 411805 h 1245140"/>
                      <a:gd name="connsiteX5" fmla="*/ 1060315 w 1060315"/>
                      <a:gd name="connsiteY5" fmla="*/ 1194881 h 1245140"/>
                      <a:gd name="connsiteX6" fmla="*/ 1010056 w 1060315"/>
                      <a:gd name="connsiteY6" fmla="*/ 1245140 h 1245140"/>
                      <a:gd name="connsiteX7" fmla="*/ 50259 w 1060315"/>
                      <a:gd name="connsiteY7" fmla="*/ 1245140 h 1245140"/>
                      <a:gd name="connsiteX8" fmla="*/ 0 w 1060315"/>
                      <a:gd name="connsiteY8" fmla="*/ 1194881 h 1245140"/>
                      <a:gd name="connsiteX9" fmla="*/ 0 w 1060315"/>
                      <a:gd name="connsiteY9" fmla="*/ 50259 h 1245140"/>
                      <a:gd name="connsiteX10" fmla="*/ 50259 w 1060315"/>
                      <a:gd name="connsiteY10" fmla="*/ 0 h 12451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60315" h="1245140">
                        <a:moveTo>
                          <a:pt x="50259" y="0"/>
                        </a:moveTo>
                        <a:lnTo>
                          <a:pt x="672829" y="0"/>
                        </a:lnTo>
                        <a:lnTo>
                          <a:pt x="672829" y="361546"/>
                        </a:lnTo>
                        <a:cubicBezTo>
                          <a:pt x="672829" y="389303"/>
                          <a:pt x="695331" y="411805"/>
                          <a:pt x="723088" y="411805"/>
                        </a:cubicBezTo>
                        <a:lnTo>
                          <a:pt x="1060315" y="411805"/>
                        </a:lnTo>
                        <a:lnTo>
                          <a:pt x="1060315" y="1194881"/>
                        </a:lnTo>
                        <a:cubicBezTo>
                          <a:pt x="1060315" y="1222638"/>
                          <a:pt x="1037813" y="1245140"/>
                          <a:pt x="1010056" y="1245140"/>
                        </a:cubicBezTo>
                        <a:lnTo>
                          <a:pt x="50259" y="1245140"/>
                        </a:lnTo>
                        <a:cubicBezTo>
                          <a:pt x="22502" y="1245140"/>
                          <a:pt x="0" y="1222638"/>
                          <a:pt x="0" y="1194881"/>
                        </a:cubicBezTo>
                        <a:lnTo>
                          <a:pt x="0" y="50259"/>
                        </a:lnTo>
                        <a:cubicBezTo>
                          <a:pt x="0" y="22502"/>
                          <a:pt x="22502" y="0"/>
                          <a:pt x="50259" y="0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96" name="直接连接符 195">
                    <a:extLst>
                      <a:ext uri="{FF2B5EF4-FFF2-40B4-BE49-F238E27FC236}">
                        <a16:creationId xmlns:a16="http://schemas.microsoft.com/office/drawing/2014/main" id="{628A3418-43F7-647F-F0D1-6A9C36FA4600}"/>
                      </a:ext>
                    </a:extLst>
                  </p:cNvPr>
                  <p:cNvCxnSpPr>
                    <a:stCxn id="195" idx="1"/>
                    <a:endCxn id="195" idx="4"/>
                  </p:cNvCxnSpPr>
                  <p:nvPr/>
                </p:nvCxnSpPr>
                <p:spPr>
                  <a:xfrm>
                    <a:off x="10291860" y="1266216"/>
                    <a:ext cx="387486" cy="41180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DFC1FF97-0DBC-E57F-6F90-F050CEF21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153711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连接符 190">
                  <a:extLst>
                    <a:ext uri="{FF2B5EF4-FFF2-40B4-BE49-F238E27FC236}">
                      <a16:creationId xmlns:a16="http://schemas.microsoft.com/office/drawing/2014/main" id="{9EB7C5DC-E522-3DB1-BD59-590B929F39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335294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 191">
                  <a:extLst>
                    <a:ext uri="{FF2B5EF4-FFF2-40B4-BE49-F238E27FC236}">
                      <a16:creationId xmlns:a16="http://schemas.microsoft.com/office/drawing/2014/main" id="{32435CEF-90CF-48E8-B22D-35E4AF9398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497422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 192">
                  <a:extLst>
                    <a:ext uri="{FF2B5EF4-FFF2-40B4-BE49-F238E27FC236}">
                      <a16:creationId xmlns:a16="http://schemas.microsoft.com/office/drawing/2014/main" id="{0B4CF947-4B64-47E8-BE29-059B9A738A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662792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 193">
                  <a:extLst>
                    <a:ext uri="{FF2B5EF4-FFF2-40B4-BE49-F238E27FC236}">
                      <a16:creationId xmlns:a16="http://schemas.microsoft.com/office/drawing/2014/main" id="{49252826-2F12-4D96-800E-A76329CB08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818434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68749D53-8F22-342C-61D6-E9059C12B4D6}"/>
                  </a:ext>
                </a:extLst>
              </p:cNvPr>
              <p:cNvSpPr/>
              <p:nvPr/>
            </p:nvSpPr>
            <p:spPr>
              <a:xfrm>
                <a:off x="8706251" y="4408252"/>
                <a:ext cx="236715" cy="199416"/>
              </a:xfrm>
              <a:prstGeom prst="rect">
                <a:avLst/>
              </a:prstGeom>
              <a:solidFill>
                <a:srgbClr val="70707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67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0927977-2070-C8A2-64BC-B8D1B2889489}"/>
              </a:ext>
            </a:extLst>
          </p:cNvPr>
          <p:cNvSpPr/>
          <p:nvPr/>
        </p:nvSpPr>
        <p:spPr>
          <a:xfrm>
            <a:off x="3531142" y="3183380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EBF9D0-0AFA-B1AE-93F1-15BA3A2154AE}"/>
              </a:ext>
            </a:extLst>
          </p:cNvPr>
          <p:cNvSpPr/>
          <p:nvPr/>
        </p:nvSpPr>
        <p:spPr>
          <a:xfrm>
            <a:off x="3531142" y="2334638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357F86-C312-BDC6-8926-312C93791480}"/>
              </a:ext>
            </a:extLst>
          </p:cNvPr>
          <p:cNvSpPr/>
          <p:nvPr/>
        </p:nvSpPr>
        <p:spPr>
          <a:xfrm>
            <a:off x="3531142" y="2617552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F61E5EF-2402-2C07-4BDC-6782893E7E97}"/>
              </a:ext>
            </a:extLst>
          </p:cNvPr>
          <p:cNvSpPr/>
          <p:nvPr/>
        </p:nvSpPr>
        <p:spPr>
          <a:xfrm>
            <a:off x="3531142" y="2900466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A976F8B-1C17-C3CE-33E2-2209EBE322A3}"/>
              </a:ext>
            </a:extLst>
          </p:cNvPr>
          <p:cNvSpPr/>
          <p:nvPr/>
        </p:nvSpPr>
        <p:spPr>
          <a:xfrm>
            <a:off x="3104749" y="2327346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312E8E8-1BF4-8E8A-6919-F04E9E5E67E3}"/>
              </a:ext>
            </a:extLst>
          </p:cNvPr>
          <p:cNvSpPr/>
          <p:nvPr/>
        </p:nvSpPr>
        <p:spPr>
          <a:xfrm>
            <a:off x="3104749" y="2617552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B1F15E1-31C7-07A3-950C-EABD3934B79C}"/>
              </a:ext>
            </a:extLst>
          </p:cNvPr>
          <p:cNvSpPr/>
          <p:nvPr/>
        </p:nvSpPr>
        <p:spPr>
          <a:xfrm>
            <a:off x="3104749" y="2908575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E37FA16-C463-3E22-EA4F-8B24C47CEEFD}"/>
              </a:ext>
            </a:extLst>
          </p:cNvPr>
          <p:cNvGrpSpPr/>
          <p:nvPr/>
        </p:nvGrpSpPr>
        <p:grpSpPr>
          <a:xfrm>
            <a:off x="6397559" y="2395439"/>
            <a:ext cx="136186" cy="984928"/>
            <a:chOff x="3531142" y="2334638"/>
            <a:chExt cx="136186" cy="984928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524139E-D043-D89E-CE63-42E0291E519F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FED799A-65BD-B3B2-1681-D961BB035240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760142B-0983-DCAD-9F6F-B2BE91B832C9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A9466CB-F130-10B8-9A7F-002955911F3E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BA3F4AB-5147-F0C7-0E1B-63DBE411986D}"/>
              </a:ext>
            </a:extLst>
          </p:cNvPr>
          <p:cNvGrpSpPr/>
          <p:nvPr/>
        </p:nvGrpSpPr>
        <p:grpSpPr>
          <a:xfrm>
            <a:off x="6027907" y="2547844"/>
            <a:ext cx="136186" cy="717415"/>
            <a:chOff x="3104749" y="2327346"/>
            <a:chExt cx="136186" cy="717415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16D63C5-D35C-CD3B-D560-AA78757160FD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BCF2539-CF8C-1D74-CBFC-CB9CEAC91CD0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DBC9E67-B25F-859E-207C-FFBF654AEF2B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BD2F2F2-FD65-6F8F-184C-CAC02192FF47}"/>
              </a:ext>
            </a:extLst>
          </p:cNvPr>
          <p:cNvGrpSpPr/>
          <p:nvPr/>
        </p:nvGrpSpPr>
        <p:grpSpPr>
          <a:xfrm>
            <a:off x="6659774" y="2395439"/>
            <a:ext cx="136186" cy="984928"/>
            <a:chOff x="3531142" y="2334638"/>
            <a:chExt cx="136186" cy="98492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0A639D6-66DB-9B80-F0D1-D7827F60D805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5AB1A65-9511-F460-F3E1-11F40F2834A6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80161566-0E30-2120-A454-BB8AF5693729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A9C0BF82-8C94-BB86-385F-088F3832D6F9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C1ECDC-F683-41B7-596B-B60B67FD54B3}"/>
              </a:ext>
            </a:extLst>
          </p:cNvPr>
          <p:cNvCxnSpPr>
            <a:stCxn id="45" idx="6"/>
            <a:endCxn id="39" idx="2"/>
          </p:cNvCxnSpPr>
          <p:nvPr/>
        </p:nvCxnSpPr>
        <p:spPr>
          <a:xfrm flipV="1">
            <a:off x="6164093" y="2463532"/>
            <a:ext cx="233466" cy="1524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937F2F7-3CCB-D000-5755-8EF53B73C4AB}"/>
              </a:ext>
            </a:extLst>
          </p:cNvPr>
          <p:cNvCxnSpPr>
            <a:stCxn id="46" idx="6"/>
            <a:endCxn id="39" idx="2"/>
          </p:cNvCxnSpPr>
          <p:nvPr/>
        </p:nvCxnSpPr>
        <p:spPr>
          <a:xfrm flipV="1">
            <a:off x="6164093" y="2463532"/>
            <a:ext cx="233466" cy="4426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67BF8A1-B75A-EF02-E996-E95324664F18}"/>
              </a:ext>
            </a:extLst>
          </p:cNvPr>
          <p:cNvCxnSpPr>
            <a:stCxn id="45" idx="6"/>
            <a:endCxn id="40" idx="2"/>
          </p:cNvCxnSpPr>
          <p:nvPr/>
        </p:nvCxnSpPr>
        <p:spPr>
          <a:xfrm>
            <a:off x="6164093" y="2615937"/>
            <a:ext cx="233466" cy="1305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A770412-7928-8CA3-C399-F7FF84B59B8D}"/>
              </a:ext>
            </a:extLst>
          </p:cNvPr>
          <p:cNvCxnSpPr>
            <a:stCxn id="45" idx="6"/>
            <a:endCxn id="41" idx="2"/>
          </p:cNvCxnSpPr>
          <p:nvPr/>
        </p:nvCxnSpPr>
        <p:spPr>
          <a:xfrm>
            <a:off x="6164093" y="2615937"/>
            <a:ext cx="233466" cy="413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F78FCE8-1959-47C6-C631-A6863AF2FA4E}"/>
              </a:ext>
            </a:extLst>
          </p:cNvPr>
          <p:cNvCxnSpPr>
            <a:stCxn id="46" idx="6"/>
            <a:endCxn id="40" idx="2"/>
          </p:cNvCxnSpPr>
          <p:nvPr/>
        </p:nvCxnSpPr>
        <p:spPr>
          <a:xfrm flipV="1">
            <a:off x="6164093" y="2746446"/>
            <a:ext cx="233466" cy="1596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1C5367F-1436-59F7-4565-51788E3DB2F2}"/>
              </a:ext>
            </a:extLst>
          </p:cNvPr>
          <p:cNvCxnSpPr>
            <a:stCxn id="46" idx="6"/>
            <a:endCxn id="41" idx="2"/>
          </p:cNvCxnSpPr>
          <p:nvPr/>
        </p:nvCxnSpPr>
        <p:spPr>
          <a:xfrm>
            <a:off x="6164093" y="2906143"/>
            <a:ext cx="233466" cy="1232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07095612-7EF7-F181-528F-08C80676C1ED}"/>
              </a:ext>
            </a:extLst>
          </p:cNvPr>
          <p:cNvCxnSpPr>
            <a:stCxn id="46" idx="6"/>
            <a:endCxn id="38" idx="2"/>
          </p:cNvCxnSpPr>
          <p:nvPr/>
        </p:nvCxnSpPr>
        <p:spPr>
          <a:xfrm>
            <a:off x="6164093" y="2906143"/>
            <a:ext cx="233466" cy="4061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696357A7-0287-44C0-7CE8-14465E604C20}"/>
              </a:ext>
            </a:extLst>
          </p:cNvPr>
          <p:cNvCxnSpPr>
            <a:stCxn id="47" idx="6"/>
            <a:endCxn id="40" idx="2"/>
          </p:cNvCxnSpPr>
          <p:nvPr/>
        </p:nvCxnSpPr>
        <p:spPr>
          <a:xfrm flipV="1">
            <a:off x="6164093" y="2746446"/>
            <a:ext cx="233466" cy="450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D705146-D41E-26BB-3CB9-35DC3C9FC429}"/>
              </a:ext>
            </a:extLst>
          </p:cNvPr>
          <p:cNvCxnSpPr>
            <a:stCxn id="47" idx="6"/>
            <a:endCxn id="41" idx="2"/>
          </p:cNvCxnSpPr>
          <p:nvPr/>
        </p:nvCxnSpPr>
        <p:spPr>
          <a:xfrm flipV="1">
            <a:off x="6164093" y="3029360"/>
            <a:ext cx="233466" cy="1678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6E6FE4B-F6F2-FAF1-0B8F-825A84A4DF87}"/>
              </a:ext>
            </a:extLst>
          </p:cNvPr>
          <p:cNvCxnSpPr>
            <a:stCxn id="39" idx="6"/>
            <a:endCxn id="50" idx="2"/>
          </p:cNvCxnSpPr>
          <p:nvPr/>
        </p:nvCxnSpPr>
        <p:spPr>
          <a:xfrm>
            <a:off x="6533745" y="2463532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66928DD5-3FD9-37DC-130B-4F7DC0625C92}"/>
              </a:ext>
            </a:extLst>
          </p:cNvPr>
          <p:cNvCxnSpPr>
            <a:stCxn id="39" idx="6"/>
            <a:endCxn id="51" idx="2"/>
          </p:cNvCxnSpPr>
          <p:nvPr/>
        </p:nvCxnSpPr>
        <p:spPr>
          <a:xfrm>
            <a:off x="6533745" y="2463532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52153CB3-D186-DE3D-E570-06038AF6FB21}"/>
              </a:ext>
            </a:extLst>
          </p:cNvPr>
          <p:cNvCxnSpPr>
            <a:stCxn id="50" idx="2"/>
            <a:endCxn id="40" idx="6"/>
          </p:cNvCxnSpPr>
          <p:nvPr/>
        </p:nvCxnSpPr>
        <p:spPr>
          <a:xfrm flipH="1">
            <a:off x="6533745" y="2463532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0ECFD918-E36F-99B1-4AD7-F00E02938978}"/>
              </a:ext>
            </a:extLst>
          </p:cNvPr>
          <p:cNvCxnSpPr>
            <a:stCxn id="40" idx="6"/>
            <a:endCxn id="51" idx="2"/>
          </p:cNvCxnSpPr>
          <p:nvPr/>
        </p:nvCxnSpPr>
        <p:spPr>
          <a:xfrm>
            <a:off x="6533745" y="2746446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B348017E-53F9-7C98-47A3-5145F5BA52EB}"/>
              </a:ext>
            </a:extLst>
          </p:cNvPr>
          <p:cNvCxnSpPr>
            <a:stCxn id="40" idx="6"/>
            <a:endCxn id="52" idx="2"/>
          </p:cNvCxnSpPr>
          <p:nvPr/>
        </p:nvCxnSpPr>
        <p:spPr>
          <a:xfrm>
            <a:off x="6533745" y="2746446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936D8605-3CAD-293E-2165-5D3628BFFACC}"/>
              </a:ext>
            </a:extLst>
          </p:cNvPr>
          <p:cNvCxnSpPr>
            <a:stCxn id="51" idx="2"/>
            <a:endCxn id="41" idx="6"/>
          </p:cNvCxnSpPr>
          <p:nvPr/>
        </p:nvCxnSpPr>
        <p:spPr>
          <a:xfrm flipH="1">
            <a:off x="6533745" y="2746446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A01185EF-A9AD-4657-A3F8-93A2FCE5A4DB}"/>
              </a:ext>
            </a:extLst>
          </p:cNvPr>
          <p:cNvCxnSpPr>
            <a:stCxn id="41" idx="6"/>
            <a:endCxn id="52" idx="2"/>
          </p:cNvCxnSpPr>
          <p:nvPr/>
        </p:nvCxnSpPr>
        <p:spPr>
          <a:xfrm>
            <a:off x="6533745" y="3029360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F72F412B-1CFA-DF76-144C-CBACB102226B}"/>
              </a:ext>
            </a:extLst>
          </p:cNvPr>
          <p:cNvCxnSpPr>
            <a:stCxn id="52" idx="2"/>
            <a:endCxn id="38" idx="6"/>
          </p:cNvCxnSpPr>
          <p:nvPr/>
        </p:nvCxnSpPr>
        <p:spPr>
          <a:xfrm flipH="1">
            <a:off x="6533745" y="3029360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E7AC6BE9-2BB6-9B70-6AF4-1659BD7677B5}"/>
              </a:ext>
            </a:extLst>
          </p:cNvPr>
          <p:cNvCxnSpPr>
            <a:stCxn id="38" idx="6"/>
            <a:endCxn id="49" idx="2"/>
          </p:cNvCxnSpPr>
          <p:nvPr/>
        </p:nvCxnSpPr>
        <p:spPr>
          <a:xfrm>
            <a:off x="6533745" y="3312274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9FCDF296-6372-DD0A-DEC2-417BF7047935}"/>
              </a:ext>
            </a:extLst>
          </p:cNvPr>
          <p:cNvCxnSpPr>
            <a:stCxn id="41" idx="6"/>
            <a:endCxn id="49" idx="2"/>
          </p:cNvCxnSpPr>
          <p:nvPr/>
        </p:nvCxnSpPr>
        <p:spPr>
          <a:xfrm>
            <a:off x="6533745" y="3029360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7B4112D1-9A06-A0C0-DBF0-36025DCA39E7}"/>
              </a:ext>
            </a:extLst>
          </p:cNvPr>
          <p:cNvGrpSpPr/>
          <p:nvPr/>
        </p:nvGrpSpPr>
        <p:grpSpPr>
          <a:xfrm>
            <a:off x="7021049" y="2550121"/>
            <a:ext cx="136186" cy="717415"/>
            <a:chOff x="3104749" y="2327346"/>
            <a:chExt cx="136186" cy="717415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E42C28E2-4EA8-FF83-71A5-D95F481FE1FA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756E17B9-A8AA-202E-6878-A6DCAADAA641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7169EAA8-F0C6-632B-4E1E-66C9CB0A783C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08741381-C9FF-13D9-6B8A-4915E0C0C9ED}"/>
              </a:ext>
            </a:extLst>
          </p:cNvPr>
          <p:cNvCxnSpPr>
            <a:stCxn id="47" idx="6"/>
            <a:endCxn id="38" idx="2"/>
          </p:cNvCxnSpPr>
          <p:nvPr/>
        </p:nvCxnSpPr>
        <p:spPr>
          <a:xfrm>
            <a:off x="6164093" y="3197166"/>
            <a:ext cx="233466" cy="1151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35977554-0D25-B29A-0E3D-44DB22342984}"/>
              </a:ext>
            </a:extLst>
          </p:cNvPr>
          <p:cNvCxnSpPr>
            <a:stCxn id="50" idx="6"/>
            <a:endCxn id="150" idx="2"/>
          </p:cNvCxnSpPr>
          <p:nvPr/>
        </p:nvCxnSpPr>
        <p:spPr>
          <a:xfrm>
            <a:off x="6795960" y="2463532"/>
            <a:ext cx="225089" cy="1546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A3021353-1C1F-699E-DBF5-BA8538A6D396}"/>
              </a:ext>
            </a:extLst>
          </p:cNvPr>
          <p:cNvCxnSpPr>
            <a:stCxn id="50" idx="6"/>
            <a:endCxn id="151" idx="2"/>
          </p:cNvCxnSpPr>
          <p:nvPr/>
        </p:nvCxnSpPr>
        <p:spPr>
          <a:xfrm>
            <a:off x="6795960" y="2463532"/>
            <a:ext cx="225089" cy="444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CD64216C-0B6B-03C1-0E8F-C820A8194F46}"/>
              </a:ext>
            </a:extLst>
          </p:cNvPr>
          <p:cNvCxnSpPr>
            <a:stCxn id="51" idx="6"/>
            <a:endCxn id="151" idx="2"/>
          </p:cNvCxnSpPr>
          <p:nvPr/>
        </p:nvCxnSpPr>
        <p:spPr>
          <a:xfrm>
            <a:off x="6795960" y="2746446"/>
            <a:ext cx="225089" cy="1619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6075F41B-6B05-2998-4CB6-0E314F99D0AC}"/>
              </a:ext>
            </a:extLst>
          </p:cNvPr>
          <p:cNvCxnSpPr>
            <a:stCxn id="51" idx="6"/>
            <a:endCxn id="152" idx="2"/>
          </p:cNvCxnSpPr>
          <p:nvPr/>
        </p:nvCxnSpPr>
        <p:spPr>
          <a:xfrm>
            <a:off x="6795960" y="2746446"/>
            <a:ext cx="225089" cy="452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989D14D6-62D5-45F8-B201-EDD6185ABA5B}"/>
              </a:ext>
            </a:extLst>
          </p:cNvPr>
          <p:cNvCxnSpPr>
            <a:stCxn id="49" idx="6"/>
            <a:endCxn id="152" idx="2"/>
          </p:cNvCxnSpPr>
          <p:nvPr/>
        </p:nvCxnSpPr>
        <p:spPr>
          <a:xfrm flipV="1">
            <a:off x="6795960" y="3199443"/>
            <a:ext cx="225089" cy="1128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1D241C50-1F7E-FBAD-F1D2-44768726490B}"/>
              </a:ext>
            </a:extLst>
          </p:cNvPr>
          <p:cNvCxnSpPr>
            <a:stCxn id="52" idx="6"/>
            <a:endCxn id="152" idx="2"/>
          </p:cNvCxnSpPr>
          <p:nvPr/>
        </p:nvCxnSpPr>
        <p:spPr>
          <a:xfrm>
            <a:off x="6795960" y="3029360"/>
            <a:ext cx="225089" cy="170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4B8E30CC-E349-27C9-2540-F1E166BAA1D2}"/>
              </a:ext>
            </a:extLst>
          </p:cNvPr>
          <p:cNvCxnSpPr>
            <a:stCxn id="52" idx="6"/>
            <a:endCxn id="151" idx="2"/>
          </p:cNvCxnSpPr>
          <p:nvPr/>
        </p:nvCxnSpPr>
        <p:spPr>
          <a:xfrm flipV="1">
            <a:off x="6795960" y="2908420"/>
            <a:ext cx="225089" cy="1209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B3F620C1-EAF6-AFAF-A9BC-E22F1AFFF8D0}"/>
              </a:ext>
            </a:extLst>
          </p:cNvPr>
          <p:cNvCxnSpPr>
            <a:stCxn id="49" idx="6"/>
            <a:endCxn id="151" idx="2"/>
          </p:cNvCxnSpPr>
          <p:nvPr/>
        </p:nvCxnSpPr>
        <p:spPr>
          <a:xfrm flipV="1">
            <a:off x="6795960" y="2908420"/>
            <a:ext cx="225089" cy="4038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3BFD3463-0329-3860-6EE2-EAC4AB936846}"/>
              </a:ext>
            </a:extLst>
          </p:cNvPr>
          <p:cNvCxnSpPr>
            <a:stCxn id="51" idx="6"/>
            <a:endCxn id="150" idx="2"/>
          </p:cNvCxnSpPr>
          <p:nvPr/>
        </p:nvCxnSpPr>
        <p:spPr>
          <a:xfrm flipV="1">
            <a:off x="6795960" y="2618214"/>
            <a:ext cx="225089" cy="1282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6" name="组合 265">
            <a:extLst>
              <a:ext uri="{FF2B5EF4-FFF2-40B4-BE49-F238E27FC236}">
                <a16:creationId xmlns:a16="http://schemas.microsoft.com/office/drawing/2014/main" id="{CEAA1795-09DC-BE97-9780-6EF757BC3640}"/>
              </a:ext>
            </a:extLst>
          </p:cNvPr>
          <p:cNvGrpSpPr/>
          <p:nvPr/>
        </p:nvGrpSpPr>
        <p:grpSpPr>
          <a:xfrm>
            <a:off x="6096000" y="3949581"/>
            <a:ext cx="143028" cy="1297748"/>
            <a:chOff x="3531142" y="2334638"/>
            <a:chExt cx="136186" cy="984928"/>
          </a:xfrm>
        </p:grpSpPr>
        <p:sp>
          <p:nvSpPr>
            <p:cNvPr id="312" name="椭圆 311">
              <a:extLst>
                <a:ext uri="{FF2B5EF4-FFF2-40B4-BE49-F238E27FC236}">
                  <a16:creationId xmlns:a16="http://schemas.microsoft.com/office/drawing/2014/main" id="{12CD77F0-9EFC-871B-CBB9-774BEC9118B8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>
              <a:extLst>
                <a:ext uri="{FF2B5EF4-FFF2-40B4-BE49-F238E27FC236}">
                  <a16:creationId xmlns:a16="http://schemas.microsoft.com/office/drawing/2014/main" id="{CCCB9478-27E9-E386-B311-5287E790267B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>
              <a:extLst>
                <a:ext uri="{FF2B5EF4-FFF2-40B4-BE49-F238E27FC236}">
                  <a16:creationId xmlns:a16="http://schemas.microsoft.com/office/drawing/2014/main" id="{E7E9E14C-8364-FF06-D8E2-2ED2CD9FC6AA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椭圆 314">
              <a:extLst>
                <a:ext uri="{FF2B5EF4-FFF2-40B4-BE49-F238E27FC236}">
                  <a16:creationId xmlns:a16="http://schemas.microsoft.com/office/drawing/2014/main" id="{DB4FAEE1-CC48-BA65-C19B-91A6CBB2FE09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664E5642-4E20-EAB4-8D4C-5730430276F3}"/>
              </a:ext>
            </a:extLst>
          </p:cNvPr>
          <p:cNvGrpSpPr/>
          <p:nvPr/>
        </p:nvGrpSpPr>
        <p:grpSpPr>
          <a:xfrm>
            <a:off x="5707776" y="4150391"/>
            <a:ext cx="143028" cy="945271"/>
            <a:chOff x="3104749" y="2327346"/>
            <a:chExt cx="136186" cy="717415"/>
          </a:xfrm>
        </p:grpSpPr>
        <p:sp>
          <p:nvSpPr>
            <p:cNvPr id="309" name="椭圆 308">
              <a:extLst>
                <a:ext uri="{FF2B5EF4-FFF2-40B4-BE49-F238E27FC236}">
                  <a16:creationId xmlns:a16="http://schemas.microsoft.com/office/drawing/2014/main" id="{645368E0-0928-FA8A-4B13-906CFA35B0BA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>
              <a:extLst>
                <a:ext uri="{FF2B5EF4-FFF2-40B4-BE49-F238E27FC236}">
                  <a16:creationId xmlns:a16="http://schemas.microsoft.com/office/drawing/2014/main" id="{7CB88BAD-E27D-A849-4C9E-E037A8D31C46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>
              <a:extLst>
                <a:ext uri="{FF2B5EF4-FFF2-40B4-BE49-F238E27FC236}">
                  <a16:creationId xmlns:a16="http://schemas.microsoft.com/office/drawing/2014/main" id="{CB0188C1-BF0A-2B9F-1AC5-C0B21196942E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CCFF1795-869B-5457-73D9-D50B8791EC06}"/>
              </a:ext>
            </a:extLst>
          </p:cNvPr>
          <p:cNvGrpSpPr/>
          <p:nvPr/>
        </p:nvGrpSpPr>
        <p:grpSpPr>
          <a:xfrm>
            <a:off x="6371390" y="3949581"/>
            <a:ext cx="143028" cy="1297748"/>
            <a:chOff x="3531142" y="2334638"/>
            <a:chExt cx="136186" cy="984928"/>
          </a:xfrm>
        </p:grpSpPr>
        <p:sp>
          <p:nvSpPr>
            <p:cNvPr id="305" name="椭圆 304">
              <a:extLst>
                <a:ext uri="{FF2B5EF4-FFF2-40B4-BE49-F238E27FC236}">
                  <a16:creationId xmlns:a16="http://schemas.microsoft.com/office/drawing/2014/main" id="{F0466C7A-FF52-CE10-1C42-4D814F770F13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>
              <a:extLst>
                <a:ext uri="{FF2B5EF4-FFF2-40B4-BE49-F238E27FC236}">
                  <a16:creationId xmlns:a16="http://schemas.microsoft.com/office/drawing/2014/main" id="{6AE593DD-EABB-A4FD-00FF-1BB47F5C4658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>
              <a:extLst>
                <a:ext uri="{FF2B5EF4-FFF2-40B4-BE49-F238E27FC236}">
                  <a16:creationId xmlns:a16="http://schemas.microsoft.com/office/drawing/2014/main" id="{B2CE464F-F450-E622-292F-0A37D48A0CE9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>
              <a:extLst>
                <a:ext uri="{FF2B5EF4-FFF2-40B4-BE49-F238E27FC236}">
                  <a16:creationId xmlns:a16="http://schemas.microsoft.com/office/drawing/2014/main" id="{D4D8D2B7-36CD-F563-E596-645413F81649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10728560-2894-960A-AED3-5DB55DF5F36E}"/>
              </a:ext>
            </a:extLst>
          </p:cNvPr>
          <p:cNvCxnSpPr>
            <a:stCxn id="309" idx="6"/>
            <a:endCxn id="313" idx="2"/>
          </p:cNvCxnSpPr>
          <p:nvPr/>
        </p:nvCxnSpPr>
        <p:spPr>
          <a:xfrm flipV="1">
            <a:off x="5850804" y="4039301"/>
            <a:ext cx="245196" cy="200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3F9708FB-F67A-56E7-2C68-D5512BC514D5}"/>
              </a:ext>
            </a:extLst>
          </p:cNvPr>
          <p:cNvCxnSpPr>
            <a:stCxn id="310" idx="6"/>
            <a:endCxn id="313" idx="2"/>
          </p:cNvCxnSpPr>
          <p:nvPr/>
        </p:nvCxnSpPr>
        <p:spPr>
          <a:xfrm flipV="1">
            <a:off x="5850804" y="4039301"/>
            <a:ext cx="245196" cy="5831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A90EF7D0-459F-F8E9-28A1-69B8C2C12682}"/>
              </a:ext>
            </a:extLst>
          </p:cNvPr>
          <p:cNvCxnSpPr>
            <a:stCxn id="309" idx="6"/>
            <a:endCxn id="314" idx="2"/>
          </p:cNvCxnSpPr>
          <p:nvPr/>
        </p:nvCxnSpPr>
        <p:spPr>
          <a:xfrm>
            <a:off x="5850804" y="4240111"/>
            <a:ext cx="245196" cy="171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D51CE165-7B67-F999-CB9F-28A512DCECC7}"/>
              </a:ext>
            </a:extLst>
          </p:cNvPr>
          <p:cNvCxnSpPr>
            <a:stCxn id="309" idx="6"/>
            <a:endCxn id="315" idx="2"/>
          </p:cNvCxnSpPr>
          <p:nvPr/>
        </p:nvCxnSpPr>
        <p:spPr>
          <a:xfrm>
            <a:off x="5850804" y="4240111"/>
            <a:ext cx="245196" cy="5447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6AC03127-1A9B-F772-819C-78452F3F7E6C}"/>
              </a:ext>
            </a:extLst>
          </p:cNvPr>
          <p:cNvCxnSpPr>
            <a:stCxn id="310" idx="6"/>
            <a:endCxn id="314" idx="2"/>
          </p:cNvCxnSpPr>
          <p:nvPr/>
        </p:nvCxnSpPr>
        <p:spPr>
          <a:xfrm flipV="1">
            <a:off x="5850804" y="4412070"/>
            <a:ext cx="245196" cy="210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B6ADD837-E00A-314D-F8BE-40B4D30C607C}"/>
              </a:ext>
            </a:extLst>
          </p:cNvPr>
          <p:cNvCxnSpPr>
            <a:stCxn id="310" idx="6"/>
            <a:endCxn id="315" idx="2"/>
          </p:cNvCxnSpPr>
          <p:nvPr/>
        </p:nvCxnSpPr>
        <p:spPr>
          <a:xfrm>
            <a:off x="5850804" y="4622488"/>
            <a:ext cx="245196" cy="1623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0016A1E0-A6E5-A91C-CD40-05B218303C8D}"/>
              </a:ext>
            </a:extLst>
          </p:cNvPr>
          <p:cNvCxnSpPr>
            <a:stCxn id="310" idx="6"/>
            <a:endCxn id="312" idx="2"/>
          </p:cNvCxnSpPr>
          <p:nvPr/>
        </p:nvCxnSpPr>
        <p:spPr>
          <a:xfrm>
            <a:off x="5850804" y="4622488"/>
            <a:ext cx="245196" cy="535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43BB65E5-FE97-4651-3FB5-5A28F53343F2}"/>
              </a:ext>
            </a:extLst>
          </p:cNvPr>
          <p:cNvCxnSpPr>
            <a:stCxn id="311" idx="6"/>
            <a:endCxn id="314" idx="2"/>
          </p:cNvCxnSpPr>
          <p:nvPr/>
        </p:nvCxnSpPr>
        <p:spPr>
          <a:xfrm flipV="1">
            <a:off x="5850804" y="4412070"/>
            <a:ext cx="245196" cy="5938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3B1BD3DB-8E9D-1B45-F17A-728BCA41F14F}"/>
              </a:ext>
            </a:extLst>
          </p:cNvPr>
          <p:cNvCxnSpPr>
            <a:stCxn id="311" idx="6"/>
            <a:endCxn id="315" idx="2"/>
          </p:cNvCxnSpPr>
          <p:nvPr/>
        </p:nvCxnSpPr>
        <p:spPr>
          <a:xfrm flipV="1">
            <a:off x="5850804" y="4784840"/>
            <a:ext cx="245196" cy="2211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05B78FB0-4438-7FDE-D57E-23F1547FE884}"/>
              </a:ext>
            </a:extLst>
          </p:cNvPr>
          <p:cNvCxnSpPr>
            <a:stCxn id="313" idx="6"/>
            <a:endCxn id="306" idx="2"/>
          </p:cNvCxnSpPr>
          <p:nvPr/>
        </p:nvCxnSpPr>
        <p:spPr>
          <a:xfrm>
            <a:off x="6239029" y="4039301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2A2B13E0-D3ED-A374-6E1A-3E926A9752BB}"/>
              </a:ext>
            </a:extLst>
          </p:cNvPr>
          <p:cNvCxnSpPr>
            <a:stCxn id="313" idx="6"/>
            <a:endCxn id="307" idx="2"/>
          </p:cNvCxnSpPr>
          <p:nvPr/>
        </p:nvCxnSpPr>
        <p:spPr>
          <a:xfrm>
            <a:off x="6239029" y="4039301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直接连接符 279">
            <a:extLst>
              <a:ext uri="{FF2B5EF4-FFF2-40B4-BE49-F238E27FC236}">
                <a16:creationId xmlns:a16="http://schemas.microsoft.com/office/drawing/2014/main" id="{6DFF2F95-F1F6-BE37-43FC-8FE5CE4CC2EE}"/>
              </a:ext>
            </a:extLst>
          </p:cNvPr>
          <p:cNvCxnSpPr>
            <a:stCxn id="306" idx="2"/>
            <a:endCxn id="314" idx="6"/>
          </p:cNvCxnSpPr>
          <p:nvPr/>
        </p:nvCxnSpPr>
        <p:spPr>
          <a:xfrm flipH="1">
            <a:off x="6239029" y="4039301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D67BBB32-FE9A-A8ED-4020-511146B99B8A}"/>
              </a:ext>
            </a:extLst>
          </p:cNvPr>
          <p:cNvCxnSpPr>
            <a:stCxn id="314" idx="6"/>
            <a:endCxn id="307" idx="2"/>
          </p:cNvCxnSpPr>
          <p:nvPr/>
        </p:nvCxnSpPr>
        <p:spPr>
          <a:xfrm>
            <a:off x="6239029" y="4412070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9B22C7AF-EB3F-7E99-E40A-AEF171661C4F}"/>
              </a:ext>
            </a:extLst>
          </p:cNvPr>
          <p:cNvCxnSpPr>
            <a:stCxn id="314" idx="6"/>
            <a:endCxn id="308" idx="2"/>
          </p:cNvCxnSpPr>
          <p:nvPr/>
        </p:nvCxnSpPr>
        <p:spPr>
          <a:xfrm>
            <a:off x="6239029" y="4412070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3" name="直接连接符 282">
            <a:extLst>
              <a:ext uri="{FF2B5EF4-FFF2-40B4-BE49-F238E27FC236}">
                <a16:creationId xmlns:a16="http://schemas.microsoft.com/office/drawing/2014/main" id="{B8BA970A-E51D-C6DB-876E-3A098373164E}"/>
              </a:ext>
            </a:extLst>
          </p:cNvPr>
          <p:cNvCxnSpPr>
            <a:stCxn id="307" idx="2"/>
            <a:endCxn id="315" idx="6"/>
          </p:cNvCxnSpPr>
          <p:nvPr/>
        </p:nvCxnSpPr>
        <p:spPr>
          <a:xfrm flipH="1">
            <a:off x="6239029" y="4412070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7E719861-0DA2-6C7B-95AC-D86097BC3360}"/>
              </a:ext>
            </a:extLst>
          </p:cNvPr>
          <p:cNvCxnSpPr>
            <a:stCxn id="315" idx="6"/>
            <a:endCxn id="308" idx="2"/>
          </p:cNvCxnSpPr>
          <p:nvPr/>
        </p:nvCxnSpPr>
        <p:spPr>
          <a:xfrm>
            <a:off x="6239029" y="4784840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899DA867-216E-BFB5-2BA1-31953FD55D80}"/>
              </a:ext>
            </a:extLst>
          </p:cNvPr>
          <p:cNvCxnSpPr>
            <a:stCxn id="308" idx="2"/>
            <a:endCxn id="312" idx="6"/>
          </p:cNvCxnSpPr>
          <p:nvPr/>
        </p:nvCxnSpPr>
        <p:spPr>
          <a:xfrm flipH="1">
            <a:off x="6239029" y="4784840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85017E35-1460-C094-5E66-2A401CC8E4B5}"/>
              </a:ext>
            </a:extLst>
          </p:cNvPr>
          <p:cNvCxnSpPr>
            <a:stCxn id="312" idx="6"/>
            <a:endCxn id="305" idx="2"/>
          </p:cNvCxnSpPr>
          <p:nvPr/>
        </p:nvCxnSpPr>
        <p:spPr>
          <a:xfrm>
            <a:off x="6239029" y="5157609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7" name="直接连接符 286">
            <a:extLst>
              <a:ext uri="{FF2B5EF4-FFF2-40B4-BE49-F238E27FC236}">
                <a16:creationId xmlns:a16="http://schemas.microsoft.com/office/drawing/2014/main" id="{6EAD487E-5EB4-0560-9156-C3A49DD1F2B2}"/>
              </a:ext>
            </a:extLst>
          </p:cNvPr>
          <p:cNvCxnSpPr>
            <a:stCxn id="315" idx="6"/>
            <a:endCxn id="305" idx="2"/>
          </p:cNvCxnSpPr>
          <p:nvPr/>
        </p:nvCxnSpPr>
        <p:spPr>
          <a:xfrm>
            <a:off x="6239029" y="4784840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5513AB25-1036-DD24-DD75-0A4765D9F27B}"/>
              </a:ext>
            </a:extLst>
          </p:cNvPr>
          <p:cNvGrpSpPr/>
          <p:nvPr/>
        </p:nvGrpSpPr>
        <p:grpSpPr>
          <a:xfrm>
            <a:off x="6750817" y="4153391"/>
            <a:ext cx="143028" cy="945271"/>
            <a:chOff x="3104749" y="2327346"/>
            <a:chExt cx="136186" cy="717415"/>
          </a:xfrm>
        </p:grpSpPr>
        <p:sp>
          <p:nvSpPr>
            <p:cNvPr id="302" name="椭圆 301">
              <a:extLst>
                <a:ext uri="{FF2B5EF4-FFF2-40B4-BE49-F238E27FC236}">
                  <a16:creationId xmlns:a16="http://schemas.microsoft.com/office/drawing/2014/main" id="{6499F319-8D3D-7B30-0DEC-CB967D251F9D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>
              <a:extLst>
                <a:ext uri="{FF2B5EF4-FFF2-40B4-BE49-F238E27FC236}">
                  <a16:creationId xmlns:a16="http://schemas.microsoft.com/office/drawing/2014/main" id="{842C9DD2-624D-2B02-95C6-B4E0EF1AA3AA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>
              <a:extLst>
                <a:ext uri="{FF2B5EF4-FFF2-40B4-BE49-F238E27FC236}">
                  <a16:creationId xmlns:a16="http://schemas.microsoft.com/office/drawing/2014/main" id="{AAA9F531-F3EA-5D63-13EF-4AA7CA188885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89" name="直接连接符 288">
            <a:extLst>
              <a:ext uri="{FF2B5EF4-FFF2-40B4-BE49-F238E27FC236}">
                <a16:creationId xmlns:a16="http://schemas.microsoft.com/office/drawing/2014/main" id="{2355A426-7D3C-1F75-20C0-59FC0A8959BC}"/>
              </a:ext>
            </a:extLst>
          </p:cNvPr>
          <p:cNvCxnSpPr>
            <a:stCxn id="311" idx="6"/>
            <a:endCxn id="312" idx="2"/>
          </p:cNvCxnSpPr>
          <p:nvPr/>
        </p:nvCxnSpPr>
        <p:spPr>
          <a:xfrm>
            <a:off x="5850804" y="5005942"/>
            <a:ext cx="245196" cy="1516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0" name="直接连接符 289">
            <a:extLst>
              <a:ext uri="{FF2B5EF4-FFF2-40B4-BE49-F238E27FC236}">
                <a16:creationId xmlns:a16="http://schemas.microsoft.com/office/drawing/2014/main" id="{8DDC5A07-69C4-8BAD-A5BF-52C377BE3CA7}"/>
              </a:ext>
            </a:extLst>
          </p:cNvPr>
          <p:cNvCxnSpPr>
            <a:stCxn id="306" idx="6"/>
            <a:endCxn id="302" idx="2"/>
          </p:cNvCxnSpPr>
          <p:nvPr/>
        </p:nvCxnSpPr>
        <p:spPr>
          <a:xfrm>
            <a:off x="6514418" y="4039301"/>
            <a:ext cx="236398" cy="203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1" name="直接连接符 290">
            <a:extLst>
              <a:ext uri="{FF2B5EF4-FFF2-40B4-BE49-F238E27FC236}">
                <a16:creationId xmlns:a16="http://schemas.microsoft.com/office/drawing/2014/main" id="{488A6B6A-9439-7976-F2A6-57F3BA95DFDD}"/>
              </a:ext>
            </a:extLst>
          </p:cNvPr>
          <p:cNvCxnSpPr>
            <a:stCxn id="306" idx="6"/>
            <a:endCxn id="303" idx="2"/>
          </p:cNvCxnSpPr>
          <p:nvPr/>
        </p:nvCxnSpPr>
        <p:spPr>
          <a:xfrm>
            <a:off x="6514418" y="4039301"/>
            <a:ext cx="236398" cy="586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直接连接符 291">
            <a:extLst>
              <a:ext uri="{FF2B5EF4-FFF2-40B4-BE49-F238E27FC236}">
                <a16:creationId xmlns:a16="http://schemas.microsoft.com/office/drawing/2014/main" id="{7EC9F158-D998-9484-BE30-76A244EF8320}"/>
              </a:ext>
            </a:extLst>
          </p:cNvPr>
          <p:cNvCxnSpPr>
            <a:stCxn id="307" idx="6"/>
            <a:endCxn id="303" idx="2"/>
          </p:cNvCxnSpPr>
          <p:nvPr/>
        </p:nvCxnSpPr>
        <p:spPr>
          <a:xfrm>
            <a:off x="6514418" y="4412070"/>
            <a:ext cx="236398" cy="2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3" name="直接连接符 292">
            <a:extLst>
              <a:ext uri="{FF2B5EF4-FFF2-40B4-BE49-F238E27FC236}">
                <a16:creationId xmlns:a16="http://schemas.microsoft.com/office/drawing/2014/main" id="{B3162355-D59A-B9D6-6B8E-AD7D692D3BF0}"/>
              </a:ext>
            </a:extLst>
          </p:cNvPr>
          <p:cNvCxnSpPr>
            <a:stCxn id="307" idx="6"/>
            <a:endCxn id="304" idx="2"/>
          </p:cNvCxnSpPr>
          <p:nvPr/>
        </p:nvCxnSpPr>
        <p:spPr>
          <a:xfrm>
            <a:off x="6514418" y="4412070"/>
            <a:ext cx="236398" cy="5968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51052A13-D380-1E05-42F4-7757FC1A7FEC}"/>
              </a:ext>
            </a:extLst>
          </p:cNvPr>
          <p:cNvCxnSpPr>
            <a:stCxn id="305" idx="6"/>
            <a:endCxn id="304" idx="2"/>
          </p:cNvCxnSpPr>
          <p:nvPr/>
        </p:nvCxnSpPr>
        <p:spPr>
          <a:xfrm flipV="1">
            <a:off x="6514418" y="5008942"/>
            <a:ext cx="236398" cy="1486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直接连接符 294">
            <a:extLst>
              <a:ext uri="{FF2B5EF4-FFF2-40B4-BE49-F238E27FC236}">
                <a16:creationId xmlns:a16="http://schemas.microsoft.com/office/drawing/2014/main" id="{792B795C-F61C-C327-0448-3B0C4AB18728}"/>
              </a:ext>
            </a:extLst>
          </p:cNvPr>
          <p:cNvCxnSpPr>
            <a:stCxn id="308" idx="6"/>
            <a:endCxn id="304" idx="2"/>
          </p:cNvCxnSpPr>
          <p:nvPr/>
        </p:nvCxnSpPr>
        <p:spPr>
          <a:xfrm>
            <a:off x="6514418" y="4784840"/>
            <a:ext cx="236398" cy="2241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ADF203B4-8B9A-2C82-716A-D3D508BB1C31}"/>
              </a:ext>
            </a:extLst>
          </p:cNvPr>
          <p:cNvCxnSpPr>
            <a:stCxn id="308" idx="6"/>
            <a:endCxn id="303" idx="2"/>
          </p:cNvCxnSpPr>
          <p:nvPr/>
        </p:nvCxnSpPr>
        <p:spPr>
          <a:xfrm flipV="1">
            <a:off x="6514418" y="4625488"/>
            <a:ext cx="236398" cy="1593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444E415F-4564-A9B0-6820-633594E94849}"/>
              </a:ext>
            </a:extLst>
          </p:cNvPr>
          <p:cNvCxnSpPr>
            <a:stCxn id="305" idx="6"/>
            <a:endCxn id="303" idx="2"/>
          </p:cNvCxnSpPr>
          <p:nvPr/>
        </p:nvCxnSpPr>
        <p:spPr>
          <a:xfrm flipV="1">
            <a:off x="6514418" y="4625488"/>
            <a:ext cx="236398" cy="532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直接连接符 297">
            <a:extLst>
              <a:ext uri="{FF2B5EF4-FFF2-40B4-BE49-F238E27FC236}">
                <a16:creationId xmlns:a16="http://schemas.microsoft.com/office/drawing/2014/main" id="{8F53300D-DE9F-5A35-711C-B2A0557C78F4}"/>
              </a:ext>
            </a:extLst>
          </p:cNvPr>
          <p:cNvCxnSpPr>
            <a:stCxn id="307" idx="6"/>
            <a:endCxn id="302" idx="2"/>
          </p:cNvCxnSpPr>
          <p:nvPr/>
        </p:nvCxnSpPr>
        <p:spPr>
          <a:xfrm flipV="1">
            <a:off x="6514418" y="4243111"/>
            <a:ext cx="236398" cy="1689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6A27943A-B607-CDC9-C934-1446CD5F5B6E}"/>
              </a:ext>
            </a:extLst>
          </p:cNvPr>
          <p:cNvCxnSpPr>
            <a:stCxn id="302" idx="6"/>
          </p:cNvCxnSpPr>
          <p:nvPr/>
        </p:nvCxnSpPr>
        <p:spPr>
          <a:xfrm flipV="1">
            <a:off x="6893845" y="4240111"/>
            <a:ext cx="291884" cy="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3600EC3B-4C7A-E528-870B-C593E7467D69}"/>
              </a:ext>
            </a:extLst>
          </p:cNvPr>
          <p:cNvCxnSpPr/>
          <p:nvPr/>
        </p:nvCxnSpPr>
        <p:spPr>
          <a:xfrm flipV="1">
            <a:off x="6893844" y="4619488"/>
            <a:ext cx="291884" cy="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1" name="直接箭头连接符 300">
            <a:extLst>
              <a:ext uri="{FF2B5EF4-FFF2-40B4-BE49-F238E27FC236}">
                <a16:creationId xmlns:a16="http://schemas.microsoft.com/office/drawing/2014/main" id="{0A141CA6-891D-91FD-D741-4214DD3F44EE}"/>
              </a:ext>
            </a:extLst>
          </p:cNvPr>
          <p:cNvCxnSpPr/>
          <p:nvPr/>
        </p:nvCxnSpPr>
        <p:spPr>
          <a:xfrm flipV="1">
            <a:off x="6893843" y="5009426"/>
            <a:ext cx="291884" cy="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6" name="组合 315">
            <a:extLst>
              <a:ext uri="{FF2B5EF4-FFF2-40B4-BE49-F238E27FC236}">
                <a16:creationId xmlns:a16="http://schemas.microsoft.com/office/drawing/2014/main" id="{79A14539-78DE-864A-C92F-5197562D89EC}"/>
              </a:ext>
            </a:extLst>
          </p:cNvPr>
          <p:cNvGrpSpPr/>
          <p:nvPr/>
        </p:nvGrpSpPr>
        <p:grpSpPr>
          <a:xfrm>
            <a:off x="3214500" y="4144369"/>
            <a:ext cx="1242060" cy="1027714"/>
            <a:chOff x="3254067" y="3967672"/>
            <a:chExt cx="1477953" cy="1297748"/>
          </a:xfrm>
        </p:grpSpPr>
        <p:grpSp>
          <p:nvGrpSpPr>
            <p:cNvPr id="317" name="组合 316">
              <a:extLst>
                <a:ext uri="{FF2B5EF4-FFF2-40B4-BE49-F238E27FC236}">
                  <a16:creationId xmlns:a16="http://schemas.microsoft.com/office/drawing/2014/main" id="{71185026-41F7-1CD2-0C84-448F46E55C5D}"/>
                </a:ext>
              </a:extLst>
            </p:cNvPr>
            <p:cNvGrpSpPr/>
            <p:nvPr/>
          </p:nvGrpSpPr>
          <p:grpSpPr>
            <a:xfrm>
              <a:off x="3642291" y="3967672"/>
              <a:ext cx="143028" cy="1297748"/>
              <a:chOff x="3531142" y="2334638"/>
              <a:chExt cx="136186" cy="984928"/>
            </a:xfrm>
          </p:grpSpPr>
          <p:sp>
            <p:nvSpPr>
              <p:cNvPr id="363" name="椭圆 362">
                <a:extLst>
                  <a:ext uri="{FF2B5EF4-FFF2-40B4-BE49-F238E27FC236}">
                    <a16:creationId xmlns:a16="http://schemas.microsoft.com/office/drawing/2014/main" id="{C5D409FD-DD94-DDB2-357E-C665443D0D4F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椭圆 363">
                <a:extLst>
                  <a:ext uri="{FF2B5EF4-FFF2-40B4-BE49-F238E27FC236}">
                    <a16:creationId xmlns:a16="http://schemas.microsoft.com/office/drawing/2014/main" id="{7FF68B77-FA84-5B63-41B0-A716C30750F4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椭圆 364">
                <a:extLst>
                  <a:ext uri="{FF2B5EF4-FFF2-40B4-BE49-F238E27FC236}">
                    <a16:creationId xmlns:a16="http://schemas.microsoft.com/office/drawing/2014/main" id="{29BEB708-BAFF-57A7-84FD-C8D05B840A3F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6" name="椭圆 365">
                <a:extLst>
                  <a:ext uri="{FF2B5EF4-FFF2-40B4-BE49-F238E27FC236}">
                    <a16:creationId xmlns:a16="http://schemas.microsoft.com/office/drawing/2014/main" id="{4298951B-1B03-C9EA-AE73-BCC6B32B30CD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8" name="组合 317">
              <a:extLst>
                <a:ext uri="{FF2B5EF4-FFF2-40B4-BE49-F238E27FC236}">
                  <a16:creationId xmlns:a16="http://schemas.microsoft.com/office/drawing/2014/main" id="{1E1CE684-035D-C729-7CB8-6E485C49F488}"/>
                </a:ext>
              </a:extLst>
            </p:cNvPr>
            <p:cNvGrpSpPr/>
            <p:nvPr/>
          </p:nvGrpSpPr>
          <p:grpSpPr>
            <a:xfrm>
              <a:off x="3254067" y="4168482"/>
              <a:ext cx="143028" cy="945271"/>
              <a:chOff x="3104749" y="2327346"/>
              <a:chExt cx="136186" cy="717415"/>
            </a:xfrm>
          </p:grpSpPr>
          <p:sp>
            <p:nvSpPr>
              <p:cNvPr id="360" name="椭圆 359">
                <a:extLst>
                  <a:ext uri="{FF2B5EF4-FFF2-40B4-BE49-F238E27FC236}">
                    <a16:creationId xmlns:a16="http://schemas.microsoft.com/office/drawing/2014/main" id="{B7BF9E71-3C14-D455-CEAC-502001F25543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1" name="椭圆 360">
                <a:extLst>
                  <a:ext uri="{FF2B5EF4-FFF2-40B4-BE49-F238E27FC236}">
                    <a16:creationId xmlns:a16="http://schemas.microsoft.com/office/drawing/2014/main" id="{43D20897-0A40-402B-C290-B563E104B502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椭圆 361">
                <a:extLst>
                  <a:ext uri="{FF2B5EF4-FFF2-40B4-BE49-F238E27FC236}">
                    <a16:creationId xmlns:a16="http://schemas.microsoft.com/office/drawing/2014/main" id="{23CEA95F-D829-3ABB-46CE-79FCFABDDA7A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B3D02FE3-A4E8-E1F9-5042-CE9109961DE8}"/>
                </a:ext>
              </a:extLst>
            </p:cNvPr>
            <p:cNvGrpSpPr/>
            <p:nvPr/>
          </p:nvGrpSpPr>
          <p:grpSpPr>
            <a:xfrm>
              <a:off x="3917681" y="3967672"/>
              <a:ext cx="143028" cy="1297748"/>
              <a:chOff x="3531142" y="2334638"/>
              <a:chExt cx="136186" cy="984928"/>
            </a:xfrm>
          </p:grpSpPr>
          <p:sp>
            <p:nvSpPr>
              <p:cNvPr id="356" name="椭圆 355">
                <a:extLst>
                  <a:ext uri="{FF2B5EF4-FFF2-40B4-BE49-F238E27FC236}">
                    <a16:creationId xmlns:a16="http://schemas.microsoft.com/office/drawing/2014/main" id="{F186D487-A40C-F3F3-648D-771222F4BA0E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7" name="椭圆 356">
                <a:extLst>
                  <a:ext uri="{FF2B5EF4-FFF2-40B4-BE49-F238E27FC236}">
                    <a16:creationId xmlns:a16="http://schemas.microsoft.com/office/drawing/2014/main" id="{ACABBF0C-A377-F977-DF11-7CDC368527CC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8" name="椭圆 357">
                <a:extLst>
                  <a:ext uri="{FF2B5EF4-FFF2-40B4-BE49-F238E27FC236}">
                    <a16:creationId xmlns:a16="http://schemas.microsoft.com/office/drawing/2014/main" id="{1022894B-C76A-4A01-2D7E-A43A11604E38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椭圆 358">
                <a:extLst>
                  <a:ext uri="{FF2B5EF4-FFF2-40B4-BE49-F238E27FC236}">
                    <a16:creationId xmlns:a16="http://schemas.microsoft.com/office/drawing/2014/main" id="{2CFFDBEC-3C35-B85F-CA75-198CACA82691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65D18DA5-4016-25BD-148F-335E665D1180}"/>
                </a:ext>
              </a:extLst>
            </p:cNvPr>
            <p:cNvCxnSpPr>
              <a:stCxn id="360" idx="6"/>
              <a:endCxn id="364" idx="2"/>
            </p:cNvCxnSpPr>
            <p:nvPr/>
          </p:nvCxnSpPr>
          <p:spPr>
            <a:xfrm flipV="1">
              <a:off x="3397095" y="4057392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3FD5EAB9-8DEF-C246-164E-435AD4CA06C2}"/>
                </a:ext>
              </a:extLst>
            </p:cNvPr>
            <p:cNvCxnSpPr>
              <a:stCxn id="361" idx="6"/>
              <a:endCxn id="364" idx="2"/>
            </p:cNvCxnSpPr>
            <p:nvPr/>
          </p:nvCxnSpPr>
          <p:spPr>
            <a:xfrm flipV="1">
              <a:off x="3397095" y="4057392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D390844A-F086-759E-675E-8C1C4F1F05EE}"/>
                </a:ext>
              </a:extLst>
            </p:cNvPr>
            <p:cNvCxnSpPr>
              <a:stCxn id="360" idx="6"/>
              <a:endCxn id="365" idx="2"/>
            </p:cNvCxnSpPr>
            <p:nvPr/>
          </p:nvCxnSpPr>
          <p:spPr>
            <a:xfrm>
              <a:off x="3397095" y="4258202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D8F263FA-F21D-7A54-0B39-72FEB0F3BBF3}"/>
                </a:ext>
              </a:extLst>
            </p:cNvPr>
            <p:cNvCxnSpPr>
              <a:stCxn id="360" idx="6"/>
              <a:endCxn id="366" idx="2"/>
            </p:cNvCxnSpPr>
            <p:nvPr/>
          </p:nvCxnSpPr>
          <p:spPr>
            <a:xfrm>
              <a:off x="3397095" y="4258202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33F31F37-88AB-523C-ED2A-44E85D24657F}"/>
                </a:ext>
              </a:extLst>
            </p:cNvPr>
            <p:cNvCxnSpPr>
              <a:stCxn id="361" idx="6"/>
              <a:endCxn id="365" idx="2"/>
            </p:cNvCxnSpPr>
            <p:nvPr/>
          </p:nvCxnSpPr>
          <p:spPr>
            <a:xfrm flipV="1">
              <a:off x="3397095" y="4430161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7F09DB26-0061-CF7E-DA22-1A33E4C46DD2}"/>
                </a:ext>
              </a:extLst>
            </p:cNvPr>
            <p:cNvCxnSpPr>
              <a:stCxn id="361" idx="6"/>
              <a:endCxn id="366" idx="2"/>
            </p:cNvCxnSpPr>
            <p:nvPr/>
          </p:nvCxnSpPr>
          <p:spPr>
            <a:xfrm>
              <a:off x="3397095" y="4640579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3E6BBA73-4169-C24C-6E32-A5F0235F2486}"/>
                </a:ext>
              </a:extLst>
            </p:cNvPr>
            <p:cNvCxnSpPr>
              <a:stCxn id="361" idx="6"/>
              <a:endCxn id="363" idx="2"/>
            </p:cNvCxnSpPr>
            <p:nvPr/>
          </p:nvCxnSpPr>
          <p:spPr>
            <a:xfrm>
              <a:off x="3397095" y="4640579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0F959631-1387-C457-9B3F-EB29FF9FDB64}"/>
                </a:ext>
              </a:extLst>
            </p:cNvPr>
            <p:cNvCxnSpPr>
              <a:stCxn id="362" idx="6"/>
              <a:endCxn id="365" idx="2"/>
            </p:cNvCxnSpPr>
            <p:nvPr/>
          </p:nvCxnSpPr>
          <p:spPr>
            <a:xfrm flipV="1">
              <a:off x="3397095" y="4430161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14443A73-7AF0-EE25-CF46-614DB7CB210B}"/>
                </a:ext>
              </a:extLst>
            </p:cNvPr>
            <p:cNvCxnSpPr>
              <a:stCxn id="362" idx="6"/>
              <a:endCxn id="366" idx="2"/>
            </p:cNvCxnSpPr>
            <p:nvPr/>
          </p:nvCxnSpPr>
          <p:spPr>
            <a:xfrm flipV="1">
              <a:off x="3397095" y="4802931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F7902E1A-F05D-77E8-B12A-DB0DB8145FC4}"/>
                </a:ext>
              </a:extLst>
            </p:cNvPr>
            <p:cNvCxnSpPr>
              <a:stCxn id="364" idx="6"/>
              <a:endCxn id="357" idx="2"/>
            </p:cNvCxnSpPr>
            <p:nvPr/>
          </p:nvCxnSpPr>
          <p:spPr>
            <a:xfrm>
              <a:off x="3785320" y="405739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22F53626-9E56-27D5-0BCC-D628B2160BD6}"/>
                </a:ext>
              </a:extLst>
            </p:cNvPr>
            <p:cNvCxnSpPr>
              <a:stCxn id="364" idx="6"/>
              <a:endCxn id="358" idx="2"/>
            </p:cNvCxnSpPr>
            <p:nvPr/>
          </p:nvCxnSpPr>
          <p:spPr>
            <a:xfrm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E3E9C0A8-85AE-D8EB-72EF-DDFD63A5A92D}"/>
                </a:ext>
              </a:extLst>
            </p:cNvPr>
            <p:cNvCxnSpPr>
              <a:stCxn id="357" idx="2"/>
              <a:endCxn id="365" idx="6"/>
            </p:cNvCxnSpPr>
            <p:nvPr/>
          </p:nvCxnSpPr>
          <p:spPr>
            <a:xfrm flipH="1"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872E9013-3BD8-1516-C713-F0E9FE80004B}"/>
                </a:ext>
              </a:extLst>
            </p:cNvPr>
            <p:cNvCxnSpPr>
              <a:stCxn id="365" idx="6"/>
              <a:endCxn id="358" idx="2"/>
            </p:cNvCxnSpPr>
            <p:nvPr/>
          </p:nvCxnSpPr>
          <p:spPr>
            <a:xfrm>
              <a:off x="3785320" y="443016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95164E1B-684E-4AF2-4B53-A3A8DAF3B122}"/>
                </a:ext>
              </a:extLst>
            </p:cNvPr>
            <p:cNvCxnSpPr>
              <a:stCxn id="365" idx="6"/>
              <a:endCxn id="359" idx="2"/>
            </p:cNvCxnSpPr>
            <p:nvPr/>
          </p:nvCxnSpPr>
          <p:spPr>
            <a:xfrm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263DF8E0-BAD5-4526-BE14-85A0A5E49281}"/>
                </a:ext>
              </a:extLst>
            </p:cNvPr>
            <p:cNvCxnSpPr>
              <a:stCxn id="358" idx="2"/>
              <a:endCxn id="366" idx="6"/>
            </p:cNvCxnSpPr>
            <p:nvPr/>
          </p:nvCxnSpPr>
          <p:spPr>
            <a:xfrm flipH="1"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直接连接符 334">
              <a:extLst>
                <a:ext uri="{FF2B5EF4-FFF2-40B4-BE49-F238E27FC236}">
                  <a16:creationId xmlns:a16="http://schemas.microsoft.com/office/drawing/2014/main" id="{E31D886E-454B-DDC9-002A-12D9D12D9544}"/>
                </a:ext>
              </a:extLst>
            </p:cNvPr>
            <p:cNvCxnSpPr>
              <a:stCxn id="366" idx="6"/>
              <a:endCxn id="359" idx="2"/>
            </p:cNvCxnSpPr>
            <p:nvPr/>
          </p:nvCxnSpPr>
          <p:spPr>
            <a:xfrm>
              <a:off x="3785320" y="480293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FA300FD1-293F-567D-9B21-C8C42A155DC3}"/>
                </a:ext>
              </a:extLst>
            </p:cNvPr>
            <p:cNvCxnSpPr>
              <a:stCxn id="359" idx="2"/>
              <a:endCxn id="363" idx="6"/>
            </p:cNvCxnSpPr>
            <p:nvPr/>
          </p:nvCxnSpPr>
          <p:spPr>
            <a:xfrm flipH="1"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D58433F3-C39B-D630-B21E-C76DB95FFDFC}"/>
                </a:ext>
              </a:extLst>
            </p:cNvPr>
            <p:cNvCxnSpPr>
              <a:stCxn id="363" idx="6"/>
              <a:endCxn id="356" idx="2"/>
            </p:cNvCxnSpPr>
            <p:nvPr/>
          </p:nvCxnSpPr>
          <p:spPr>
            <a:xfrm>
              <a:off x="3785320" y="5175700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直接连接符 337">
              <a:extLst>
                <a:ext uri="{FF2B5EF4-FFF2-40B4-BE49-F238E27FC236}">
                  <a16:creationId xmlns:a16="http://schemas.microsoft.com/office/drawing/2014/main" id="{7A658E48-E31D-9A8F-88F5-0FE7E97F3A6B}"/>
                </a:ext>
              </a:extLst>
            </p:cNvPr>
            <p:cNvCxnSpPr>
              <a:stCxn id="366" idx="6"/>
              <a:endCxn id="356" idx="2"/>
            </p:cNvCxnSpPr>
            <p:nvPr/>
          </p:nvCxnSpPr>
          <p:spPr>
            <a:xfrm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0F3379BE-40E8-40FC-8C5A-E79E5BA29B53}"/>
                </a:ext>
              </a:extLst>
            </p:cNvPr>
            <p:cNvGrpSpPr/>
            <p:nvPr/>
          </p:nvGrpSpPr>
          <p:grpSpPr>
            <a:xfrm>
              <a:off x="4297108" y="4171482"/>
              <a:ext cx="143028" cy="945271"/>
              <a:chOff x="3104749" y="2327346"/>
              <a:chExt cx="136186" cy="717415"/>
            </a:xfrm>
          </p:grpSpPr>
          <p:sp>
            <p:nvSpPr>
              <p:cNvPr id="353" name="椭圆 352">
                <a:extLst>
                  <a:ext uri="{FF2B5EF4-FFF2-40B4-BE49-F238E27FC236}">
                    <a16:creationId xmlns:a16="http://schemas.microsoft.com/office/drawing/2014/main" id="{7D98058D-0FA4-B572-EBF4-F36600F7DF54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4" name="椭圆 353">
                <a:extLst>
                  <a:ext uri="{FF2B5EF4-FFF2-40B4-BE49-F238E27FC236}">
                    <a16:creationId xmlns:a16="http://schemas.microsoft.com/office/drawing/2014/main" id="{FF2A9826-9C6B-F110-D53A-1B1468340E2D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5" name="椭圆 354">
                <a:extLst>
                  <a:ext uri="{FF2B5EF4-FFF2-40B4-BE49-F238E27FC236}">
                    <a16:creationId xmlns:a16="http://schemas.microsoft.com/office/drawing/2014/main" id="{FCA64A26-8DDC-0E42-684B-D4DB2077BE34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70AAABE1-AACF-40F6-61E5-C368638ECE30}"/>
                </a:ext>
              </a:extLst>
            </p:cNvPr>
            <p:cNvCxnSpPr>
              <a:stCxn id="362" idx="6"/>
              <a:endCxn id="363" idx="2"/>
            </p:cNvCxnSpPr>
            <p:nvPr/>
          </p:nvCxnSpPr>
          <p:spPr>
            <a:xfrm>
              <a:off x="3397095" y="5024033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1865F539-BAA8-C6D9-1C6D-037D41084DB3}"/>
                </a:ext>
              </a:extLst>
            </p:cNvPr>
            <p:cNvCxnSpPr>
              <a:stCxn id="357" idx="6"/>
              <a:endCxn id="353" idx="2"/>
            </p:cNvCxnSpPr>
            <p:nvPr/>
          </p:nvCxnSpPr>
          <p:spPr>
            <a:xfrm>
              <a:off x="4060709" y="4057392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D868CA6F-605C-9413-1BB2-EB3F9A5F3388}"/>
                </a:ext>
              </a:extLst>
            </p:cNvPr>
            <p:cNvCxnSpPr>
              <a:stCxn id="357" idx="6"/>
              <a:endCxn id="354" idx="2"/>
            </p:cNvCxnSpPr>
            <p:nvPr/>
          </p:nvCxnSpPr>
          <p:spPr>
            <a:xfrm>
              <a:off x="4060709" y="4057392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A7E6F190-BA4F-55D9-AFE6-EDF909D6B663}"/>
                </a:ext>
              </a:extLst>
            </p:cNvPr>
            <p:cNvCxnSpPr>
              <a:stCxn id="358" idx="6"/>
              <a:endCxn id="354" idx="2"/>
            </p:cNvCxnSpPr>
            <p:nvPr/>
          </p:nvCxnSpPr>
          <p:spPr>
            <a:xfrm>
              <a:off x="4060709" y="4430161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A756DD5C-C33D-770E-F4F9-0CACF81B7922}"/>
                </a:ext>
              </a:extLst>
            </p:cNvPr>
            <p:cNvCxnSpPr>
              <a:stCxn id="358" idx="6"/>
              <a:endCxn id="355" idx="2"/>
            </p:cNvCxnSpPr>
            <p:nvPr/>
          </p:nvCxnSpPr>
          <p:spPr>
            <a:xfrm>
              <a:off x="4060709" y="4430161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7EC8285F-D94A-D76A-D049-1356EDCCF7ED}"/>
                </a:ext>
              </a:extLst>
            </p:cNvPr>
            <p:cNvCxnSpPr>
              <a:stCxn id="356" idx="6"/>
              <a:endCxn id="355" idx="2"/>
            </p:cNvCxnSpPr>
            <p:nvPr/>
          </p:nvCxnSpPr>
          <p:spPr>
            <a:xfrm flipV="1">
              <a:off x="4060709" y="5027033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E7315AB1-48B2-FE00-CC29-B399F1667589}"/>
                </a:ext>
              </a:extLst>
            </p:cNvPr>
            <p:cNvCxnSpPr>
              <a:stCxn id="359" idx="6"/>
              <a:endCxn id="355" idx="2"/>
            </p:cNvCxnSpPr>
            <p:nvPr/>
          </p:nvCxnSpPr>
          <p:spPr>
            <a:xfrm>
              <a:off x="4060709" y="4802931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343C32D4-2CAC-7683-2B31-A79B8CFE4DCD}"/>
                </a:ext>
              </a:extLst>
            </p:cNvPr>
            <p:cNvCxnSpPr>
              <a:stCxn id="359" idx="6"/>
              <a:endCxn id="354" idx="2"/>
            </p:cNvCxnSpPr>
            <p:nvPr/>
          </p:nvCxnSpPr>
          <p:spPr>
            <a:xfrm flipV="1">
              <a:off x="4060709" y="4643579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直接连接符 347">
              <a:extLst>
                <a:ext uri="{FF2B5EF4-FFF2-40B4-BE49-F238E27FC236}">
                  <a16:creationId xmlns:a16="http://schemas.microsoft.com/office/drawing/2014/main" id="{794631E3-A21A-5121-8BA8-17597AFFE584}"/>
                </a:ext>
              </a:extLst>
            </p:cNvPr>
            <p:cNvCxnSpPr>
              <a:stCxn id="356" idx="6"/>
              <a:endCxn id="354" idx="2"/>
            </p:cNvCxnSpPr>
            <p:nvPr/>
          </p:nvCxnSpPr>
          <p:spPr>
            <a:xfrm flipV="1">
              <a:off x="4060709" y="4643579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接连接符 348">
              <a:extLst>
                <a:ext uri="{FF2B5EF4-FFF2-40B4-BE49-F238E27FC236}">
                  <a16:creationId xmlns:a16="http://schemas.microsoft.com/office/drawing/2014/main" id="{BB634972-0E60-FBE2-2B32-C8034F1AA59B}"/>
                </a:ext>
              </a:extLst>
            </p:cNvPr>
            <p:cNvCxnSpPr>
              <a:stCxn id="358" idx="6"/>
              <a:endCxn id="353" idx="2"/>
            </p:cNvCxnSpPr>
            <p:nvPr/>
          </p:nvCxnSpPr>
          <p:spPr>
            <a:xfrm flipV="1">
              <a:off x="4060709" y="4261202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直接箭头连接符 349">
              <a:extLst>
                <a:ext uri="{FF2B5EF4-FFF2-40B4-BE49-F238E27FC236}">
                  <a16:creationId xmlns:a16="http://schemas.microsoft.com/office/drawing/2014/main" id="{5901867C-9344-A0C1-FD63-B10C7885A7BD}"/>
                </a:ext>
              </a:extLst>
            </p:cNvPr>
            <p:cNvCxnSpPr>
              <a:stCxn id="353" idx="6"/>
            </p:cNvCxnSpPr>
            <p:nvPr/>
          </p:nvCxnSpPr>
          <p:spPr>
            <a:xfrm flipV="1">
              <a:off x="4440136" y="4258202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接箭头连接符 350">
              <a:extLst>
                <a:ext uri="{FF2B5EF4-FFF2-40B4-BE49-F238E27FC236}">
                  <a16:creationId xmlns:a16="http://schemas.microsoft.com/office/drawing/2014/main" id="{329686BB-E9AD-66DA-D90D-215A2F41A876}"/>
                </a:ext>
              </a:extLst>
            </p:cNvPr>
            <p:cNvCxnSpPr/>
            <p:nvPr/>
          </p:nvCxnSpPr>
          <p:spPr>
            <a:xfrm flipV="1">
              <a:off x="4440135" y="463757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直接箭头连接符 351">
              <a:extLst>
                <a:ext uri="{FF2B5EF4-FFF2-40B4-BE49-F238E27FC236}">
                  <a16:creationId xmlns:a16="http://schemas.microsoft.com/office/drawing/2014/main" id="{478F85B9-DB00-DDBF-F03D-2D554E9D84E8}"/>
                </a:ext>
              </a:extLst>
            </p:cNvPr>
            <p:cNvCxnSpPr/>
            <p:nvPr/>
          </p:nvCxnSpPr>
          <p:spPr>
            <a:xfrm flipV="1">
              <a:off x="4440134" y="5027517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7" name="组合 416">
            <a:extLst>
              <a:ext uri="{FF2B5EF4-FFF2-40B4-BE49-F238E27FC236}">
                <a16:creationId xmlns:a16="http://schemas.microsoft.com/office/drawing/2014/main" id="{9E0D5476-3266-AD34-98C0-D2C09CF8E09F}"/>
              </a:ext>
            </a:extLst>
          </p:cNvPr>
          <p:cNvGrpSpPr/>
          <p:nvPr/>
        </p:nvGrpSpPr>
        <p:grpSpPr>
          <a:xfrm>
            <a:off x="7787967" y="3970614"/>
            <a:ext cx="1477953" cy="1297748"/>
            <a:chOff x="7787967" y="3970614"/>
            <a:chExt cx="1477953" cy="1297748"/>
          </a:xfrm>
        </p:grpSpPr>
        <p:grpSp>
          <p:nvGrpSpPr>
            <p:cNvPr id="367" name="组合 366">
              <a:extLst>
                <a:ext uri="{FF2B5EF4-FFF2-40B4-BE49-F238E27FC236}">
                  <a16:creationId xmlns:a16="http://schemas.microsoft.com/office/drawing/2014/main" id="{7C8B6FBC-7A21-74C1-9F87-3B4DA5E92F1D}"/>
                </a:ext>
              </a:extLst>
            </p:cNvPr>
            <p:cNvGrpSpPr/>
            <p:nvPr/>
          </p:nvGrpSpPr>
          <p:grpSpPr>
            <a:xfrm>
              <a:off x="8176191" y="3970616"/>
              <a:ext cx="143028" cy="1297746"/>
              <a:chOff x="3531142" y="2334634"/>
              <a:chExt cx="136186" cy="984924"/>
            </a:xfrm>
            <a:solidFill>
              <a:srgbClr val="5A8CFC"/>
            </a:solidFill>
          </p:grpSpPr>
          <p:sp>
            <p:nvSpPr>
              <p:cNvPr id="368" name="椭圆 367">
                <a:extLst>
                  <a:ext uri="{FF2B5EF4-FFF2-40B4-BE49-F238E27FC236}">
                    <a16:creationId xmlns:a16="http://schemas.microsoft.com/office/drawing/2014/main" id="{BC479292-04CA-E424-C239-D3FCE917603E}"/>
                  </a:ext>
                </a:extLst>
              </p:cNvPr>
              <p:cNvSpPr/>
              <p:nvPr/>
            </p:nvSpPr>
            <p:spPr>
              <a:xfrm>
                <a:off x="3531142" y="318337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69" name="椭圆 368">
                <a:extLst>
                  <a:ext uri="{FF2B5EF4-FFF2-40B4-BE49-F238E27FC236}">
                    <a16:creationId xmlns:a16="http://schemas.microsoft.com/office/drawing/2014/main" id="{18409C03-A901-74FD-44F2-A15348B7F504}"/>
                  </a:ext>
                </a:extLst>
              </p:cNvPr>
              <p:cNvSpPr/>
              <p:nvPr/>
            </p:nvSpPr>
            <p:spPr>
              <a:xfrm>
                <a:off x="3531142" y="2334634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70" name="椭圆 369">
                <a:extLst>
                  <a:ext uri="{FF2B5EF4-FFF2-40B4-BE49-F238E27FC236}">
                    <a16:creationId xmlns:a16="http://schemas.microsoft.com/office/drawing/2014/main" id="{20F4EEBD-7288-5B52-3073-82DA43565E17}"/>
                  </a:ext>
                </a:extLst>
              </p:cNvPr>
              <p:cNvSpPr/>
              <p:nvPr/>
            </p:nvSpPr>
            <p:spPr>
              <a:xfrm>
                <a:off x="3531142" y="26175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71" name="椭圆 370">
                <a:extLst>
                  <a:ext uri="{FF2B5EF4-FFF2-40B4-BE49-F238E27FC236}">
                    <a16:creationId xmlns:a16="http://schemas.microsoft.com/office/drawing/2014/main" id="{8B48CD3E-AA96-545B-61FA-EDA6DAE9ABAC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372" name="组合 371">
              <a:extLst>
                <a:ext uri="{FF2B5EF4-FFF2-40B4-BE49-F238E27FC236}">
                  <a16:creationId xmlns:a16="http://schemas.microsoft.com/office/drawing/2014/main" id="{6656DD89-9E70-DCCA-A7DB-DF384ED6847D}"/>
                </a:ext>
              </a:extLst>
            </p:cNvPr>
            <p:cNvGrpSpPr/>
            <p:nvPr/>
          </p:nvGrpSpPr>
          <p:grpSpPr>
            <a:xfrm>
              <a:off x="7787967" y="4171424"/>
              <a:ext cx="143028" cy="945271"/>
              <a:chOff x="3104749" y="2327346"/>
              <a:chExt cx="136186" cy="717415"/>
            </a:xfrm>
            <a:solidFill>
              <a:srgbClr val="00A6A6"/>
            </a:solidFill>
          </p:grpSpPr>
          <p:sp>
            <p:nvSpPr>
              <p:cNvPr id="373" name="椭圆 372">
                <a:extLst>
                  <a:ext uri="{FF2B5EF4-FFF2-40B4-BE49-F238E27FC236}">
                    <a16:creationId xmlns:a16="http://schemas.microsoft.com/office/drawing/2014/main" id="{FE518CEF-EA21-E234-5276-3A841103D71F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4" name="椭圆 373">
                <a:extLst>
                  <a:ext uri="{FF2B5EF4-FFF2-40B4-BE49-F238E27FC236}">
                    <a16:creationId xmlns:a16="http://schemas.microsoft.com/office/drawing/2014/main" id="{6E8A2C9F-4709-8557-B538-3D25CF1B68CA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5" name="椭圆 374">
                <a:extLst>
                  <a:ext uri="{FF2B5EF4-FFF2-40B4-BE49-F238E27FC236}">
                    <a16:creationId xmlns:a16="http://schemas.microsoft.com/office/drawing/2014/main" id="{8B1DAB33-388E-03FC-1435-1723E6303B3B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6" name="组合 375">
              <a:extLst>
                <a:ext uri="{FF2B5EF4-FFF2-40B4-BE49-F238E27FC236}">
                  <a16:creationId xmlns:a16="http://schemas.microsoft.com/office/drawing/2014/main" id="{FB6239AF-6F23-6030-3B66-1F4FA85DACE1}"/>
                </a:ext>
              </a:extLst>
            </p:cNvPr>
            <p:cNvGrpSpPr/>
            <p:nvPr/>
          </p:nvGrpSpPr>
          <p:grpSpPr>
            <a:xfrm>
              <a:off x="8451581" y="3970614"/>
              <a:ext cx="143028" cy="1297748"/>
              <a:chOff x="3531142" y="2334638"/>
              <a:chExt cx="136186" cy="984928"/>
            </a:xfrm>
            <a:solidFill>
              <a:srgbClr val="52BEA0"/>
            </a:solidFill>
          </p:grpSpPr>
          <p:sp>
            <p:nvSpPr>
              <p:cNvPr id="377" name="椭圆 376">
                <a:extLst>
                  <a:ext uri="{FF2B5EF4-FFF2-40B4-BE49-F238E27FC236}">
                    <a16:creationId xmlns:a16="http://schemas.microsoft.com/office/drawing/2014/main" id="{C3F61327-2294-3EB6-D0FB-03BD10477882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椭圆 377">
                <a:extLst>
                  <a:ext uri="{FF2B5EF4-FFF2-40B4-BE49-F238E27FC236}">
                    <a16:creationId xmlns:a16="http://schemas.microsoft.com/office/drawing/2014/main" id="{DFEE580D-A590-9515-7143-354AF6F700FC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9" name="椭圆 378">
                <a:extLst>
                  <a:ext uri="{FF2B5EF4-FFF2-40B4-BE49-F238E27FC236}">
                    <a16:creationId xmlns:a16="http://schemas.microsoft.com/office/drawing/2014/main" id="{7CE1BB97-5B34-A5B5-ABAF-B68574A2FCA6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0" name="椭圆 379">
                <a:extLst>
                  <a:ext uri="{FF2B5EF4-FFF2-40B4-BE49-F238E27FC236}">
                    <a16:creationId xmlns:a16="http://schemas.microsoft.com/office/drawing/2014/main" id="{49C463E2-9A98-C7E2-F5DF-6447DE07C421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2EA5E6E3-3209-E3E4-513C-3701AE6F8C56}"/>
                </a:ext>
              </a:extLst>
            </p:cNvPr>
            <p:cNvCxnSpPr>
              <a:stCxn id="373" idx="6"/>
              <a:endCxn id="369" idx="2"/>
            </p:cNvCxnSpPr>
            <p:nvPr/>
          </p:nvCxnSpPr>
          <p:spPr>
            <a:xfrm flipV="1">
              <a:off x="7930995" y="4060334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9ADDB8F0-1DE3-F4A8-FD48-62D9EAA20549}"/>
                </a:ext>
              </a:extLst>
            </p:cNvPr>
            <p:cNvCxnSpPr>
              <a:stCxn id="374" idx="6"/>
              <a:endCxn id="369" idx="2"/>
            </p:cNvCxnSpPr>
            <p:nvPr/>
          </p:nvCxnSpPr>
          <p:spPr>
            <a:xfrm flipV="1">
              <a:off x="7930995" y="4060334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36FB2965-7E3E-EE69-AF19-87DF6E0716CF}"/>
                </a:ext>
              </a:extLst>
            </p:cNvPr>
            <p:cNvCxnSpPr>
              <a:stCxn id="373" idx="6"/>
              <a:endCxn id="370" idx="2"/>
            </p:cNvCxnSpPr>
            <p:nvPr/>
          </p:nvCxnSpPr>
          <p:spPr>
            <a:xfrm>
              <a:off x="7930995" y="4261144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A9E64283-CD31-CFB7-420A-07356A4861C5}"/>
                </a:ext>
              </a:extLst>
            </p:cNvPr>
            <p:cNvCxnSpPr>
              <a:stCxn id="373" idx="6"/>
              <a:endCxn id="371" idx="2"/>
            </p:cNvCxnSpPr>
            <p:nvPr/>
          </p:nvCxnSpPr>
          <p:spPr>
            <a:xfrm>
              <a:off x="7930995" y="4261144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5" name="直接连接符 384">
              <a:extLst>
                <a:ext uri="{FF2B5EF4-FFF2-40B4-BE49-F238E27FC236}">
                  <a16:creationId xmlns:a16="http://schemas.microsoft.com/office/drawing/2014/main" id="{7D4FD752-64F9-AB87-624F-73F1BA2300A4}"/>
                </a:ext>
              </a:extLst>
            </p:cNvPr>
            <p:cNvCxnSpPr>
              <a:stCxn id="374" idx="6"/>
              <a:endCxn id="370" idx="2"/>
            </p:cNvCxnSpPr>
            <p:nvPr/>
          </p:nvCxnSpPr>
          <p:spPr>
            <a:xfrm flipV="1">
              <a:off x="7930995" y="4433103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E5B93E69-A008-D8CF-7293-2A764DF2BB33}"/>
                </a:ext>
              </a:extLst>
            </p:cNvPr>
            <p:cNvCxnSpPr>
              <a:stCxn id="374" idx="6"/>
              <a:endCxn id="371" idx="2"/>
            </p:cNvCxnSpPr>
            <p:nvPr/>
          </p:nvCxnSpPr>
          <p:spPr>
            <a:xfrm>
              <a:off x="7930995" y="4643521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730048A4-00E8-9909-E377-19148F193D42}"/>
                </a:ext>
              </a:extLst>
            </p:cNvPr>
            <p:cNvCxnSpPr>
              <a:stCxn id="374" idx="6"/>
              <a:endCxn id="368" idx="2"/>
            </p:cNvCxnSpPr>
            <p:nvPr/>
          </p:nvCxnSpPr>
          <p:spPr>
            <a:xfrm>
              <a:off x="7930995" y="4643521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5322EA06-2B94-386A-7E1F-A2356ADBC5BC}"/>
                </a:ext>
              </a:extLst>
            </p:cNvPr>
            <p:cNvCxnSpPr>
              <a:stCxn id="375" idx="6"/>
              <a:endCxn id="370" idx="2"/>
            </p:cNvCxnSpPr>
            <p:nvPr/>
          </p:nvCxnSpPr>
          <p:spPr>
            <a:xfrm flipV="1">
              <a:off x="7930995" y="4433103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5B419133-1FAE-44D7-39EF-017A7D721F0E}"/>
                </a:ext>
              </a:extLst>
            </p:cNvPr>
            <p:cNvCxnSpPr>
              <a:stCxn id="375" idx="6"/>
              <a:endCxn id="371" idx="2"/>
            </p:cNvCxnSpPr>
            <p:nvPr/>
          </p:nvCxnSpPr>
          <p:spPr>
            <a:xfrm flipV="1">
              <a:off x="7930995" y="4805873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648B8268-9DD1-E3BB-1758-6E01740E77E1}"/>
                </a:ext>
              </a:extLst>
            </p:cNvPr>
            <p:cNvCxnSpPr>
              <a:stCxn id="369" idx="6"/>
              <a:endCxn id="378" idx="2"/>
            </p:cNvCxnSpPr>
            <p:nvPr/>
          </p:nvCxnSpPr>
          <p:spPr>
            <a:xfrm>
              <a:off x="8319220" y="4060334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97B32642-9C2C-8C8F-B72F-B70DE360C77A}"/>
                </a:ext>
              </a:extLst>
            </p:cNvPr>
            <p:cNvCxnSpPr>
              <a:stCxn id="369" idx="6"/>
              <a:endCxn id="379" idx="2"/>
            </p:cNvCxnSpPr>
            <p:nvPr/>
          </p:nvCxnSpPr>
          <p:spPr>
            <a:xfrm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729C4675-B2E9-36F0-4BA2-2668DD0FF8BC}"/>
                </a:ext>
              </a:extLst>
            </p:cNvPr>
            <p:cNvCxnSpPr>
              <a:stCxn id="378" idx="2"/>
              <a:endCxn id="370" idx="6"/>
            </p:cNvCxnSpPr>
            <p:nvPr/>
          </p:nvCxnSpPr>
          <p:spPr>
            <a:xfrm flipH="1"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C102236B-A31F-CCDE-BD5E-241C3A0DA227}"/>
                </a:ext>
              </a:extLst>
            </p:cNvPr>
            <p:cNvCxnSpPr>
              <a:stCxn id="370" idx="6"/>
              <a:endCxn id="379" idx="2"/>
            </p:cNvCxnSpPr>
            <p:nvPr/>
          </p:nvCxnSpPr>
          <p:spPr>
            <a:xfrm>
              <a:off x="8319220" y="443310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08AC290E-5347-4903-9ACB-727952A18CC4}"/>
                </a:ext>
              </a:extLst>
            </p:cNvPr>
            <p:cNvCxnSpPr>
              <a:stCxn id="370" idx="6"/>
              <a:endCxn id="380" idx="2"/>
            </p:cNvCxnSpPr>
            <p:nvPr/>
          </p:nvCxnSpPr>
          <p:spPr>
            <a:xfrm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A6E9D007-3A30-F3AA-0555-5F49FEED6DD2}"/>
                </a:ext>
              </a:extLst>
            </p:cNvPr>
            <p:cNvCxnSpPr>
              <a:stCxn id="379" idx="2"/>
              <a:endCxn id="371" idx="6"/>
            </p:cNvCxnSpPr>
            <p:nvPr/>
          </p:nvCxnSpPr>
          <p:spPr>
            <a:xfrm flipH="1"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C2593CBF-3098-49F1-B274-43F63F42EA70}"/>
                </a:ext>
              </a:extLst>
            </p:cNvPr>
            <p:cNvCxnSpPr>
              <a:stCxn id="371" idx="6"/>
              <a:endCxn id="380" idx="2"/>
            </p:cNvCxnSpPr>
            <p:nvPr/>
          </p:nvCxnSpPr>
          <p:spPr>
            <a:xfrm>
              <a:off x="8319220" y="480587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D9BD320C-7B3C-1DAC-EFD8-D6660AE5EAE2}"/>
                </a:ext>
              </a:extLst>
            </p:cNvPr>
            <p:cNvCxnSpPr>
              <a:stCxn id="380" idx="2"/>
              <a:endCxn id="368" idx="6"/>
            </p:cNvCxnSpPr>
            <p:nvPr/>
          </p:nvCxnSpPr>
          <p:spPr>
            <a:xfrm flipH="1"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2EA16B74-D5C6-C906-DDCB-966321D32392}"/>
                </a:ext>
              </a:extLst>
            </p:cNvPr>
            <p:cNvCxnSpPr>
              <a:stCxn id="368" idx="6"/>
              <a:endCxn id="377" idx="2"/>
            </p:cNvCxnSpPr>
            <p:nvPr/>
          </p:nvCxnSpPr>
          <p:spPr>
            <a:xfrm>
              <a:off x="8319220" y="517864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A9615EA6-083B-EB2F-0AEF-F1727B60E846}"/>
                </a:ext>
              </a:extLst>
            </p:cNvPr>
            <p:cNvCxnSpPr>
              <a:stCxn id="371" idx="6"/>
              <a:endCxn id="377" idx="2"/>
            </p:cNvCxnSpPr>
            <p:nvPr/>
          </p:nvCxnSpPr>
          <p:spPr>
            <a:xfrm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00" name="组合 399">
              <a:extLst>
                <a:ext uri="{FF2B5EF4-FFF2-40B4-BE49-F238E27FC236}">
                  <a16:creationId xmlns:a16="http://schemas.microsoft.com/office/drawing/2014/main" id="{C23190F1-CEF8-D24C-C413-037BD237E539}"/>
                </a:ext>
              </a:extLst>
            </p:cNvPr>
            <p:cNvGrpSpPr/>
            <p:nvPr/>
          </p:nvGrpSpPr>
          <p:grpSpPr>
            <a:xfrm>
              <a:off x="8831008" y="4174424"/>
              <a:ext cx="143028" cy="945271"/>
              <a:chOff x="3104749" y="2327346"/>
              <a:chExt cx="136186" cy="717415"/>
            </a:xfrm>
            <a:solidFill>
              <a:srgbClr val="00B0F0"/>
            </a:solidFill>
          </p:grpSpPr>
          <p:sp>
            <p:nvSpPr>
              <p:cNvPr id="401" name="椭圆 400">
                <a:extLst>
                  <a:ext uri="{FF2B5EF4-FFF2-40B4-BE49-F238E27FC236}">
                    <a16:creationId xmlns:a16="http://schemas.microsoft.com/office/drawing/2014/main" id="{4AC9AE00-BCC1-0E4B-5210-454983603FD7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2" name="椭圆 401">
                <a:extLst>
                  <a:ext uri="{FF2B5EF4-FFF2-40B4-BE49-F238E27FC236}">
                    <a16:creationId xmlns:a16="http://schemas.microsoft.com/office/drawing/2014/main" id="{36D1092F-26DD-1619-98BA-A88E2783FE71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3" name="椭圆 402">
                <a:extLst>
                  <a:ext uri="{FF2B5EF4-FFF2-40B4-BE49-F238E27FC236}">
                    <a16:creationId xmlns:a16="http://schemas.microsoft.com/office/drawing/2014/main" id="{FF77B93E-EFCA-68B7-8F17-4B67895CFDB3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4E6DD033-F728-7148-1F62-B9B4A66D08AF}"/>
                </a:ext>
              </a:extLst>
            </p:cNvPr>
            <p:cNvCxnSpPr>
              <a:stCxn id="375" idx="6"/>
              <a:endCxn id="368" idx="2"/>
            </p:cNvCxnSpPr>
            <p:nvPr/>
          </p:nvCxnSpPr>
          <p:spPr>
            <a:xfrm>
              <a:off x="7930995" y="5026975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DB4D55DC-A5DA-9B1E-F587-7BA80ECEA4E8}"/>
                </a:ext>
              </a:extLst>
            </p:cNvPr>
            <p:cNvCxnSpPr>
              <a:stCxn id="378" idx="6"/>
              <a:endCxn id="401" idx="2"/>
            </p:cNvCxnSpPr>
            <p:nvPr/>
          </p:nvCxnSpPr>
          <p:spPr>
            <a:xfrm>
              <a:off x="8594609" y="4060334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72F70083-1519-4696-CBC0-155788B6954F}"/>
                </a:ext>
              </a:extLst>
            </p:cNvPr>
            <p:cNvCxnSpPr>
              <a:stCxn id="378" idx="6"/>
              <a:endCxn id="402" idx="2"/>
            </p:cNvCxnSpPr>
            <p:nvPr/>
          </p:nvCxnSpPr>
          <p:spPr>
            <a:xfrm>
              <a:off x="8594609" y="4060334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4EEAEBBD-FB5F-006A-B3C4-669B06ECF33F}"/>
                </a:ext>
              </a:extLst>
            </p:cNvPr>
            <p:cNvCxnSpPr>
              <a:stCxn id="379" idx="6"/>
              <a:endCxn id="402" idx="2"/>
            </p:cNvCxnSpPr>
            <p:nvPr/>
          </p:nvCxnSpPr>
          <p:spPr>
            <a:xfrm>
              <a:off x="8594609" y="4433103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3B1DE134-FD2F-D528-979F-839895FC2614}"/>
                </a:ext>
              </a:extLst>
            </p:cNvPr>
            <p:cNvCxnSpPr>
              <a:stCxn id="379" idx="6"/>
              <a:endCxn id="403" idx="2"/>
            </p:cNvCxnSpPr>
            <p:nvPr/>
          </p:nvCxnSpPr>
          <p:spPr>
            <a:xfrm>
              <a:off x="8594609" y="4433103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3DA6F4EF-CAD2-E209-0A00-C9CF9567126C}"/>
                </a:ext>
              </a:extLst>
            </p:cNvPr>
            <p:cNvCxnSpPr>
              <a:stCxn id="377" idx="6"/>
              <a:endCxn id="403" idx="2"/>
            </p:cNvCxnSpPr>
            <p:nvPr/>
          </p:nvCxnSpPr>
          <p:spPr>
            <a:xfrm flipV="1">
              <a:off x="8594609" y="5029975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AB1F45CD-53AD-4A86-EE69-E0B2D2DBC133}"/>
                </a:ext>
              </a:extLst>
            </p:cNvPr>
            <p:cNvCxnSpPr>
              <a:stCxn id="380" idx="6"/>
              <a:endCxn id="403" idx="2"/>
            </p:cNvCxnSpPr>
            <p:nvPr/>
          </p:nvCxnSpPr>
          <p:spPr>
            <a:xfrm>
              <a:off x="8594609" y="4805873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583877E9-086E-D03A-4B22-168BEA3C57F3}"/>
                </a:ext>
              </a:extLst>
            </p:cNvPr>
            <p:cNvCxnSpPr>
              <a:stCxn id="380" idx="6"/>
              <a:endCxn id="402" idx="2"/>
            </p:cNvCxnSpPr>
            <p:nvPr/>
          </p:nvCxnSpPr>
          <p:spPr>
            <a:xfrm flipV="1">
              <a:off x="8594609" y="4646521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1826A757-27BF-4B28-8E19-74C28AF00746}"/>
                </a:ext>
              </a:extLst>
            </p:cNvPr>
            <p:cNvCxnSpPr>
              <a:stCxn id="377" idx="6"/>
              <a:endCxn id="402" idx="2"/>
            </p:cNvCxnSpPr>
            <p:nvPr/>
          </p:nvCxnSpPr>
          <p:spPr>
            <a:xfrm flipV="1">
              <a:off x="8594609" y="4646521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E0E64225-8DD7-64EF-67A4-F143018E9B91}"/>
                </a:ext>
              </a:extLst>
            </p:cNvPr>
            <p:cNvCxnSpPr>
              <a:stCxn id="379" idx="6"/>
              <a:endCxn id="401" idx="2"/>
            </p:cNvCxnSpPr>
            <p:nvPr/>
          </p:nvCxnSpPr>
          <p:spPr>
            <a:xfrm flipV="1">
              <a:off x="8594609" y="4264144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接箭头连接符 413">
              <a:extLst>
                <a:ext uri="{FF2B5EF4-FFF2-40B4-BE49-F238E27FC236}">
                  <a16:creationId xmlns:a16="http://schemas.microsoft.com/office/drawing/2014/main" id="{2A771DBD-FA09-B315-4FFF-053E6E03EF9C}"/>
                </a:ext>
              </a:extLst>
            </p:cNvPr>
            <p:cNvCxnSpPr>
              <a:stCxn id="401" idx="6"/>
            </p:cNvCxnSpPr>
            <p:nvPr/>
          </p:nvCxnSpPr>
          <p:spPr>
            <a:xfrm flipV="1">
              <a:off x="8974036" y="4261144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接箭头连接符 414">
              <a:extLst>
                <a:ext uri="{FF2B5EF4-FFF2-40B4-BE49-F238E27FC236}">
                  <a16:creationId xmlns:a16="http://schemas.microsoft.com/office/drawing/2014/main" id="{FD705E46-BA15-38BA-4FBB-19279FAC55C2}"/>
                </a:ext>
              </a:extLst>
            </p:cNvPr>
            <p:cNvCxnSpPr/>
            <p:nvPr/>
          </p:nvCxnSpPr>
          <p:spPr>
            <a:xfrm flipV="1">
              <a:off x="8974035" y="4640521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接箭头连接符 415">
              <a:extLst>
                <a:ext uri="{FF2B5EF4-FFF2-40B4-BE49-F238E27FC236}">
                  <a16:creationId xmlns:a16="http://schemas.microsoft.com/office/drawing/2014/main" id="{A72A585F-156C-899F-A3FB-1D844246864C}"/>
                </a:ext>
              </a:extLst>
            </p:cNvPr>
            <p:cNvCxnSpPr/>
            <p:nvPr/>
          </p:nvCxnSpPr>
          <p:spPr>
            <a:xfrm flipV="1">
              <a:off x="8974034" y="503045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8" name="组合 417">
            <a:extLst>
              <a:ext uri="{FF2B5EF4-FFF2-40B4-BE49-F238E27FC236}">
                <a16:creationId xmlns:a16="http://schemas.microsoft.com/office/drawing/2014/main" id="{5B7C14AD-2289-FAF4-AB66-5CBDB9EF0BE1}"/>
              </a:ext>
            </a:extLst>
          </p:cNvPr>
          <p:cNvGrpSpPr/>
          <p:nvPr/>
        </p:nvGrpSpPr>
        <p:grpSpPr>
          <a:xfrm>
            <a:off x="9776787" y="3970614"/>
            <a:ext cx="1477953" cy="1297748"/>
            <a:chOff x="7787967" y="3970614"/>
            <a:chExt cx="1477953" cy="1297748"/>
          </a:xfrm>
        </p:grpSpPr>
        <p:grpSp>
          <p:nvGrpSpPr>
            <p:cNvPr id="419" name="组合 418">
              <a:extLst>
                <a:ext uri="{FF2B5EF4-FFF2-40B4-BE49-F238E27FC236}">
                  <a16:creationId xmlns:a16="http://schemas.microsoft.com/office/drawing/2014/main" id="{898AE32F-30F3-BA51-F14F-76704E790A8B}"/>
                </a:ext>
              </a:extLst>
            </p:cNvPr>
            <p:cNvGrpSpPr/>
            <p:nvPr/>
          </p:nvGrpSpPr>
          <p:grpSpPr>
            <a:xfrm>
              <a:off x="8176191" y="3970616"/>
              <a:ext cx="143028" cy="1297746"/>
              <a:chOff x="3531142" y="2334634"/>
              <a:chExt cx="136186" cy="984924"/>
            </a:xfrm>
            <a:solidFill>
              <a:srgbClr val="5A8CFC"/>
            </a:solidFill>
          </p:grpSpPr>
          <p:sp>
            <p:nvSpPr>
              <p:cNvPr id="465" name="椭圆 464">
                <a:extLst>
                  <a:ext uri="{FF2B5EF4-FFF2-40B4-BE49-F238E27FC236}">
                    <a16:creationId xmlns:a16="http://schemas.microsoft.com/office/drawing/2014/main" id="{90B3154C-1E47-65DE-EC17-FCAACCB6D710}"/>
                  </a:ext>
                </a:extLst>
              </p:cNvPr>
              <p:cNvSpPr/>
              <p:nvPr/>
            </p:nvSpPr>
            <p:spPr>
              <a:xfrm>
                <a:off x="3531142" y="318337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66" name="椭圆 465">
                <a:extLst>
                  <a:ext uri="{FF2B5EF4-FFF2-40B4-BE49-F238E27FC236}">
                    <a16:creationId xmlns:a16="http://schemas.microsoft.com/office/drawing/2014/main" id="{5E5B2F73-623D-85B0-19DA-D46482F13E64}"/>
                  </a:ext>
                </a:extLst>
              </p:cNvPr>
              <p:cNvSpPr/>
              <p:nvPr/>
            </p:nvSpPr>
            <p:spPr>
              <a:xfrm>
                <a:off x="3531142" y="2334634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67" name="椭圆 466">
                <a:extLst>
                  <a:ext uri="{FF2B5EF4-FFF2-40B4-BE49-F238E27FC236}">
                    <a16:creationId xmlns:a16="http://schemas.microsoft.com/office/drawing/2014/main" id="{5A1CD6BE-301B-9790-AA25-A72273721221}"/>
                  </a:ext>
                </a:extLst>
              </p:cNvPr>
              <p:cNvSpPr/>
              <p:nvPr/>
            </p:nvSpPr>
            <p:spPr>
              <a:xfrm>
                <a:off x="3531142" y="26175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68" name="椭圆 467">
                <a:extLst>
                  <a:ext uri="{FF2B5EF4-FFF2-40B4-BE49-F238E27FC236}">
                    <a16:creationId xmlns:a16="http://schemas.microsoft.com/office/drawing/2014/main" id="{CEB52500-4DF3-A7BA-CA03-6E9974D95E55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420" name="组合 419">
              <a:extLst>
                <a:ext uri="{FF2B5EF4-FFF2-40B4-BE49-F238E27FC236}">
                  <a16:creationId xmlns:a16="http://schemas.microsoft.com/office/drawing/2014/main" id="{03F34947-3090-1824-07CF-4FF47DEDC356}"/>
                </a:ext>
              </a:extLst>
            </p:cNvPr>
            <p:cNvGrpSpPr/>
            <p:nvPr/>
          </p:nvGrpSpPr>
          <p:grpSpPr>
            <a:xfrm>
              <a:off x="7787967" y="4171424"/>
              <a:ext cx="143028" cy="945271"/>
              <a:chOff x="3104749" y="2327346"/>
              <a:chExt cx="136186" cy="717415"/>
            </a:xfrm>
            <a:solidFill>
              <a:srgbClr val="00A6A6"/>
            </a:solidFill>
          </p:grpSpPr>
          <p:sp>
            <p:nvSpPr>
              <p:cNvPr id="462" name="椭圆 461">
                <a:extLst>
                  <a:ext uri="{FF2B5EF4-FFF2-40B4-BE49-F238E27FC236}">
                    <a16:creationId xmlns:a16="http://schemas.microsoft.com/office/drawing/2014/main" id="{728A3EC3-4473-F31A-E18B-46340E70C8E6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椭圆 462">
                <a:extLst>
                  <a:ext uri="{FF2B5EF4-FFF2-40B4-BE49-F238E27FC236}">
                    <a16:creationId xmlns:a16="http://schemas.microsoft.com/office/drawing/2014/main" id="{3ADBFDD5-356B-AED0-E79B-C5C1BF7FFAF4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椭圆 463">
                <a:extLst>
                  <a:ext uri="{FF2B5EF4-FFF2-40B4-BE49-F238E27FC236}">
                    <a16:creationId xmlns:a16="http://schemas.microsoft.com/office/drawing/2014/main" id="{B74F81E8-41A7-1CBC-8DEA-4E6782B745CF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1" name="组合 420">
              <a:extLst>
                <a:ext uri="{FF2B5EF4-FFF2-40B4-BE49-F238E27FC236}">
                  <a16:creationId xmlns:a16="http://schemas.microsoft.com/office/drawing/2014/main" id="{38ECC835-0FCD-F7EF-A303-012A7F13DF48}"/>
                </a:ext>
              </a:extLst>
            </p:cNvPr>
            <p:cNvGrpSpPr/>
            <p:nvPr/>
          </p:nvGrpSpPr>
          <p:grpSpPr>
            <a:xfrm>
              <a:off x="8451581" y="3970614"/>
              <a:ext cx="143028" cy="1297748"/>
              <a:chOff x="3531142" y="2334638"/>
              <a:chExt cx="136186" cy="984928"/>
            </a:xfrm>
            <a:solidFill>
              <a:srgbClr val="52BEA0"/>
            </a:solidFill>
          </p:grpSpPr>
          <p:sp>
            <p:nvSpPr>
              <p:cNvPr id="458" name="椭圆 457">
                <a:extLst>
                  <a:ext uri="{FF2B5EF4-FFF2-40B4-BE49-F238E27FC236}">
                    <a16:creationId xmlns:a16="http://schemas.microsoft.com/office/drawing/2014/main" id="{040DF6DD-3D84-9DAD-82D1-C84F96A8664A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9" name="椭圆 458">
                <a:extLst>
                  <a:ext uri="{FF2B5EF4-FFF2-40B4-BE49-F238E27FC236}">
                    <a16:creationId xmlns:a16="http://schemas.microsoft.com/office/drawing/2014/main" id="{9EC2AFEE-9EA2-93A9-7B8B-35F9DC29F831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" name="椭圆 459">
                <a:extLst>
                  <a:ext uri="{FF2B5EF4-FFF2-40B4-BE49-F238E27FC236}">
                    <a16:creationId xmlns:a16="http://schemas.microsoft.com/office/drawing/2014/main" id="{CABAEA31-9357-A43A-BC07-51937F68F405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椭圆 460">
                <a:extLst>
                  <a:ext uri="{FF2B5EF4-FFF2-40B4-BE49-F238E27FC236}">
                    <a16:creationId xmlns:a16="http://schemas.microsoft.com/office/drawing/2014/main" id="{650A245E-A954-C834-3280-B2F4E34E1296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FBBFDF6F-338E-FA4A-C8FB-5384285CA71E}"/>
                </a:ext>
              </a:extLst>
            </p:cNvPr>
            <p:cNvCxnSpPr>
              <a:stCxn id="462" idx="6"/>
              <a:endCxn id="466" idx="2"/>
            </p:cNvCxnSpPr>
            <p:nvPr/>
          </p:nvCxnSpPr>
          <p:spPr>
            <a:xfrm flipV="1">
              <a:off x="7930995" y="4060334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D0D98C67-91DF-919F-FA81-F7E3F4521BD8}"/>
                </a:ext>
              </a:extLst>
            </p:cNvPr>
            <p:cNvCxnSpPr>
              <a:stCxn id="463" idx="6"/>
              <a:endCxn id="466" idx="2"/>
            </p:cNvCxnSpPr>
            <p:nvPr/>
          </p:nvCxnSpPr>
          <p:spPr>
            <a:xfrm flipV="1">
              <a:off x="7930995" y="4060334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直接连接符 423">
              <a:extLst>
                <a:ext uri="{FF2B5EF4-FFF2-40B4-BE49-F238E27FC236}">
                  <a16:creationId xmlns:a16="http://schemas.microsoft.com/office/drawing/2014/main" id="{8CC587C2-78B7-1645-9A37-ADAB0EBBA0BC}"/>
                </a:ext>
              </a:extLst>
            </p:cNvPr>
            <p:cNvCxnSpPr>
              <a:stCxn id="462" idx="6"/>
              <a:endCxn id="467" idx="2"/>
            </p:cNvCxnSpPr>
            <p:nvPr/>
          </p:nvCxnSpPr>
          <p:spPr>
            <a:xfrm>
              <a:off x="7930995" y="4261144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20149F86-DA83-5998-3FF5-89E47EB6EB78}"/>
                </a:ext>
              </a:extLst>
            </p:cNvPr>
            <p:cNvCxnSpPr>
              <a:stCxn id="462" idx="6"/>
              <a:endCxn id="468" idx="2"/>
            </p:cNvCxnSpPr>
            <p:nvPr/>
          </p:nvCxnSpPr>
          <p:spPr>
            <a:xfrm>
              <a:off x="7930995" y="4261144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直接连接符 425">
              <a:extLst>
                <a:ext uri="{FF2B5EF4-FFF2-40B4-BE49-F238E27FC236}">
                  <a16:creationId xmlns:a16="http://schemas.microsoft.com/office/drawing/2014/main" id="{E683948F-AD79-1401-1B84-86040E2B1ED6}"/>
                </a:ext>
              </a:extLst>
            </p:cNvPr>
            <p:cNvCxnSpPr>
              <a:stCxn id="463" idx="6"/>
              <a:endCxn id="467" idx="2"/>
            </p:cNvCxnSpPr>
            <p:nvPr/>
          </p:nvCxnSpPr>
          <p:spPr>
            <a:xfrm flipV="1">
              <a:off x="7930995" y="4433103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直接连接符 426">
              <a:extLst>
                <a:ext uri="{FF2B5EF4-FFF2-40B4-BE49-F238E27FC236}">
                  <a16:creationId xmlns:a16="http://schemas.microsoft.com/office/drawing/2014/main" id="{FF6B3A25-D48C-1FBF-B280-F44FA0CD5C6B}"/>
                </a:ext>
              </a:extLst>
            </p:cNvPr>
            <p:cNvCxnSpPr>
              <a:stCxn id="463" idx="6"/>
              <a:endCxn id="468" idx="2"/>
            </p:cNvCxnSpPr>
            <p:nvPr/>
          </p:nvCxnSpPr>
          <p:spPr>
            <a:xfrm>
              <a:off x="7930995" y="4643521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8" name="直接连接符 427">
              <a:extLst>
                <a:ext uri="{FF2B5EF4-FFF2-40B4-BE49-F238E27FC236}">
                  <a16:creationId xmlns:a16="http://schemas.microsoft.com/office/drawing/2014/main" id="{3BAE29F7-5D3B-F891-8730-64063B4A52C3}"/>
                </a:ext>
              </a:extLst>
            </p:cNvPr>
            <p:cNvCxnSpPr>
              <a:stCxn id="463" idx="6"/>
              <a:endCxn id="465" idx="2"/>
            </p:cNvCxnSpPr>
            <p:nvPr/>
          </p:nvCxnSpPr>
          <p:spPr>
            <a:xfrm>
              <a:off x="7930995" y="4643521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直接连接符 428">
              <a:extLst>
                <a:ext uri="{FF2B5EF4-FFF2-40B4-BE49-F238E27FC236}">
                  <a16:creationId xmlns:a16="http://schemas.microsoft.com/office/drawing/2014/main" id="{C26235BE-869D-2DBC-84AF-EFF6CB9F97A2}"/>
                </a:ext>
              </a:extLst>
            </p:cNvPr>
            <p:cNvCxnSpPr>
              <a:stCxn id="464" idx="6"/>
              <a:endCxn id="467" idx="2"/>
            </p:cNvCxnSpPr>
            <p:nvPr/>
          </p:nvCxnSpPr>
          <p:spPr>
            <a:xfrm flipV="1">
              <a:off x="7930995" y="4433103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170697BA-64D2-292D-7B25-4B2C1A74AECB}"/>
                </a:ext>
              </a:extLst>
            </p:cNvPr>
            <p:cNvCxnSpPr>
              <a:stCxn id="464" idx="6"/>
              <a:endCxn id="468" idx="2"/>
            </p:cNvCxnSpPr>
            <p:nvPr/>
          </p:nvCxnSpPr>
          <p:spPr>
            <a:xfrm flipV="1">
              <a:off x="7930995" y="4805873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直接连接符 430">
              <a:extLst>
                <a:ext uri="{FF2B5EF4-FFF2-40B4-BE49-F238E27FC236}">
                  <a16:creationId xmlns:a16="http://schemas.microsoft.com/office/drawing/2014/main" id="{BF5A52B9-7EB2-B79D-9639-153DBB268C68}"/>
                </a:ext>
              </a:extLst>
            </p:cNvPr>
            <p:cNvCxnSpPr>
              <a:stCxn id="466" idx="6"/>
              <a:endCxn id="459" idx="2"/>
            </p:cNvCxnSpPr>
            <p:nvPr/>
          </p:nvCxnSpPr>
          <p:spPr>
            <a:xfrm>
              <a:off x="8319220" y="4060334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2" name="直接连接符 431">
              <a:extLst>
                <a:ext uri="{FF2B5EF4-FFF2-40B4-BE49-F238E27FC236}">
                  <a16:creationId xmlns:a16="http://schemas.microsoft.com/office/drawing/2014/main" id="{5028315A-1247-FFB4-FA3E-6718D9915CBD}"/>
                </a:ext>
              </a:extLst>
            </p:cNvPr>
            <p:cNvCxnSpPr>
              <a:stCxn id="466" idx="6"/>
              <a:endCxn id="460" idx="2"/>
            </p:cNvCxnSpPr>
            <p:nvPr/>
          </p:nvCxnSpPr>
          <p:spPr>
            <a:xfrm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3" name="直接连接符 432">
              <a:extLst>
                <a:ext uri="{FF2B5EF4-FFF2-40B4-BE49-F238E27FC236}">
                  <a16:creationId xmlns:a16="http://schemas.microsoft.com/office/drawing/2014/main" id="{4E7C1A6B-00C7-3FB9-F7DC-F4E39B01169D}"/>
                </a:ext>
              </a:extLst>
            </p:cNvPr>
            <p:cNvCxnSpPr>
              <a:stCxn id="459" idx="2"/>
              <a:endCxn id="467" idx="6"/>
            </p:cNvCxnSpPr>
            <p:nvPr/>
          </p:nvCxnSpPr>
          <p:spPr>
            <a:xfrm flipH="1"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直接连接符 433">
              <a:extLst>
                <a:ext uri="{FF2B5EF4-FFF2-40B4-BE49-F238E27FC236}">
                  <a16:creationId xmlns:a16="http://schemas.microsoft.com/office/drawing/2014/main" id="{6DE2BA19-5760-F086-EE8A-5A9415B5C913}"/>
                </a:ext>
              </a:extLst>
            </p:cNvPr>
            <p:cNvCxnSpPr>
              <a:stCxn id="467" idx="6"/>
              <a:endCxn id="460" idx="2"/>
            </p:cNvCxnSpPr>
            <p:nvPr/>
          </p:nvCxnSpPr>
          <p:spPr>
            <a:xfrm>
              <a:off x="8319220" y="443310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直接连接符 434">
              <a:extLst>
                <a:ext uri="{FF2B5EF4-FFF2-40B4-BE49-F238E27FC236}">
                  <a16:creationId xmlns:a16="http://schemas.microsoft.com/office/drawing/2014/main" id="{8EB8ABCD-AE19-7F3C-C218-C8859EBA8147}"/>
                </a:ext>
              </a:extLst>
            </p:cNvPr>
            <p:cNvCxnSpPr>
              <a:stCxn id="467" idx="6"/>
              <a:endCxn id="461" idx="2"/>
            </p:cNvCxnSpPr>
            <p:nvPr/>
          </p:nvCxnSpPr>
          <p:spPr>
            <a:xfrm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直接连接符 435">
              <a:extLst>
                <a:ext uri="{FF2B5EF4-FFF2-40B4-BE49-F238E27FC236}">
                  <a16:creationId xmlns:a16="http://schemas.microsoft.com/office/drawing/2014/main" id="{E6C66E5D-57FA-449C-EA57-CBB081C09421}"/>
                </a:ext>
              </a:extLst>
            </p:cNvPr>
            <p:cNvCxnSpPr>
              <a:stCxn id="460" idx="2"/>
              <a:endCxn id="468" idx="6"/>
            </p:cNvCxnSpPr>
            <p:nvPr/>
          </p:nvCxnSpPr>
          <p:spPr>
            <a:xfrm flipH="1"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直接连接符 436">
              <a:extLst>
                <a:ext uri="{FF2B5EF4-FFF2-40B4-BE49-F238E27FC236}">
                  <a16:creationId xmlns:a16="http://schemas.microsoft.com/office/drawing/2014/main" id="{172D6379-DD69-21E3-21B2-55C443D78866}"/>
                </a:ext>
              </a:extLst>
            </p:cNvPr>
            <p:cNvCxnSpPr>
              <a:stCxn id="468" idx="6"/>
              <a:endCxn id="461" idx="2"/>
            </p:cNvCxnSpPr>
            <p:nvPr/>
          </p:nvCxnSpPr>
          <p:spPr>
            <a:xfrm>
              <a:off x="8319220" y="480587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直接连接符 437">
              <a:extLst>
                <a:ext uri="{FF2B5EF4-FFF2-40B4-BE49-F238E27FC236}">
                  <a16:creationId xmlns:a16="http://schemas.microsoft.com/office/drawing/2014/main" id="{C0C93865-E81D-D0DD-8B22-0878CBDDDDD7}"/>
                </a:ext>
              </a:extLst>
            </p:cNvPr>
            <p:cNvCxnSpPr>
              <a:stCxn id="461" idx="2"/>
              <a:endCxn id="465" idx="6"/>
            </p:cNvCxnSpPr>
            <p:nvPr/>
          </p:nvCxnSpPr>
          <p:spPr>
            <a:xfrm flipH="1"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直接连接符 438">
              <a:extLst>
                <a:ext uri="{FF2B5EF4-FFF2-40B4-BE49-F238E27FC236}">
                  <a16:creationId xmlns:a16="http://schemas.microsoft.com/office/drawing/2014/main" id="{EC5F212F-7129-47ED-199D-1894414A0DC9}"/>
                </a:ext>
              </a:extLst>
            </p:cNvPr>
            <p:cNvCxnSpPr>
              <a:stCxn id="465" idx="6"/>
              <a:endCxn id="458" idx="2"/>
            </p:cNvCxnSpPr>
            <p:nvPr/>
          </p:nvCxnSpPr>
          <p:spPr>
            <a:xfrm>
              <a:off x="8319220" y="517864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0" name="直接连接符 439">
              <a:extLst>
                <a:ext uri="{FF2B5EF4-FFF2-40B4-BE49-F238E27FC236}">
                  <a16:creationId xmlns:a16="http://schemas.microsoft.com/office/drawing/2014/main" id="{C53C15D7-2110-AE4F-3B43-A15049EDE2F6}"/>
                </a:ext>
              </a:extLst>
            </p:cNvPr>
            <p:cNvCxnSpPr>
              <a:stCxn id="468" idx="6"/>
              <a:endCxn id="458" idx="2"/>
            </p:cNvCxnSpPr>
            <p:nvPr/>
          </p:nvCxnSpPr>
          <p:spPr>
            <a:xfrm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1" name="组合 440">
              <a:extLst>
                <a:ext uri="{FF2B5EF4-FFF2-40B4-BE49-F238E27FC236}">
                  <a16:creationId xmlns:a16="http://schemas.microsoft.com/office/drawing/2014/main" id="{5F0FCA87-8D7A-2005-4F5D-592A123B1C08}"/>
                </a:ext>
              </a:extLst>
            </p:cNvPr>
            <p:cNvGrpSpPr/>
            <p:nvPr/>
          </p:nvGrpSpPr>
          <p:grpSpPr>
            <a:xfrm>
              <a:off x="8831008" y="4174424"/>
              <a:ext cx="143028" cy="945271"/>
              <a:chOff x="3104749" y="2327346"/>
              <a:chExt cx="136186" cy="717415"/>
            </a:xfrm>
            <a:solidFill>
              <a:srgbClr val="00B0F0"/>
            </a:solidFill>
          </p:grpSpPr>
          <p:sp>
            <p:nvSpPr>
              <p:cNvPr id="455" name="椭圆 454">
                <a:extLst>
                  <a:ext uri="{FF2B5EF4-FFF2-40B4-BE49-F238E27FC236}">
                    <a16:creationId xmlns:a16="http://schemas.microsoft.com/office/drawing/2014/main" id="{C8FF2480-C61B-66D6-9003-4E5B1BDA393B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56" name="椭圆 455">
                <a:extLst>
                  <a:ext uri="{FF2B5EF4-FFF2-40B4-BE49-F238E27FC236}">
                    <a16:creationId xmlns:a16="http://schemas.microsoft.com/office/drawing/2014/main" id="{3CC381B5-13FB-946E-E1D5-0E8F0A21E059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7" name="椭圆 456">
                <a:extLst>
                  <a:ext uri="{FF2B5EF4-FFF2-40B4-BE49-F238E27FC236}">
                    <a16:creationId xmlns:a16="http://schemas.microsoft.com/office/drawing/2014/main" id="{0023A8BE-23E9-FD23-0EB7-015652CCCC1F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42" name="直接连接符 441">
              <a:extLst>
                <a:ext uri="{FF2B5EF4-FFF2-40B4-BE49-F238E27FC236}">
                  <a16:creationId xmlns:a16="http://schemas.microsoft.com/office/drawing/2014/main" id="{223A1955-54F2-AF66-DBB3-E3DC97AA61A9}"/>
                </a:ext>
              </a:extLst>
            </p:cNvPr>
            <p:cNvCxnSpPr>
              <a:stCxn id="464" idx="6"/>
              <a:endCxn id="465" idx="2"/>
            </p:cNvCxnSpPr>
            <p:nvPr/>
          </p:nvCxnSpPr>
          <p:spPr>
            <a:xfrm>
              <a:off x="7930995" y="5026975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直接连接符 442">
              <a:extLst>
                <a:ext uri="{FF2B5EF4-FFF2-40B4-BE49-F238E27FC236}">
                  <a16:creationId xmlns:a16="http://schemas.microsoft.com/office/drawing/2014/main" id="{F2AD5F73-AD49-AC2B-4980-B8ADF8D16EE5}"/>
                </a:ext>
              </a:extLst>
            </p:cNvPr>
            <p:cNvCxnSpPr>
              <a:stCxn id="459" idx="6"/>
              <a:endCxn id="455" idx="2"/>
            </p:cNvCxnSpPr>
            <p:nvPr/>
          </p:nvCxnSpPr>
          <p:spPr>
            <a:xfrm>
              <a:off x="8594609" y="4060334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直接连接符 443">
              <a:extLst>
                <a:ext uri="{FF2B5EF4-FFF2-40B4-BE49-F238E27FC236}">
                  <a16:creationId xmlns:a16="http://schemas.microsoft.com/office/drawing/2014/main" id="{5D9032C3-764F-9154-AFFF-B4F6B6B4CF99}"/>
                </a:ext>
              </a:extLst>
            </p:cNvPr>
            <p:cNvCxnSpPr>
              <a:stCxn id="459" idx="6"/>
              <a:endCxn id="456" idx="2"/>
            </p:cNvCxnSpPr>
            <p:nvPr/>
          </p:nvCxnSpPr>
          <p:spPr>
            <a:xfrm>
              <a:off x="8594609" y="4060334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直接连接符 444">
              <a:extLst>
                <a:ext uri="{FF2B5EF4-FFF2-40B4-BE49-F238E27FC236}">
                  <a16:creationId xmlns:a16="http://schemas.microsoft.com/office/drawing/2014/main" id="{8D16543A-959B-9D58-29C4-A4D13AFA4FB6}"/>
                </a:ext>
              </a:extLst>
            </p:cNvPr>
            <p:cNvCxnSpPr>
              <a:stCxn id="460" idx="6"/>
              <a:endCxn id="456" idx="2"/>
            </p:cNvCxnSpPr>
            <p:nvPr/>
          </p:nvCxnSpPr>
          <p:spPr>
            <a:xfrm>
              <a:off x="8594609" y="4433103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6" name="直接连接符 445">
              <a:extLst>
                <a:ext uri="{FF2B5EF4-FFF2-40B4-BE49-F238E27FC236}">
                  <a16:creationId xmlns:a16="http://schemas.microsoft.com/office/drawing/2014/main" id="{7390590B-5955-14E6-ABC0-5290E85DB81D}"/>
                </a:ext>
              </a:extLst>
            </p:cNvPr>
            <p:cNvCxnSpPr>
              <a:stCxn id="460" idx="6"/>
              <a:endCxn id="457" idx="2"/>
            </p:cNvCxnSpPr>
            <p:nvPr/>
          </p:nvCxnSpPr>
          <p:spPr>
            <a:xfrm>
              <a:off x="8594609" y="4433103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7" name="直接连接符 446">
              <a:extLst>
                <a:ext uri="{FF2B5EF4-FFF2-40B4-BE49-F238E27FC236}">
                  <a16:creationId xmlns:a16="http://schemas.microsoft.com/office/drawing/2014/main" id="{DF1307DF-370B-A4D6-ECA0-71923BBC53DF}"/>
                </a:ext>
              </a:extLst>
            </p:cNvPr>
            <p:cNvCxnSpPr>
              <a:stCxn id="458" idx="6"/>
              <a:endCxn id="457" idx="2"/>
            </p:cNvCxnSpPr>
            <p:nvPr/>
          </p:nvCxnSpPr>
          <p:spPr>
            <a:xfrm flipV="1">
              <a:off x="8594609" y="5029975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8" name="直接连接符 447">
              <a:extLst>
                <a:ext uri="{FF2B5EF4-FFF2-40B4-BE49-F238E27FC236}">
                  <a16:creationId xmlns:a16="http://schemas.microsoft.com/office/drawing/2014/main" id="{EB6F62DE-F005-15A6-B7B9-CF123ECAE224}"/>
                </a:ext>
              </a:extLst>
            </p:cNvPr>
            <p:cNvCxnSpPr>
              <a:stCxn id="461" idx="6"/>
              <a:endCxn id="457" idx="2"/>
            </p:cNvCxnSpPr>
            <p:nvPr/>
          </p:nvCxnSpPr>
          <p:spPr>
            <a:xfrm>
              <a:off x="8594609" y="4805873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直接连接符 448">
              <a:extLst>
                <a:ext uri="{FF2B5EF4-FFF2-40B4-BE49-F238E27FC236}">
                  <a16:creationId xmlns:a16="http://schemas.microsoft.com/office/drawing/2014/main" id="{B678D981-EE23-3D8C-8870-9DBBF0888F68}"/>
                </a:ext>
              </a:extLst>
            </p:cNvPr>
            <p:cNvCxnSpPr>
              <a:stCxn id="461" idx="6"/>
              <a:endCxn id="456" idx="2"/>
            </p:cNvCxnSpPr>
            <p:nvPr/>
          </p:nvCxnSpPr>
          <p:spPr>
            <a:xfrm flipV="1">
              <a:off x="8594609" y="4646521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直接连接符 449">
              <a:extLst>
                <a:ext uri="{FF2B5EF4-FFF2-40B4-BE49-F238E27FC236}">
                  <a16:creationId xmlns:a16="http://schemas.microsoft.com/office/drawing/2014/main" id="{3894770A-D232-CF9E-94E1-892392C00F83}"/>
                </a:ext>
              </a:extLst>
            </p:cNvPr>
            <p:cNvCxnSpPr>
              <a:stCxn id="458" idx="6"/>
              <a:endCxn id="456" idx="2"/>
            </p:cNvCxnSpPr>
            <p:nvPr/>
          </p:nvCxnSpPr>
          <p:spPr>
            <a:xfrm flipV="1">
              <a:off x="8594609" y="4646521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直接连接符 450">
              <a:extLst>
                <a:ext uri="{FF2B5EF4-FFF2-40B4-BE49-F238E27FC236}">
                  <a16:creationId xmlns:a16="http://schemas.microsoft.com/office/drawing/2014/main" id="{868A6BAB-23E2-3F37-EFB8-4020F3378453}"/>
                </a:ext>
              </a:extLst>
            </p:cNvPr>
            <p:cNvCxnSpPr>
              <a:stCxn id="460" idx="6"/>
              <a:endCxn id="455" idx="2"/>
            </p:cNvCxnSpPr>
            <p:nvPr/>
          </p:nvCxnSpPr>
          <p:spPr>
            <a:xfrm flipV="1">
              <a:off x="8594609" y="4264144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2" name="直接箭头连接符 451">
              <a:extLst>
                <a:ext uri="{FF2B5EF4-FFF2-40B4-BE49-F238E27FC236}">
                  <a16:creationId xmlns:a16="http://schemas.microsoft.com/office/drawing/2014/main" id="{0EB55B7A-974E-5A1C-C0A1-65C166B6B140}"/>
                </a:ext>
              </a:extLst>
            </p:cNvPr>
            <p:cNvCxnSpPr>
              <a:stCxn id="455" idx="6"/>
            </p:cNvCxnSpPr>
            <p:nvPr/>
          </p:nvCxnSpPr>
          <p:spPr>
            <a:xfrm flipV="1">
              <a:off x="8974036" y="4261144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3" name="直接箭头连接符 452">
              <a:extLst>
                <a:ext uri="{FF2B5EF4-FFF2-40B4-BE49-F238E27FC236}">
                  <a16:creationId xmlns:a16="http://schemas.microsoft.com/office/drawing/2014/main" id="{D31D975F-4FD9-9900-176B-8B22C9658690}"/>
                </a:ext>
              </a:extLst>
            </p:cNvPr>
            <p:cNvCxnSpPr/>
            <p:nvPr/>
          </p:nvCxnSpPr>
          <p:spPr>
            <a:xfrm flipV="1">
              <a:off x="8974035" y="4640521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直接箭头连接符 453">
              <a:extLst>
                <a:ext uri="{FF2B5EF4-FFF2-40B4-BE49-F238E27FC236}">
                  <a16:creationId xmlns:a16="http://schemas.microsoft.com/office/drawing/2014/main" id="{3EE2C3CB-4336-57FF-2046-4BFD2931DEDA}"/>
                </a:ext>
              </a:extLst>
            </p:cNvPr>
            <p:cNvCxnSpPr/>
            <p:nvPr/>
          </p:nvCxnSpPr>
          <p:spPr>
            <a:xfrm flipV="1">
              <a:off x="8974034" y="503045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1998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BF24A77-4162-0F08-C6AD-D7BB5F6C2DB1}"/>
              </a:ext>
            </a:extLst>
          </p:cNvPr>
          <p:cNvSpPr/>
          <p:nvPr/>
        </p:nvSpPr>
        <p:spPr>
          <a:xfrm>
            <a:off x="350736" y="252996"/>
            <a:ext cx="350195" cy="350195"/>
          </a:xfrm>
          <a:prstGeom prst="rect">
            <a:avLst/>
          </a:prstGeom>
          <a:solidFill>
            <a:srgbClr val="8091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A17CBE-DECD-A010-F5FD-D728CFF0B4C4}"/>
              </a:ext>
            </a:extLst>
          </p:cNvPr>
          <p:cNvSpPr/>
          <p:nvPr/>
        </p:nvSpPr>
        <p:spPr>
          <a:xfrm>
            <a:off x="700931" y="252996"/>
            <a:ext cx="350195" cy="350195"/>
          </a:xfrm>
          <a:prstGeom prst="rect">
            <a:avLst/>
          </a:prstGeom>
          <a:solidFill>
            <a:srgbClr val="6375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17A67A-ADF5-68B5-01AF-C5A5AA4D9CB2}"/>
              </a:ext>
            </a:extLst>
          </p:cNvPr>
          <p:cNvSpPr/>
          <p:nvPr/>
        </p:nvSpPr>
        <p:spPr>
          <a:xfrm>
            <a:off x="1051126" y="252996"/>
            <a:ext cx="350195" cy="350195"/>
          </a:xfrm>
          <a:prstGeom prst="rect">
            <a:avLst/>
          </a:prstGeom>
          <a:solidFill>
            <a:srgbClr val="5776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FDE115-7674-6DAA-F1F5-39794FC87DC6}"/>
              </a:ext>
            </a:extLst>
          </p:cNvPr>
          <p:cNvSpPr/>
          <p:nvPr/>
        </p:nvSpPr>
        <p:spPr>
          <a:xfrm>
            <a:off x="1401321" y="252996"/>
            <a:ext cx="350195" cy="350195"/>
          </a:xfrm>
          <a:prstGeom prst="rect">
            <a:avLst/>
          </a:prstGeom>
          <a:solidFill>
            <a:srgbClr val="C6DAE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0371F38-2220-4BF1-3B43-5494A13BE0D8}"/>
              </a:ext>
            </a:extLst>
          </p:cNvPr>
          <p:cNvSpPr/>
          <p:nvPr/>
        </p:nvSpPr>
        <p:spPr>
          <a:xfrm>
            <a:off x="1751516" y="252995"/>
            <a:ext cx="350195" cy="35019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36EBF5-271E-03EA-5BE4-8F34E66B8EBF}"/>
              </a:ext>
            </a:extLst>
          </p:cNvPr>
          <p:cNvSpPr/>
          <p:nvPr/>
        </p:nvSpPr>
        <p:spPr>
          <a:xfrm>
            <a:off x="2101711" y="252994"/>
            <a:ext cx="350195" cy="350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0492211-81EA-4F20-6A0B-D5E8856CD403}"/>
              </a:ext>
            </a:extLst>
          </p:cNvPr>
          <p:cNvSpPr/>
          <p:nvPr/>
        </p:nvSpPr>
        <p:spPr>
          <a:xfrm>
            <a:off x="2451906" y="252993"/>
            <a:ext cx="350195" cy="350195"/>
          </a:xfrm>
          <a:prstGeom prst="rect">
            <a:avLst/>
          </a:prstGeom>
          <a:solidFill>
            <a:srgbClr val="163D82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D98714-6203-64F0-A0E5-E4B7CA576A4B}"/>
              </a:ext>
            </a:extLst>
          </p:cNvPr>
          <p:cNvSpPr/>
          <p:nvPr/>
        </p:nvSpPr>
        <p:spPr>
          <a:xfrm>
            <a:off x="3551136" y="252993"/>
            <a:ext cx="350195" cy="350195"/>
          </a:xfrm>
          <a:prstGeom prst="rect">
            <a:avLst/>
          </a:prstGeom>
          <a:solidFill>
            <a:srgbClr val="5E5E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E6FD06-3F35-F432-B130-FAEB0E9CEE4D}"/>
              </a:ext>
            </a:extLst>
          </p:cNvPr>
          <p:cNvSpPr/>
          <p:nvPr/>
        </p:nvSpPr>
        <p:spPr>
          <a:xfrm>
            <a:off x="3901331" y="252993"/>
            <a:ext cx="350195" cy="350195"/>
          </a:xfrm>
          <a:prstGeom prst="rect">
            <a:avLst/>
          </a:prstGeom>
          <a:solidFill>
            <a:srgbClr val="D5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F96BEE-EFED-8745-0F38-FAA8EE8D7542}"/>
              </a:ext>
            </a:extLst>
          </p:cNvPr>
          <p:cNvSpPr/>
          <p:nvPr/>
        </p:nvSpPr>
        <p:spPr>
          <a:xfrm>
            <a:off x="4251526" y="252993"/>
            <a:ext cx="350195" cy="350195"/>
          </a:xfrm>
          <a:prstGeom prst="rect">
            <a:avLst/>
          </a:prstGeom>
          <a:solidFill>
            <a:srgbClr val="9292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96780F-2111-36A9-BF75-BFF1B411993B}"/>
              </a:ext>
            </a:extLst>
          </p:cNvPr>
          <p:cNvSpPr/>
          <p:nvPr/>
        </p:nvSpPr>
        <p:spPr>
          <a:xfrm>
            <a:off x="4601721" y="252993"/>
            <a:ext cx="350195" cy="35019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FDB722-A559-C89B-82E5-8F78038A17AA}"/>
              </a:ext>
            </a:extLst>
          </p:cNvPr>
          <p:cNvSpPr/>
          <p:nvPr/>
        </p:nvSpPr>
        <p:spPr>
          <a:xfrm>
            <a:off x="4951916" y="252992"/>
            <a:ext cx="350195" cy="350195"/>
          </a:xfrm>
          <a:prstGeom prst="rect">
            <a:avLst/>
          </a:prstGeom>
          <a:solidFill>
            <a:srgbClr val="9292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8FB37C-780B-729E-77D2-BD1F4DA0F6C4}"/>
              </a:ext>
            </a:extLst>
          </p:cNvPr>
          <p:cNvSpPr/>
          <p:nvPr/>
        </p:nvSpPr>
        <p:spPr>
          <a:xfrm>
            <a:off x="5302111" y="252991"/>
            <a:ext cx="350195" cy="350195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29A2E5-B4C5-9E83-FF14-6DF61071B867}"/>
              </a:ext>
            </a:extLst>
          </p:cNvPr>
          <p:cNvSpPr/>
          <p:nvPr/>
        </p:nvSpPr>
        <p:spPr>
          <a:xfrm>
            <a:off x="5652306" y="252990"/>
            <a:ext cx="350195" cy="350195"/>
          </a:xfrm>
          <a:prstGeom prst="rect">
            <a:avLst/>
          </a:prstGeom>
          <a:solidFill>
            <a:srgbClr val="5E5E5E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64CB458-77BB-5C3D-D990-92B7825C8A52}"/>
              </a:ext>
            </a:extLst>
          </p:cNvPr>
          <p:cNvGrpSpPr/>
          <p:nvPr/>
        </p:nvGrpSpPr>
        <p:grpSpPr>
          <a:xfrm>
            <a:off x="350736" y="1094107"/>
            <a:ext cx="2451365" cy="350198"/>
            <a:chOff x="1051128" y="2206091"/>
            <a:chExt cx="2451365" cy="35019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78BED90-7DB4-3931-18DD-FD1D93981C09}"/>
                </a:ext>
              </a:extLst>
            </p:cNvPr>
            <p:cNvSpPr/>
            <p:nvPr/>
          </p:nvSpPr>
          <p:spPr>
            <a:xfrm>
              <a:off x="1051128" y="2206094"/>
              <a:ext cx="350195" cy="350195"/>
            </a:xfrm>
            <a:prstGeom prst="rect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E220677-573E-943A-E5F8-4BF4832BD9C5}"/>
                </a:ext>
              </a:extLst>
            </p:cNvPr>
            <p:cNvSpPr/>
            <p:nvPr/>
          </p:nvSpPr>
          <p:spPr>
            <a:xfrm>
              <a:off x="1401323" y="2206094"/>
              <a:ext cx="350195" cy="350195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0ED69AD-BAD7-186F-9885-3DE3A2F0F7C3}"/>
                </a:ext>
              </a:extLst>
            </p:cNvPr>
            <p:cNvSpPr/>
            <p:nvPr/>
          </p:nvSpPr>
          <p:spPr>
            <a:xfrm>
              <a:off x="1751518" y="2206094"/>
              <a:ext cx="350195" cy="350195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B19D511-4D9D-B68D-4D01-1B1775241EBE}"/>
                </a:ext>
              </a:extLst>
            </p:cNvPr>
            <p:cNvSpPr/>
            <p:nvPr/>
          </p:nvSpPr>
          <p:spPr>
            <a:xfrm>
              <a:off x="2101713" y="2206094"/>
              <a:ext cx="350195" cy="350195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1170922-B7BC-0E6D-BAC6-76EC9AB637B4}"/>
                </a:ext>
              </a:extLst>
            </p:cNvPr>
            <p:cNvSpPr/>
            <p:nvPr/>
          </p:nvSpPr>
          <p:spPr>
            <a:xfrm>
              <a:off x="2451908" y="2206093"/>
              <a:ext cx="350195" cy="350195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83DA5A1-AB4C-32AB-61F7-D0A78DE9087A}"/>
                </a:ext>
              </a:extLst>
            </p:cNvPr>
            <p:cNvSpPr/>
            <p:nvPr/>
          </p:nvSpPr>
          <p:spPr>
            <a:xfrm>
              <a:off x="2802103" y="2206092"/>
              <a:ext cx="350195" cy="3501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2B157B9-60F3-CBAD-8A3C-04E22AEB78A7}"/>
                </a:ext>
              </a:extLst>
            </p:cNvPr>
            <p:cNvSpPr/>
            <p:nvPr/>
          </p:nvSpPr>
          <p:spPr>
            <a:xfrm>
              <a:off x="3152298" y="2206091"/>
              <a:ext cx="350195" cy="350195"/>
            </a:xfrm>
            <a:prstGeom prst="rect">
              <a:avLst/>
            </a:prstGeom>
            <a:solidFill>
              <a:srgbClr val="163D82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40FCDB6-A234-B852-EBDC-1081D7C00485}"/>
              </a:ext>
            </a:extLst>
          </p:cNvPr>
          <p:cNvGrpSpPr/>
          <p:nvPr/>
        </p:nvGrpSpPr>
        <p:grpSpPr>
          <a:xfrm>
            <a:off x="3551136" y="1043304"/>
            <a:ext cx="2451365" cy="350198"/>
            <a:chOff x="6410528" y="2453738"/>
            <a:chExt cx="2451365" cy="35019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56A73DD-552F-13C5-0D9C-E2C1B7A43E95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5E5E5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C079AB1-DEC9-9C2D-9673-AD82C0A0B488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7D539EB-B212-9816-D4BD-4B7E7AD54540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2AF163A-5C48-68DA-F0A7-9123697B48DD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0181BDA-17F5-B233-BB94-4CC8547BF769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4E81A65-1F18-31FE-8464-7BBE94029B38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6D0D33E-785C-350F-05D6-B6DB1DC80680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868DAD52-44AE-4B67-9416-1CBCEAC9CF5D}"/>
              </a:ext>
            </a:extLst>
          </p:cNvPr>
          <p:cNvSpPr/>
          <p:nvPr/>
        </p:nvSpPr>
        <p:spPr>
          <a:xfrm>
            <a:off x="6702891" y="252990"/>
            <a:ext cx="350195" cy="350195"/>
          </a:xfrm>
          <a:prstGeom prst="rect">
            <a:avLst/>
          </a:prstGeom>
          <a:solidFill>
            <a:srgbClr val="FBCA0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61552B1-CD37-F95B-400B-D45420EF8B48}"/>
              </a:ext>
            </a:extLst>
          </p:cNvPr>
          <p:cNvSpPr/>
          <p:nvPr/>
        </p:nvSpPr>
        <p:spPr>
          <a:xfrm>
            <a:off x="7053086" y="252990"/>
            <a:ext cx="350195" cy="350195"/>
          </a:xfrm>
          <a:prstGeom prst="rect">
            <a:avLst/>
          </a:prstGeom>
          <a:solidFill>
            <a:srgbClr val="B9897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ACE4924-7C01-909E-B332-9E24421DE518}"/>
              </a:ext>
            </a:extLst>
          </p:cNvPr>
          <p:cNvSpPr/>
          <p:nvPr/>
        </p:nvSpPr>
        <p:spPr>
          <a:xfrm>
            <a:off x="7403281" y="252990"/>
            <a:ext cx="350195" cy="350195"/>
          </a:xfrm>
          <a:prstGeom prst="rect">
            <a:avLst/>
          </a:prstGeom>
          <a:solidFill>
            <a:srgbClr val="EBA7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2B23D47-5F94-4ECE-F5A9-BA4E423E5DA8}"/>
              </a:ext>
            </a:extLst>
          </p:cNvPr>
          <p:cNvSpPr/>
          <p:nvPr/>
        </p:nvSpPr>
        <p:spPr>
          <a:xfrm>
            <a:off x="7753476" y="252990"/>
            <a:ext cx="350195" cy="350195"/>
          </a:xfrm>
          <a:prstGeom prst="rect">
            <a:avLst/>
          </a:prstGeom>
          <a:solidFill>
            <a:srgbClr val="D3690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6BE8E72-516E-D39A-9FD4-F93167733041}"/>
              </a:ext>
            </a:extLst>
          </p:cNvPr>
          <p:cNvSpPr/>
          <p:nvPr/>
        </p:nvSpPr>
        <p:spPr>
          <a:xfrm>
            <a:off x="8103671" y="252989"/>
            <a:ext cx="350195" cy="350195"/>
          </a:xfrm>
          <a:prstGeom prst="rect">
            <a:avLst/>
          </a:prstGeom>
          <a:solidFill>
            <a:srgbClr val="D297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B19BB5F-A975-C8A0-68E8-69FB76BBB533}"/>
              </a:ext>
            </a:extLst>
          </p:cNvPr>
          <p:cNvSpPr/>
          <p:nvPr/>
        </p:nvSpPr>
        <p:spPr>
          <a:xfrm>
            <a:off x="8453866" y="252988"/>
            <a:ext cx="350195" cy="350195"/>
          </a:xfrm>
          <a:prstGeom prst="rect">
            <a:avLst/>
          </a:prstGeom>
          <a:solidFill>
            <a:srgbClr val="EBA6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C7C6D83-142D-0208-F9AB-0B8432FA99A6}"/>
              </a:ext>
            </a:extLst>
          </p:cNvPr>
          <p:cNvSpPr/>
          <p:nvPr/>
        </p:nvSpPr>
        <p:spPr>
          <a:xfrm>
            <a:off x="8804061" y="252987"/>
            <a:ext cx="350195" cy="350195"/>
          </a:xfrm>
          <a:prstGeom prst="rect">
            <a:avLst/>
          </a:prstGeom>
          <a:solidFill>
            <a:srgbClr val="AF4C08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04723A9-9C34-EF0E-0813-BE7A241CBDA8}"/>
              </a:ext>
            </a:extLst>
          </p:cNvPr>
          <p:cNvGrpSpPr/>
          <p:nvPr/>
        </p:nvGrpSpPr>
        <p:grpSpPr>
          <a:xfrm>
            <a:off x="6702891" y="1043301"/>
            <a:ext cx="2451365" cy="350198"/>
            <a:chOff x="7403283" y="2206085"/>
            <a:chExt cx="2451365" cy="350198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7F52B16-D329-1EDE-4D29-B9A2076FFC22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295DCA3-6FBA-CD00-7CF4-461A7C70503B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989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7D8B48C-73B5-DF55-546D-FB316F3A531A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EBA74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7F76459-5A78-5183-AAB8-32201512DC9A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E63F82E-37BA-0CEE-0B2B-B648E2ACACFD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D2976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68E323B-AC55-5DA5-5ED6-A87418B920FB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EBA64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008A243-68D7-FC03-B080-FC1073A23623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AF4C08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53A2EFC9-ED73-3CCB-FC43-38E5330FC301}"/>
              </a:ext>
            </a:extLst>
          </p:cNvPr>
          <p:cNvGrpSpPr/>
          <p:nvPr/>
        </p:nvGrpSpPr>
        <p:grpSpPr>
          <a:xfrm rot="5400000" flipV="1">
            <a:off x="665249" y="4719283"/>
            <a:ext cx="846710" cy="120960"/>
            <a:chOff x="1051128" y="2206091"/>
            <a:chExt cx="2451365" cy="350198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94264BE-B85D-121C-BC3C-31D295F2603C}"/>
                </a:ext>
              </a:extLst>
            </p:cNvPr>
            <p:cNvSpPr/>
            <p:nvPr/>
          </p:nvSpPr>
          <p:spPr>
            <a:xfrm>
              <a:off x="1051128" y="2206094"/>
              <a:ext cx="350195" cy="350195"/>
            </a:xfrm>
            <a:prstGeom prst="rect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F4944E8-1081-EFAF-04B5-B4DE35A2694C}"/>
                </a:ext>
              </a:extLst>
            </p:cNvPr>
            <p:cNvSpPr/>
            <p:nvPr/>
          </p:nvSpPr>
          <p:spPr>
            <a:xfrm>
              <a:off x="1401323" y="2206094"/>
              <a:ext cx="350195" cy="350195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D36982D-37EF-B1AA-0BBA-42991249F32B}"/>
                </a:ext>
              </a:extLst>
            </p:cNvPr>
            <p:cNvSpPr/>
            <p:nvPr/>
          </p:nvSpPr>
          <p:spPr>
            <a:xfrm>
              <a:off x="1751518" y="2206094"/>
              <a:ext cx="350195" cy="350195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B3EB2B4-0B7B-0B78-E29A-9457AA748122}"/>
                </a:ext>
              </a:extLst>
            </p:cNvPr>
            <p:cNvSpPr/>
            <p:nvPr/>
          </p:nvSpPr>
          <p:spPr>
            <a:xfrm>
              <a:off x="2101713" y="2206094"/>
              <a:ext cx="350195" cy="350195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BA936DE-C36D-04EF-A041-E3A6BC698BEE}"/>
                </a:ext>
              </a:extLst>
            </p:cNvPr>
            <p:cNvSpPr/>
            <p:nvPr/>
          </p:nvSpPr>
          <p:spPr>
            <a:xfrm>
              <a:off x="2451908" y="2206093"/>
              <a:ext cx="350195" cy="350195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10EFC03-7F5C-B93C-ECD5-CC4C90F51EAA}"/>
                </a:ext>
              </a:extLst>
            </p:cNvPr>
            <p:cNvSpPr/>
            <p:nvPr/>
          </p:nvSpPr>
          <p:spPr>
            <a:xfrm>
              <a:off x="2802103" y="2206092"/>
              <a:ext cx="350195" cy="3501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7450C80-C372-84DE-06D1-44011E25FAFE}"/>
                </a:ext>
              </a:extLst>
            </p:cNvPr>
            <p:cNvSpPr/>
            <p:nvPr/>
          </p:nvSpPr>
          <p:spPr>
            <a:xfrm>
              <a:off x="3152298" y="2206091"/>
              <a:ext cx="350195" cy="350195"/>
            </a:xfrm>
            <a:prstGeom prst="rect">
              <a:avLst/>
            </a:prstGeom>
            <a:solidFill>
              <a:srgbClr val="163D82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矩形 84">
            <a:extLst>
              <a:ext uri="{FF2B5EF4-FFF2-40B4-BE49-F238E27FC236}">
                <a16:creationId xmlns:a16="http://schemas.microsoft.com/office/drawing/2014/main" id="{F0C7BD06-BB26-A90E-6E7E-53A802A023CC}"/>
              </a:ext>
            </a:extLst>
          </p:cNvPr>
          <p:cNvSpPr/>
          <p:nvPr/>
        </p:nvSpPr>
        <p:spPr>
          <a:xfrm rot="5400000" flipV="1">
            <a:off x="794994" y="4357455"/>
            <a:ext cx="120959" cy="120959"/>
          </a:xfrm>
          <a:prstGeom prst="rect">
            <a:avLst/>
          </a:prstGeom>
          <a:solidFill>
            <a:srgbClr val="C6DAE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4D0C1B7-2DA1-89BD-CF91-34305A397A17}"/>
              </a:ext>
            </a:extLst>
          </p:cNvPr>
          <p:cNvSpPr/>
          <p:nvPr/>
        </p:nvSpPr>
        <p:spPr>
          <a:xfrm rot="5400000" flipV="1">
            <a:off x="794994" y="4478413"/>
            <a:ext cx="120959" cy="120959"/>
          </a:xfrm>
          <a:prstGeom prst="rect">
            <a:avLst/>
          </a:prstGeom>
          <a:solidFill>
            <a:srgbClr val="5776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3AF205D-2F40-E762-2C4D-0EB8B88117C4}"/>
              </a:ext>
            </a:extLst>
          </p:cNvPr>
          <p:cNvSpPr/>
          <p:nvPr/>
        </p:nvSpPr>
        <p:spPr>
          <a:xfrm rot="5400000" flipV="1">
            <a:off x="794994" y="4599372"/>
            <a:ext cx="120959" cy="120959"/>
          </a:xfrm>
          <a:prstGeom prst="rect">
            <a:avLst/>
          </a:prstGeom>
          <a:solidFill>
            <a:srgbClr val="163D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10AE874-8C25-1E03-A03F-51DF7D82ECE1}"/>
              </a:ext>
            </a:extLst>
          </p:cNvPr>
          <p:cNvSpPr/>
          <p:nvPr/>
        </p:nvSpPr>
        <p:spPr>
          <a:xfrm rot="5400000" flipV="1">
            <a:off x="794994" y="4720331"/>
            <a:ext cx="120959" cy="120959"/>
          </a:xfrm>
          <a:prstGeom prst="rect">
            <a:avLst/>
          </a:prstGeom>
          <a:solidFill>
            <a:srgbClr val="24657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091E1D5-F53E-65FF-F96A-A9857EFE982D}"/>
              </a:ext>
            </a:extLst>
          </p:cNvPr>
          <p:cNvSpPr/>
          <p:nvPr/>
        </p:nvSpPr>
        <p:spPr>
          <a:xfrm rot="5400000" flipV="1">
            <a:off x="794994" y="4841289"/>
            <a:ext cx="120959" cy="120959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20848F7-D0A0-5AA7-FA9F-D66885FAA3AB}"/>
              </a:ext>
            </a:extLst>
          </p:cNvPr>
          <p:cNvSpPr/>
          <p:nvPr/>
        </p:nvSpPr>
        <p:spPr>
          <a:xfrm rot="5400000" flipV="1">
            <a:off x="794994" y="4962248"/>
            <a:ext cx="120959" cy="120959"/>
          </a:xfrm>
          <a:prstGeom prst="rect">
            <a:avLst/>
          </a:prstGeom>
          <a:solidFill>
            <a:srgbClr val="1E4E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8202DB1-BEBB-E169-7BCC-878B27C0FBF6}"/>
              </a:ext>
            </a:extLst>
          </p:cNvPr>
          <p:cNvSpPr/>
          <p:nvPr/>
        </p:nvSpPr>
        <p:spPr>
          <a:xfrm rot="5400000" flipV="1">
            <a:off x="794993" y="5083206"/>
            <a:ext cx="120959" cy="120959"/>
          </a:xfrm>
          <a:prstGeom prst="rect">
            <a:avLst/>
          </a:prstGeom>
          <a:solidFill>
            <a:srgbClr val="FFFFFF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CF2AA175-9EA2-B263-C1C8-809E8E7E13CF}"/>
              </a:ext>
            </a:extLst>
          </p:cNvPr>
          <p:cNvSpPr/>
          <p:nvPr/>
        </p:nvSpPr>
        <p:spPr>
          <a:xfrm rot="5400000" flipV="1">
            <a:off x="350737" y="4357455"/>
            <a:ext cx="120959" cy="12095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40DBBFB-BA14-F795-265E-9B24C6EE8D78}"/>
              </a:ext>
            </a:extLst>
          </p:cNvPr>
          <p:cNvSpPr/>
          <p:nvPr/>
        </p:nvSpPr>
        <p:spPr>
          <a:xfrm rot="5400000" flipV="1">
            <a:off x="350737" y="4478413"/>
            <a:ext cx="120959" cy="120959"/>
          </a:xfrm>
          <a:prstGeom prst="rect">
            <a:avLst/>
          </a:prstGeom>
          <a:solidFill>
            <a:srgbClr val="6375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4D036FE-DCE1-DCCE-690C-150A56456CE7}"/>
              </a:ext>
            </a:extLst>
          </p:cNvPr>
          <p:cNvSpPr/>
          <p:nvPr/>
        </p:nvSpPr>
        <p:spPr>
          <a:xfrm rot="5400000" flipV="1">
            <a:off x="350737" y="4599372"/>
            <a:ext cx="120959" cy="120959"/>
          </a:xfrm>
          <a:prstGeom prst="rect">
            <a:avLst/>
          </a:prstGeom>
          <a:solidFill>
            <a:srgbClr val="6796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CE74613-254B-84E5-E523-B8D4C81FBB26}"/>
              </a:ext>
            </a:extLst>
          </p:cNvPr>
          <p:cNvSpPr/>
          <p:nvPr/>
        </p:nvSpPr>
        <p:spPr>
          <a:xfrm rot="5400000" flipV="1">
            <a:off x="350737" y="4720331"/>
            <a:ext cx="120959" cy="120959"/>
          </a:xfrm>
          <a:prstGeom prst="rect">
            <a:avLst/>
          </a:prstGeom>
          <a:solidFill>
            <a:srgbClr val="C4CE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816128E-C42F-04F2-FF82-BA5C3CF5F17C}"/>
              </a:ext>
            </a:extLst>
          </p:cNvPr>
          <p:cNvSpPr/>
          <p:nvPr/>
        </p:nvSpPr>
        <p:spPr>
          <a:xfrm rot="5400000" flipV="1">
            <a:off x="350737" y="4841289"/>
            <a:ext cx="120959" cy="120959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2E90668-6A6D-50AB-99A7-49645B46C742}"/>
              </a:ext>
            </a:extLst>
          </p:cNvPr>
          <p:cNvSpPr/>
          <p:nvPr/>
        </p:nvSpPr>
        <p:spPr>
          <a:xfrm rot="5400000" flipV="1">
            <a:off x="350737" y="4962248"/>
            <a:ext cx="120959" cy="120959"/>
          </a:xfrm>
          <a:prstGeom prst="rect">
            <a:avLst/>
          </a:prstGeom>
          <a:solidFill>
            <a:srgbClr val="C4CEEC"/>
          </a:solidFill>
          <a:ln>
            <a:solidFill>
              <a:srgbClr val="163D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93DBDA9-AF3C-9ACA-F119-C34AF96A3467}"/>
              </a:ext>
            </a:extLst>
          </p:cNvPr>
          <p:cNvSpPr/>
          <p:nvPr/>
        </p:nvSpPr>
        <p:spPr>
          <a:xfrm rot="5400000" flipV="1">
            <a:off x="350736" y="5083206"/>
            <a:ext cx="120959" cy="120959"/>
          </a:xfrm>
          <a:prstGeom prst="rect">
            <a:avLst/>
          </a:prstGeom>
          <a:solidFill>
            <a:srgbClr val="2B386D"/>
          </a:solidFill>
          <a:ln>
            <a:solidFill>
              <a:srgbClr val="151D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139969E4-B1C2-32B4-F4BF-F7458E36B9DC}"/>
              </a:ext>
            </a:extLst>
          </p:cNvPr>
          <p:cNvGrpSpPr/>
          <p:nvPr/>
        </p:nvGrpSpPr>
        <p:grpSpPr>
          <a:xfrm rot="5400000">
            <a:off x="4300935" y="4720329"/>
            <a:ext cx="846704" cy="120958"/>
            <a:chOff x="7403283" y="2206085"/>
            <a:chExt cx="2451365" cy="350198"/>
          </a:xfrm>
        </p:grpSpPr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3E953FC2-3F38-F00F-7705-E2D1C566B093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D5D13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82D8136F-1E55-759E-F579-31C9B9EADB7C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989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FD37A53E-5B42-5A3D-D706-950D4A20CE8D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B2CA888B-890F-58C4-3952-10F5714EF514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45DFDC07-358F-1B0C-707C-DE763C9D5D8A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D2976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0005BF17-8868-F9BD-E42F-521185488B83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EBA64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CE6B305C-F32F-8E14-0100-36B29DD2D297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A89790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90FBE24C-F669-1CB7-5521-8E522981C685}"/>
              </a:ext>
            </a:extLst>
          </p:cNvPr>
          <p:cNvGrpSpPr/>
          <p:nvPr/>
        </p:nvGrpSpPr>
        <p:grpSpPr>
          <a:xfrm rot="5400000">
            <a:off x="4735275" y="4720329"/>
            <a:ext cx="846704" cy="120958"/>
            <a:chOff x="7403283" y="2206085"/>
            <a:chExt cx="2451365" cy="350198"/>
          </a:xfrm>
        </p:grpSpPr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E2488914-5560-8D15-4B0A-AB345AEEE426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ECA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D1725F4B-8C00-418E-944B-61AB52E8C9BB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CB3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63B0A54B-A9AA-B9F9-E5A2-26539C483ACC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AF4C0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AEA0D6C1-6E53-D6E9-4DCB-1C43B17192F6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ECA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07799249-9177-0533-4C7E-676226F9EA2F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A8979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C4AC8B4A-254F-FBE4-018C-FFD532F4E4B9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D2B58332-B83F-6C28-BC51-4EC82D69FBCB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B9897C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0" name="组合 349">
            <a:extLst>
              <a:ext uri="{FF2B5EF4-FFF2-40B4-BE49-F238E27FC236}">
                <a16:creationId xmlns:a16="http://schemas.microsoft.com/office/drawing/2014/main" id="{9263DDE3-CF4B-EC9B-045A-A58B42052FCB}"/>
              </a:ext>
            </a:extLst>
          </p:cNvPr>
          <p:cNvGrpSpPr/>
          <p:nvPr/>
        </p:nvGrpSpPr>
        <p:grpSpPr>
          <a:xfrm rot="5400000">
            <a:off x="4971495" y="4720329"/>
            <a:ext cx="846704" cy="120958"/>
            <a:chOff x="7403283" y="2206085"/>
            <a:chExt cx="2451365" cy="350198"/>
          </a:xfrm>
        </p:grpSpPr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DB8AF71A-6E0A-0001-E281-1085E8DB6C8C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8E37F4AD-BEC2-59AE-927F-72E827B364BB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989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0982590F-A1DC-AFD9-63D3-C21F339095E0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EBA74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F47A0B57-1C2E-D076-558C-06C876F39529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CC69F696-84E5-E6B2-0BFE-F760BB13D5DA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D2976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8485F973-0957-D86B-A00E-2A82C63EEF92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EBA64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18AB776B-DC99-0C68-1C36-641F9263F77C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AF4C08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D4266D20-DF24-EF0B-D0E7-26878AC7F7B6}"/>
              </a:ext>
            </a:extLst>
          </p:cNvPr>
          <p:cNvSpPr/>
          <p:nvPr/>
        </p:nvSpPr>
        <p:spPr>
          <a:xfrm>
            <a:off x="350736" y="2037362"/>
            <a:ext cx="350195" cy="350195"/>
          </a:xfrm>
          <a:prstGeom prst="rect">
            <a:avLst/>
          </a:prstGeom>
          <a:solidFill>
            <a:srgbClr val="A2D4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AC5F1B-ED5F-C2C1-C58A-FA3B2BD5918B}"/>
              </a:ext>
            </a:extLst>
          </p:cNvPr>
          <p:cNvSpPr/>
          <p:nvPr/>
        </p:nvSpPr>
        <p:spPr>
          <a:xfrm>
            <a:off x="700931" y="2037362"/>
            <a:ext cx="350195" cy="350195"/>
          </a:xfrm>
          <a:prstGeom prst="rect">
            <a:avLst/>
          </a:prstGeom>
          <a:solidFill>
            <a:srgbClr val="AAC2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BFB3248-160C-0224-EADE-29FB805DE7C5}"/>
              </a:ext>
            </a:extLst>
          </p:cNvPr>
          <p:cNvSpPr/>
          <p:nvPr/>
        </p:nvSpPr>
        <p:spPr>
          <a:xfrm>
            <a:off x="1051126" y="2037362"/>
            <a:ext cx="350195" cy="350195"/>
          </a:xfrm>
          <a:prstGeom prst="rect">
            <a:avLst/>
          </a:prstGeom>
          <a:solidFill>
            <a:srgbClr val="86C2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1E67A4B-7DFA-AC4C-EF14-524FCE912FD9}"/>
              </a:ext>
            </a:extLst>
          </p:cNvPr>
          <p:cNvSpPr/>
          <p:nvPr/>
        </p:nvSpPr>
        <p:spPr>
          <a:xfrm>
            <a:off x="1401321" y="2037362"/>
            <a:ext cx="350195" cy="350195"/>
          </a:xfrm>
          <a:prstGeom prst="rect">
            <a:avLst/>
          </a:prstGeom>
          <a:solidFill>
            <a:srgbClr val="A2D4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FAED34B-4263-62A4-9110-F52F0DE3C273}"/>
              </a:ext>
            </a:extLst>
          </p:cNvPr>
          <p:cNvSpPr/>
          <p:nvPr/>
        </p:nvSpPr>
        <p:spPr>
          <a:xfrm>
            <a:off x="1751516" y="2037361"/>
            <a:ext cx="350195" cy="350195"/>
          </a:xfrm>
          <a:prstGeom prst="rect">
            <a:avLst/>
          </a:prstGeom>
          <a:solidFill>
            <a:srgbClr val="8FA5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88571D-6929-D5D0-765F-DEAF1AEBBF61}"/>
              </a:ext>
            </a:extLst>
          </p:cNvPr>
          <p:cNvSpPr/>
          <p:nvPr/>
        </p:nvSpPr>
        <p:spPr>
          <a:xfrm>
            <a:off x="2101711" y="2037360"/>
            <a:ext cx="350195" cy="350195"/>
          </a:xfrm>
          <a:prstGeom prst="rect">
            <a:avLst/>
          </a:prstGeom>
          <a:solidFill>
            <a:srgbClr val="67D37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5042332-8558-6664-13B0-582A02A611AD}"/>
              </a:ext>
            </a:extLst>
          </p:cNvPr>
          <p:cNvSpPr/>
          <p:nvPr/>
        </p:nvSpPr>
        <p:spPr>
          <a:xfrm>
            <a:off x="2451906" y="2037359"/>
            <a:ext cx="350195" cy="350195"/>
          </a:xfrm>
          <a:prstGeom prst="rect">
            <a:avLst/>
          </a:prstGeom>
          <a:solidFill>
            <a:srgbClr val="72986C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6" name="图片 265">
            <a:extLst>
              <a:ext uri="{FF2B5EF4-FFF2-40B4-BE49-F238E27FC236}">
                <a16:creationId xmlns:a16="http://schemas.microsoft.com/office/drawing/2014/main" id="{20D7E66B-B7A6-637F-33AD-3A17BA6AD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961" y="2137502"/>
            <a:ext cx="1213701" cy="1066587"/>
          </a:xfrm>
          <a:prstGeom prst="rect">
            <a:avLst/>
          </a:prstGeom>
        </p:spPr>
      </p:pic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79F184E7-AB77-2551-4FA3-DEDC07EC1B0C}"/>
              </a:ext>
            </a:extLst>
          </p:cNvPr>
          <p:cNvGrpSpPr/>
          <p:nvPr/>
        </p:nvGrpSpPr>
        <p:grpSpPr>
          <a:xfrm>
            <a:off x="350736" y="2871386"/>
            <a:ext cx="2451365" cy="350198"/>
            <a:chOff x="350736" y="2871386"/>
            <a:chExt cx="2451365" cy="350198"/>
          </a:xfrm>
        </p:grpSpPr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F6548050-01ED-E2F7-94C1-929F41CB4E08}"/>
                </a:ext>
              </a:extLst>
            </p:cNvPr>
            <p:cNvSpPr/>
            <p:nvPr/>
          </p:nvSpPr>
          <p:spPr>
            <a:xfrm>
              <a:off x="350736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21568322-AB83-6BEA-5A44-B63B3B9EEDAC}"/>
                </a:ext>
              </a:extLst>
            </p:cNvPr>
            <p:cNvSpPr/>
            <p:nvPr/>
          </p:nvSpPr>
          <p:spPr>
            <a:xfrm>
              <a:off x="700931" y="2871389"/>
              <a:ext cx="350195" cy="350195"/>
            </a:xfrm>
            <a:prstGeom prst="rect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A9CD1657-6ECA-8DA0-1B2F-FBE4CB04D083}"/>
                </a:ext>
              </a:extLst>
            </p:cNvPr>
            <p:cNvSpPr/>
            <p:nvPr/>
          </p:nvSpPr>
          <p:spPr>
            <a:xfrm>
              <a:off x="1051126" y="2871389"/>
              <a:ext cx="350195" cy="350195"/>
            </a:xfrm>
            <a:prstGeom prst="rect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9A88CCBE-3E33-B47E-322A-1DB8F65772A7}"/>
                </a:ext>
              </a:extLst>
            </p:cNvPr>
            <p:cNvSpPr/>
            <p:nvPr/>
          </p:nvSpPr>
          <p:spPr>
            <a:xfrm>
              <a:off x="1401321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8B6EDD16-9034-3EE0-F330-0B1EC42E8B29}"/>
                </a:ext>
              </a:extLst>
            </p:cNvPr>
            <p:cNvSpPr/>
            <p:nvPr/>
          </p:nvSpPr>
          <p:spPr>
            <a:xfrm>
              <a:off x="1751516" y="2871388"/>
              <a:ext cx="350195" cy="350195"/>
            </a:xfrm>
            <a:prstGeom prst="rect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7EC74D0E-DA11-CB12-ADB3-1D8ADBBACD70}"/>
                </a:ext>
              </a:extLst>
            </p:cNvPr>
            <p:cNvSpPr/>
            <p:nvPr/>
          </p:nvSpPr>
          <p:spPr>
            <a:xfrm>
              <a:off x="2101711" y="2871387"/>
              <a:ext cx="350195" cy="350195"/>
            </a:xfrm>
            <a:prstGeom prst="rect">
              <a:avLst/>
            </a:prstGeom>
            <a:solidFill>
              <a:srgbClr val="67D37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9680C77F-3B14-7414-F917-90E26E2B6568}"/>
                </a:ext>
              </a:extLst>
            </p:cNvPr>
            <p:cNvSpPr/>
            <p:nvPr/>
          </p:nvSpPr>
          <p:spPr>
            <a:xfrm>
              <a:off x="2451906" y="2871386"/>
              <a:ext cx="350195" cy="350195"/>
            </a:xfrm>
            <a:prstGeom prst="rect">
              <a:avLst/>
            </a:prstGeom>
            <a:solidFill>
              <a:srgbClr val="72986C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5" name="组合 274">
            <a:extLst>
              <a:ext uri="{FF2B5EF4-FFF2-40B4-BE49-F238E27FC236}">
                <a16:creationId xmlns:a16="http://schemas.microsoft.com/office/drawing/2014/main" id="{D553AA47-ED2F-EA15-D53B-58897CFB8B25}"/>
              </a:ext>
            </a:extLst>
          </p:cNvPr>
          <p:cNvGrpSpPr/>
          <p:nvPr/>
        </p:nvGrpSpPr>
        <p:grpSpPr>
          <a:xfrm rot="5400000">
            <a:off x="6078048" y="4720090"/>
            <a:ext cx="846000" cy="122400"/>
            <a:chOff x="350736" y="2871386"/>
            <a:chExt cx="2451365" cy="350198"/>
          </a:xfrm>
        </p:grpSpPr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D7CC8C5D-4C85-0D1B-F981-5EEEAE4FFE82}"/>
                </a:ext>
              </a:extLst>
            </p:cNvPr>
            <p:cNvSpPr/>
            <p:nvPr/>
          </p:nvSpPr>
          <p:spPr>
            <a:xfrm>
              <a:off x="350736" y="2871389"/>
              <a:ext cx="350195" cy="350195"/>
            </a:xfrm>
            <a:prstGeom prst="rect">
              <a:avLst/>
            </a:prstGeom>
            <a:solidFill>
              <a:srgbClr val="98D2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FF2628AF-6756-F1B3-77BE-3DFC9F7B71D2}"/>
                </a:ext>
              </a:extLst>
            </p:cNvPr>
            <p:cNvSpPr/>
            <p:nvPr/>
          </p:nvSpPr>
          <p:spPr>
            <a:xfrm>
              <a:off x="700931" y="2871389"/>
              <a:ext cx="350195" cy="350195"/>
            </a:xfrm>
            <a:prstGeom prst="rect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00AF47A7-8DD8-3193-EB6A-EB70326BD0B4}"/>
                </a:ext>
              </a:extLst>
            </p:cNvPr>
            <p:cNvSpPr/>
            <p:nvPr/>
          </p:nvSpPr>
          <p:spPr>
            <a:xfrm>
              <a:off x="1051126" y="2871389"/>
              <a:ext cx="350195" cy="350195"/>
            </a:xfrm>
            <a:prstGeom prst="rect">
              <a:avLst/>
            </a:prstGeom>
            <a:solidFill>
              <a:srgbClr val="868E8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24A412D4-AB59-0A81-0045-320FD34AB05F}"/>
                </a:ext>
              </a:extLst>
            </p:cNvPr>
            <p:cNvSpPr/>
            <p:nvPr/>
          </p:nvSpPr>
          <p:spPr>
            <a:xfrm>
              <a:off x="1401321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DB7ADB91-51FB-2D2B-8562-43849A8386CC}"/>
                </a:ext>
              </a:extLst>
            </p:cNvPr>
            <p:cNvSpPr/>
            <p:nvPr/>
          </p:nvSpPr>
          <p:spPr>
            <a:xfrm>
              <a:off x="1751516" y="2871388"/>
              <a:ext cx="350195" cy="350195"/>
            </a:xfrm>
            <a:prstGeom prst="rect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07EC6844-D18B-05E0-7F66-F3792DC4940F}"/>
                </a:ext>
              </a:extLst>
            </p:cNvPr>
            <p:cNvSpPr/>
            <p:nvPr/>
          </p:nvSpPr>
          <p:spPr>
            <a:xfrm>
              <a:off x="2101711" y="2871387"/>
              <a:ext cx="350195" cy="350195"/>
            </a:xfrm>
            <a:prstGeom prst="rect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28DF27D6-538E-FF5A-86FC-77D158702184}"/>
                </a:ext>
              </a:extLst>
            </p:cNvPr>
            <p:cNvSpPr/>
            <p:nvPr/>
          </p:nvSpPr>
          <p:spPr>
            <a:xfrm>
              <a:off x="2451906" y="2871386"/>
              <a:ext cx="350195" cy="350195"/>
            </a:xfrm>
            <a:prstGeom prst="rect">
              <a:avLst/>
            </a:prstGeom>
            <a:solidFill>
              <a:srgbClr val="3EFC18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3" name="组合 282">
            <a:extLst>
              <a:ext uri="{FF2B5EF4-FFF2-40B4-BE49-F238E27FC236}">
                <a16:creationId xmlns:a16="http://schemas.microsoft.com/office/drawing/2014/main" id="{E16D26BE-CCB6-EF05-1FEA-E272F2EA41CA}"/>
              </a:ext>
            </a:extLst>
          </p:cNvPr>
          <p:cNvGrpSpPr/>
          <p:nvPr/>
        </p:nvGrpSpPr>
        <p:grpSpPr>
          <a:xfrm rot="5400000">
            <a:off x="6536173" y="4720090"/>
            <a:ext cx="846000" cy="122400"/>
            <a:chOff x="350736" y="2871386"/>
            <a:chExt cx="2451365" cy="350198"/>
          </a:xfrm>
        </p:grpSpPr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FEFDF9CC-61F4-36DC-B378-E5CEA9C9B146}"/>
                </a:ext>
              </a:extLst>
            </p:cNvPr>
            <p:cNvSpPr/>
            <p:nvPr/>
          </p:nvSpPr>
          <p:spPr>
            <a:xfrm>
              <a:off x="350736" y="2871389"/>
              <a:ext cx="350195" cy="350195"/>
            </a:xfrm>
            <a:prstGeom prst="rect">
              <a:avLst/>
            </a:prstGeom>
            <a:solidFill>
              <a:srgbClr val="AAC0B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FA8D592B-6B21-88A4-C70D-05775DD8015A}"/>
                </a:ext>
              </a:extLst>
            </p:cNvPr>
            <p:cNvSpPr/>
            <p:nvPr/>
          </p:nvSpPr>
          <p:spPr>
            <a:xfrm>
              <a:off x="700931" y="2871389"/>
              <a:ext cx="350195" cy="350195"/>
            </a:xfrm>
            <a:prstGeom prst="rect">
              <a:avLst/>
            </a:prstGeom>
            <a:solidFill>
              <a:srgbClr val="72986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009900"/>
                </a:solidFill>
              </a:endParaRPr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8DAD4633-F4A9-B6BA-FBD4-4B2F69291B8B}"/>
                </a:ext>
              </a:extLst>
            </p:cNvPr>
            <p:cNvSpPr/>
            <p:nvPr/>
          </p:nvSpPr>
          <p:spPr>
            <a:xfrm>
              <a:off x="1051126" y="2871389"/>
              <a:ext cx="350195" cy="350195"/>
            </a:xfrm>
            <a:prstGeom prst="rect">
              <a:avLst/>
            </a:prstGeom>
            <a:solidFill>
              <a:srgbClr val="3EFC1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C285954B-0B37-1F69-B2C3-4AB17E305D5D}"/>
                </a:ext>
              </a:extLst>
            </p:cNvPr>
            <p:cNvSpPr/>
            <p:nvPr/>
          </p:nvSpPr>
          <p:spPr>
            <a:xfrm>
              <a:off x="1401321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4C73A9C-E70D-043F-FC8F-C2381D228691}"/>
                </a:ext>
              </a:extLst>
            </p:cNvPr>
            <p:cNvSpPr/>
            <p:nvPr/>
          </p:nvSpPr>
          <p:spPr>
            <a:xfrm>
              <a:off x="1751516" y="2871388"/>
              <a:ext cx="350195" cy="350195"/>
            </a:xfrm>
            <a:prstGeom prst="rect">
              <a:avLst/>
            </a:prstGeom>
            <a:solidFill>
              <a:srgbClr val="46BE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626FA0D-F21E-ED4D-A0ED-B659FEA02A9D}"/>
                </a:ext>
              </a:extLst>
            </p:cNvPr>
            <p:cNvSpPr/>
            <p:nvPr/>
          </p:nvSpPr>
          <p:spPr>
            <a:xfrm>
              <a:off x="2101711" y="2871387"/>
              <a:ext cx="350195" cy="350195"/>
            </a:xfrm>
            <a:prstGeom prst="rect">
              <a:avLst/>
            </a:prstGeom>
            <a:solidFill>
              <a:srgbClr val="67D37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AF7C072-7877-7D3E-024D-55764C67FE8E}"/>
                </a:ext>
              </a:extLst>
            </p:cNvPr>
            <p:cNvSpPr/>
            <p:nvPr/>
          </p:nvSpPr>
          <p:spPr>
            <a:xfrm>
              <a:off x="2451906" y="2871386"/>
              <a:ext cx="350195" cy="350195"/>
            </a:xfrm>
            <a:prstGeom prst="rect">
              <a:avLst/>
            </a:prstGeom>
            <a:solidFill>
              <a:srgbClr val="A2D495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09AD7969-DADE-0687-B656-E43540C42C4E}"/>
              </a:ext>
            </a:extLst>
          </p:cNvPr>
          <p:cNvGrpSpPr/>
          <p:nvPr/>
        </p:nvGrpSpPr>
        <p:grpSpPr>
          <a:xfrm rot="5400000">
            <a:off x="6753708" y="4720267"/>
            <a:ext cx="846000" cy="122400"/>
            <a:chOff x="350736" y="2871386"/>
            <a:chExt cx="2451365" cy="350198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214B5A9E-B347-F455-2653-109F277CE699}"/>
                </a:ext>
              </a:extLst>
            </p:cNvPr>
            <p:cNvSpPr/>
            <p:nvPr/>
          </p:nvSpPr>
          <p:spPr>
            <a:xfrm>
              <a:off x="350736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18D70510-2BC9-3580-E335-28BAFF25C77B}"/>
                </a:ext>
              </a:extLst>
            </p:cNvPr>
            <p:cNvSpPr/>
            <p:nvPr/>
          </p:nvSpPr>
          <p:spPr>
            <a:xfrm>
              <a:off x="700931" y="2871389"/>
              <a:ext cx="350195" cy="350195"/>
            </a:xfrm>
            <a:prstGeom prst="rect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A08F6A20-7E11-59FC-5806-9E0D254942AD}"/>
                </a:ext>
              </a:extLst>
            </p:cNvPr>
            <p:cNvSpPr/>
            <p:nvPr/>
          </p:nvSpPr>
          <p:spPr>
            <a:xfrm>
              <a:off x="1051126" y="2871389"/>
              <a:ext cx="350195" cy="350195"/>
            </a:xfrm>
            <a:prstGeom prst="rect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674F369A-1049-71BB-F6EA-A7A58E66DCAD}"/>
                </a:ext>
              </a:extLst>
            </p:cNvPr>
            <p:cNvSpPr/>
            <p:nvPr/>
          </p:nvSpPr>
          <p:spPr>
            <a:xfrm>
              <a:off x="1401321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D0EB6745-2A41-DEF5-E3E0-E636B099302B}"/>
                </a:ext>
              </a:extLst>
            </p:cNvPr>
            <p:cNvSpPr/>
            <p:nvPr/>
          </p:nvSpPr>
          <p:spPr>
            <a:xfrm>
              <a:off x="1751516" y="2871388"/>
              <a:ext cx="350195" cy="350195"/>
            </a:xfrm>
            <a:prstGeom prst="rect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38C1FB0D-D17E-EE94-44E5-4E17BB02C998}"/>
                </a:ext>
              </a:extLst>
            </p:cNvPr>
            <p:cNvSpPr/>
            <p:nvPr/>
          </p:nvSpPr>
          <p:spPr>
            <a:xfrm>
              <a:off x="2101711" y="2871387"/>
              <a:ext cx="350195" cy="350195"/>
            </a:xfrm>
            <a:prstGeom prst="rect">
              <a:avLst/>
            </a:prstGeom>
            <a:solidFill>
              <a:srgbClr val="67D37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A102C643-4416-4858-F534-0D9031488E97}"/>
                </a:ext>
              </a:extLst>
            </p:cNvPr>
            <p:cNvSpPr/>
            <p:nvPr/>
          </p:nvSpPr>
          <p:spPr>
            <a:xfrm>
              <a:off x="2451906" y="2871386"/>
              <a:ext cx="350195" cy="350195"/>
            </a:xfrm>
            <a:prstGeom prst="rect">
              <a:avLst/>
            </a:prstGeom>
            <a:solidFill>
              <a:srgbClr val="72986C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50" name="图形 149">
            <a:extLst>
              <a:ext uri="{FF2B5EF4-FFF2-40B4-BE49-F238E27FC236}">
                <a16:creationId xmlns:a16="http://schemas.microsoft.com/office/drawing/2014/main" id="{E6F130D3-0545-5519-CA7E-617A925C0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816" y="4667410"/>
            <a:ext cx="226800" cy="226800"/>
          </a:xfrm>
          <a:prstGeom prst="rect">
            <a:avLst/>
          </a:prstGeom>
        </p:spPr>
      </p:pic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F22353E4-0EA2-DFF0-81D0-55B6623E71A9}"/>
              </a:ext>
            </a:extLst>
          </p:cNvPr>
          <p:cNvGrpSpPr/>
          <p:nvPr/>
        </p:nvGrpSpPr>
        <p:grpSpPr>
          <a:xfrm rot="5400000">
            <a:off x="432118" y="5811317"/>
            <a:ext cx="846711" cy="120960"/>
            <a:chOff x="6410528" y="2453738"/>
            <a:chExt cx="2451365" cy="350198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ED76B14E-1EEB-221A-F047-201A8D2A7B9D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E9980FA3-ABD0-805B-AEEA-D7C5B3EC8647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D86CB40A-FCDA-9824-4349-5F8CB320AA57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53F7ED9B-1852-E6DD-BA20-4EBBA604C659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BE854F51-22E9-6273-D27E-0234D8DDDFD5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777A7B"/>
            </a:solidFill>
            <a:ln>
              <a:solidFill>
                <a:srgbClr val="4347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841952BA-387C-FF7F-9F8E-F6B6347BB90C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877F77"/>
            </a:solidFill>
            <a:ln>
              <a:solidFill>
                <a:srgbClr val="151D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571FB287-424E-2262-30DF-D67C3C3E72FE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6B0178A4-97E2-A39B-7F60-51D25F28039E}"/>
              </a:ext>
            </a:extLst>
          </p:cNvPr>
          <p:cNvGrpSpPr/>
          <p:nvPr/>
        </p:nvGrpSpPr>
        <p:grpSpPr>
          <a:xfrm rot="5400000">
            <a:off x="665249" y="5811316"/>
            <a:ext cx="846711" cy="120960"/>
            <a:chOff x="6410528" y="2453738"/>
            <a:chExt cx="2451365" cy="350198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265D5983-3601-AF2E-A5F4-1E6BB6B1D82A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5E5E5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3A15E5BC-49F4-3EAF-0D4D-369B2819FE32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46587FD7-2161-9C77-A8F5-3C35C0563324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3D8A3D99-E778-3ACA-D7E6-CAF9CE9FA2A4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268D079B-414D-F04F-4276-C5C995B89AC0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D4DD2048-D82E-907B-65E2-144EDAA70C28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192AE00-FE12-D90C-1889-EF5F0CD55FF5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7AF86A93-2D5F-6ADF-2180-2728823CB39D}"/>
              </a:ext>
            </a:extLst>
          </p:cNvPr>
          <p:cNvGrpSpPr/>
          <p:nvPr/>
        </p:nvGrpSpPr>
        <p:grpSpPr>
          <a:xfrm rot="5400000">
            <a:off x="-12140" y="5811317"/>
            <a:ext cx="846711" cy="120960"/>
            <a:chOff x="6410528" y="2453738"/>
            <a:chExt cx="2451365" cy="350198"/>
          </a:xfrm>
        </p:grpSpPr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23FBFF80-656F-C13A-46C6-10B76CE37738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5E5E5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213840BC-D1FE-9CDD-429C-156455B9BB28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D76F75EC-C66D-550B-143C-540F44492DFF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20118DAC-CD97-4922-381A-53CA1185AEB2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777A7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DA0901FF-187C-D2B0-7BED-FD3BBD054651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B4A996BE-3920-DED2-10DA-BFF2310221B9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4C56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76FBB9FF-1738-CBFC-EA91-3D2E1D33DC0D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0" name="图形 199">
            <a:extLst>
              <a:ext uri="{FF2B5EF4-FFF2-40B4-BE49-F238E27FC236}">
                <a16:creationId xmlns:a16="http://schemas.microsoft.com/office/drawing/2014/main" id="{2E4B2B01-727C-F2B8-34F4-05BC00C5B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816" y="5765953"/>
            <a:ext cx="226800" cy="226800"/>
          </a:xfrm>
          <a:prstGeom prst="rect">
            <a:avLst/>
          </a:prstGeom>
        </p:spPr>
      </p:pic>
      <p:grpSp>
        <p:nvGrpSpPr>
          <p:cNvPr id="425" name="组合 424">
            <a:extLst>
              <a:ext uri="{FF2B5EF4-FFF2-40B4-BE49-F238E27FC236}">
                <a16:creationId xmlns:a16="http://schemas.microsoft.com/office/drawing/2014/main" id="{694AB648-640E-FB19-693F-B4C397DFE68B}"/>
              </a:ext>
            </a:extLst>
          </p:cNvPr>
          <p:cNvGrpSpPr/>
          <p:nvPr/>
        </p:nvGrpSpPr>
        <p:grpSpPr>
          <a:xfrm>
            <a:off x="1751516" y="4356408"/>
            <a:ext cx="798348" cy="847757"/>
            <a:chOff x="503136" y="4508808"/>
            <a:chExt cx="798348" cy="847757"/>
          </a:xfrm>
        </p:grpSpPr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DF605FCE-7559-C23C-E436-8F1455F1DA58}"/>
                </a:ext>
              </a:extLst>
            </p:cNvPr>
            <p:cNvGrpSpPr/>
            <p:nvPr/>
          </p:nvGrpSpPr>
          <p:grpSpPr>
            <a:xfrm rot="5400000" flipV="1">
              <a:off x="817649" y="4871683"/>
              <a:ext cx="846710" cy="120960"/>
              <a:chOff x="1051128" y="2206091"/>
              <a:chExt cx="2451365" cy="350198"/>
            </a:xfrm>
          </p:grpSpPr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E9FFD01B-EB91-CEF5-F9A7-AACF0A6A4702}"/>
                  </a:ext>
                </a:extLst>
              </p:cNvPr>
              <p:cNvSpPr/>
              <p:nvPr/>
            </p:nvSpPr>
            <p:spPr>
              <a:xfrm>
                <a:off x="1051128" y="2206094"/>
                <a:ext cx="350195" cy="350195"/>
              </a:xfrm>
              <a:prstGeom prst="rect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4EE0A9A8-5E30-2B6B-F153-D4C27A9EA74D}"/>
                  </a:ext>
                </a:extLst>
              </p:cNvPr>
              <p:cNvSpPr/>
              <p:nvPr/>
            </p:nvSpPr>
            <p:spPr>
              <a:xfrm>
                <a:off x="1401323" y="2206094"/>
                <a:ext cx="350195" cy="350195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5B70665B-B037-25B5-E897-34A80C2699E4}"/>
                  </a:ext>
                </a:extLst>
              </p:cNvPr>
              <p:cNvSpPr/>
              <p:nvPr/>
            </p:nvSpPr>
            <p:spPr>
              <a:xfrm>
                <a:off x="1751518" y="2206094"/>
                <a:ext cx="350195" cy="350195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65FD383B-3C3A-B2D7-1A62-A30BF09B6D87}"/>
                  </a:ext>
                </a:extLst>
              </p:cNvPr>
              <p:cNvSpPr/>
              <p:nvPr/>
            </p:nvSpPr>
            <p:spPr>
              <a:xfrm>
                <a:off x="2101713" y="2206094"/>
                <a:ext cx="350195" cy="350195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6364F317-9D7E-554A-3EDF-DEE4AB6543F3}"/>
                  </a:ext>
                </a:extLst>
              </p:cNvPr>
              <p:cNvSpPr/>
              <p:nvPr/>
            </p:nvSpPr>
            <p:spPr>
              <a:xfrm>
                <a:off x="2451908" y="2206093"/>
                <a:ext cx="350195" cy="350195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BC8BF65E-22C5-0280-C75D-3D1D610421D9}"/>
                  </a:ext>
                </a:extLst>
              </p:cNvPr>
              <p:cNvSpPr/>
              <p:nvPr/>
            </p:nvSpPr>
            <p:spPr>
              <a:xfrm>
                <a:off x="2802103" y="2206092"/>
                <a:ext cx="350195" cy="35019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72060307-7EFF-CDC9-7BBC-F5E9D4985251}"/>
                  </a:ext>
                </a:extLst>
              </p:cNvPr>
              <p:cNvSpPr/>
              <p:nvPr/>
            </p:nvSpPr>
            <p:spPr>
              <a:xfrm>
                <a:off x="3152298" y="2206091"/>
                <a:ext cx="350195" cy="350195"/>
              </a:xfrm>
              <a:prstGeom prst="rect">
                <a:avLst/>
              </a:prstGeom>
              <a:solidFill>
                <a:srgbClr val="163D82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3E1DE0D1-0B35-6FAA-F0D7-C04F6C1F9C80}"/>
                </a:ext>
              </a:extLst>
            </p:cNvPr>
            <p:cNvSpPr/>
            <p:nvPr/>
          </p:nvSpPr>
          <p:spPr>
            <a:xfrm rot="5400000" flipV="1">
              <a:off x="947394" y="4509855"/>
              <a:ext cx="120959" cy="120959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A821E517-017B-E3DD-884D-0CD87B8A08BB}"/>
                </a:ext>
              </a:extLst>
            </p:cNvPr>
            <p:cNvSpPr/>
            <p:nvPr/>
          </p:nvSpPr>
          <p:spPr>
            <a:xfrm rot="5400000" flipV="1">
              <a:off x="947394" y="4630813"/>
              <a:ext cx="120959" cy="120959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4F739F9F-BDB5-16F1-AB4A-A72A634EB92F}"/>
                </a:ext>
              </a:extLst>
            </p:cNvPr>
            <p:cNvSpPr/>
            <p:nvPr/>
          </p:nvSpPr>
          <p:spPr>
            <a:xfrm rot="5400000" flipV="1">
              <a:off x="947394" y="4751772"/>
              <a:ext cx="120959" cy="120959"/>
            </a:xfrm>
            <a:prstGeom prst="rect">
              <a:avLst/>
            </a:prstGeom>
            <a:solidFill>
              <a:srgbClr val="163D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B582D89C-9BF0-2BFC-831A-67337B0E8258}"/>
                </a:ext>
              </a:extLst>
            </p:cNvPr>
            <p:cNvSpPr/>
            <p:nvPr/>
          </p:nvSpPr>
          <p:spPr>
            <a:xfrm rot="5400000" flipV="1">
              <a:off x="947394" y="4872731"/>
              <a:ext cx="120959" cy="120959"/>
            </a:xfrm>
            <a:prstGeom prst="rect">
              <a:avLst/>
            </a:prstGeom>
            <a:solidFill>
              <a:srgbClr val="2465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3F3B6299-DB0F-84E3-927B-6D9831CC5535}"/>
                </a:ext>
              </a:extLst>
            </p:cNvPr>
            <p:cNvSpPr/>
            <p:nvPr/>
          </p:nvSpPr>
          <p:spPr>
            <a:xfrm rot="5400000" flipV="1">
              <a:off x="947394" y="4993689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089E88E9-26FE-EDB8-A6BC-5C259D73D50C}"/>
                </a:ext>
              </a:extLst>
            </p:cNvPr>
            <p:cNvSpPr/>
            <p:nvPr/>
          </p:nvSpPr>
          <p:spPr>
            <a:xfrm rot="5400000" flipV="1">
              <a:off x="947394" y="5114648"/>
              <a:ext cx="120959" cy="120959"/>
            </a:xfrm>
            <a:prstGeom prst="rect">
              <a:avLst/>
            </a:prstGeom>
            <a:solidFill>
              <a:srgbClr val="1E4E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835ACE07-3CBA-2430-632C-340694B64C16}"/>
                </a:ext>
              </a:extLst>
            </p:cNvPr>
            <p:cNvSpPr/>
            <p:nvPr/>
          </p:nvSpPr>
          <p:spPr>
            <a:xfrm rot="5400000" flipV="1">
              <a:off x="947393" y="5235606"/>
              <a:ext cx="120959" cy="12095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D120D8E5-1458-F19D-8193-278D51F98E6F}"/>
                </a:ext>
              </a:extLst>
            </p:cNvPr>
            <p:cNvSpPr/>
            <p:nvPr/>
          </p:nvSpPr>
          <p:spPr>
            <a:xfrm rot="5400000" flipV="1">
              <a:off x="503137" y="4509855"/>
              <a:ext cx="120959" cy="12095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AD92CF2B-4B6B-694B-D104-58E9CA3A8C46}"/>
                </a:ext>
              </a:extLst>
            </p:cNvPr>
            <p:cNvSpPr/>
            <p:nvPr/>
          </p:nvSpPr>
          <p:spPr>
            <a:xfrm rot="5400000" flipV="1">
              <a:off x="503137" y="4630813"/>
              <a:ext cx="120959" cy="120959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B82606ED-31B2-6CD0-A521-AC7CB3F437B7}"/>
                </a:ext>
              </a:extLst>
            </p:cNvPr>
            <p:cNvSpPr/>
            <p:nvPr/>
          </p:nvSpPr>
          <p:spPr>
            <a:xfrm rot="5400000" flipV="1">
              <a:off x="503137" y="4751772"/>
              <a:ext cx="120959" cy="120959"/>
            </a:xfrm>
            <a:prstGeom prst="rect">
              <a:avLst/>
            </a:prstGeom>
            <a:solidFill>
              <a:srgbClr val="6796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B8DB9586-7576-DD5A-E8C2-F4075DFB9090}"/>
                </a:ext>
              </a:extLst>
            </p:cNvPr>
            <p:cNvSpPr/>
            <p:nvPr/>
          </p:nvSpPr>
          <p:spPr>
            <a:xfrm rot="5400000" flipV="1">
              <a:off x="503137" y="4872731"/>
              <a:ext cx="120959" cy="120959"/>
            </a:xfrm>
            <a:prstGeom prst="rect">
              <a:avLst/>
            </a:prstGeom>
            <a:solidFill>
              <a:srgbClr val="C4CE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40B70C35-FAD8-229E-DD7B-BEBE81BBC425}"/>
                </a:ext>
              </a:extLst>
            </p:cNvPr>
            <p:cNvSpPr/>
            <p:nvPr/>
          </p:nvSpPr>
          <p:spPr>
            <a:xfrm rot="5400000" flipV="1">
              <a:off x="503137" y="4993689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84D4025C-4693-00CC-D57E-4A059C315BF1}"/>
                </a:ext>
              </a:extLst>
            </p:cNvPr>
            <p:cNvSpPr/>
            <p:nvPr/>
          </p:nvSpPr>
          <p:spPr>
            <a:xfrm rot="5400000" flipV="1">
              <a:off x="503137" y="5114648"/>
              <a:ext cx="120959" cy="120959"/>
            </a:xfrm>
            <a:prstGeom prst="rect">
              <a:avLst/>
            </a:prstGeom>
            <a:solidFill>
              <a:srgbClr val="C4CEEC"/>
            </a:solidFill>
            <a:ln>
              <a:solidFill>
                <a:srgbClr val="163D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A65F300D-330E-C8C4-587F-534E1012AB3B}"/>
                </a:ext>
              </a:extLst>
            </p:cNvPr>
            <p:cNvSpPr/>
            <p:nvPr/>
          </p:nvSpPr>
          <p:spPr>
            <a:xfrm rot="5400000" flipV="1">
              <a:off x="503136" y="5235606"/>
              <a:ext cx="120959" cy="120959"/>
            </a:xfrm>
            <a:prstGeom prst="rect">
              <a:avLst/>
            </a:prstGeom>
            <a:solidFill>
              <a:srgbClr val="2B386D"/>
            </a:solidFill>
            <a:ln>
              <a:solidFill>
                <a:srgbClr val="151D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24" name="图形 423">
              <a:extLst>
                <a:ext uri="{FF2B5EF4-FFF2-40B4-BE49-F238E27FC236}">
                  <a16:creationId xmlns:a16="http://schemas.microsoft.com/office/drawing/2014/main" id="{5164C9C9-B343-4504-B637-E4A15EAED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216" y="4819810"/>
              <a:ext cx="226800" cy="226800"/>
            </a:xfrm>
            <a:prstGeom prst="rect">
              <a:avLst/>
            </a:prstGeom>
          </p:spPr>
        </p:pic>
      </p:grpSp>
      <p:grpSp>
        <p:nvGrpSpPr>
          <p:cNvPr id="477" name="组合 476">
            <a:extLst>
              <a:ext uri="{FF2B5EF4-FFF2-40B4-BE49-F238E27FC236}">
                <a16:creationId xmlns:a16="http://schemas.microsoft.com/office/drawing/2014/main" id="{2747E3EC-1663-E36C-2013-9AFBE5A3DB98}"/>
              </a:ext>
            </a:extLst>
          </p:cNvPr>
          <p:cNvGrpSpPr/>
          <p:nvPr/>
        </p:nvGrpSpPr>
        <p:grpSpPr>
          <a:xfrm>
            <a:off x="1751516" y="5455997"/>
            <a:ext cx="798349" cy="846712"/>
            <a:chOff x="503136" y="5600840"/>
            <a:chExt cx="798349" cy="846712"/>
          </a:xfrm>
        </p:grpSpPr>
        <p:grpSp>
          <p:nvGrpSpPr>
            <p:cNvPr id="452" name="组合 451">
              <a:extLst>
                <a:ext uri="{FF2B5EF4-FFF2-40B4-BE49-F238E27FC236}">
                  <a16:creationId xmlns:a16="http://schemas.microsoft.com/office/drawing/2014/main" id="{A854D1DD-8384-54FD-0A84-97F5C6D8EA7B}"/>
                </a:ext>
              </a:extLst>
            </p:cNvPr>
            <p:cNvGrpSpPr/>
            <p:nvPr/>
          </p:nvGrpSpPr>
          <p:grpSpPr>
            <a:xfrm rot="5400000">
              <a:off x="584518" y="5963717"/>
              <a:ext cx="846711" cy="120960"/>
              <a:chOff x="6410528" y="2453738"/>
              <a:chExt cx="2451365" cy="350198"/>
            </a:xfrm>
          </p:grpSpPr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1077DE70-54DA-61AF-BA7A-0ACFDB08BF0C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4" name="矩形 453">
                <a:extLst>
                  <a:ext uri="{FF2B5EF4-FFF2-40B4-BE49-F238E27FC236}">
                    <a16:creationId xmlns:a16="http://schemas.microsoft.com/office/drawing/2014/main" id="{9334E3C3-BC58-FB19-2D0E-BE3BF87FE92D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5" name="矩形 454">
                <a:extLst>
                  <a:ext uri="{FF2B5EF4-FFF2-40B4-BE49-F238E27FC236}">
                    <a16:creationId xmlns:a16="http://schemas.microsoft.com/office/drawing/2014/main" id="{25546429-3EF4-B23E-7E92-41F011A211F3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8A2C1469-45A3-D46C-39E9-4F63F5A7B6FE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7" name="矩形 456">
                <a:extLst>
                  <a:ext uri="{FF2B5EF4-FFF2-40B4-BE49-F238E27FC236}">
                    <a16:creationId xmlns:a16="http://schemas.microsoft.com/office/drawing/2014/main" id="{48F63709-90F3-441D-59AA-1D7F7B4A36BC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  <a:ln>
                <a:solidFill>
                  <a:srgbClr val="43474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矩形 457">
                <a:extLst>
                  <a:ext uri="{FF2B5EF4-FFF2-40B4-BE49-F238E27FC236}">
                    <a16:creationId xmlns:a16="http://schemas.microsoft.com/office/drawing/2014/main" id="{D320CB0D-B945-0796-1A54-3D982F2FD082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877F77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9" name="矩形 458">
                <a:extLst>
                  <a:ext uri="{FF2B5EF4-FFF2-40B4-BE49-F238E27FC236}">
                    <a16:creationId xmlns:a16="http://schemas.microsoft.com/office/drawing/2014/main" id="{9F3B0D59-9537-239D-BD89-FFB8B0520EFD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0" name="组合 459">
              <a:extLst>
                <a:ext uri="{FF2B5EF4-FFF2-40B4-BE49-F238E27FC236}">
                  <a16:creationId xmlns:a16="http://schemas.microsoft.com/office/drawing/2014/main" id="{0B784D7B-E4B2-703E-4A54-AAFC7FBF5CCB}"/>
                </a:ext>
              </a:extLst>
            </p:cNvPr>
            <p:cNvGrpSpPr/>
            <p:nvPr/>
          </p:nvGrpSpPr>
          <p:grpSpPr>
            <a:xfrm rot="5400000">
              <a:off x="817649" y="5963716"/>
              <a:ext cx="846711" cy="120960"/>
              <a:chOff x="6410528" y="2453738"/>
              <a:chExt cx="2451365" cy="350198"/>
            </a:xfrm>
          </p:grpSpPr>
          <p:sp>
            <p:nvSpPr>
              <p:cNvPr id="461" name="矩形 460">
                <a:extLst>
                  <a:ext uri="{FF2B5EF4-FFF2-40B4-BE49-F238E27FC236}">
                    <a16:creationId xmlns:a16="http://schemas.microsoft.com/office/drawing/2014/main" id="{A378E922-736F-C7D8-0209-4CB44335738D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矩形 461">
                <a:extLst>
                  <a:ext uri="{FF2B5EF4-FFF2-40B4-BE49-F238E27FC236}">
                    <a16:creationId xmlns:a16="http://schemas.microsoft.com/office/drawing/2014/main" id="{61B197C8-8130-901E-B426-C8DE42A08CF3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矩形 462">
                <a:extLst>
                  <a:ext uri="{FF2B5EF4-FFF2-40B4-BE49-F238E27FC236}">
                    <a16:creationId xmlns:a16="http://schemas.microsoft.com/office/drawing/2014/main" id="{2B94B2F7-DD8C-2F40-59F3-9B2C5568135E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4174E526-5322-CBB8-BA9A-0EC22C203CBD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31C22A3F-4D32-B888-5214-25F617564FA1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566792A6-3CE4-9BB0-6228-A5299A676522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FFDD512F-CE21-CBCD-15A9-3A2109AF9AD2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8" name="组合 467">
              <a:extLst>
                <a:ext uri="{FF2B5EF4-FFF2-40B4-BE49-F238E27FC236}">
                  <a16:creationId xmlns:a16="http://schemas.microsoft.com/office/drawing/2014/main" id="{860D3700-D9FD-0930-8CD4-C01750E6052B}"/>
                </a:ext>
              </a:extLst>
            </p:cNvPr>
            <p:cNvGrpSpPr/>
            <p:nvPr/>
          </p:nvGrpSpPr>
          <p:grpSpPr>
            <a:xfrm rot="5400000">
              <a:off x="140260" y="5963717"/>
              <a:ext cx="846711" cy="120960"/>
              <a:chOff x="6410528" y="2453738"/>
              <a:chExt cx="2451365" cy="350198"/>
            </a:xfrm>
          </p:grpSpPr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AEFAAB86-439F-3F43-B7D9-D9FAC432D720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D2CCC15B-5322-B528-22C6-5CC50E28D1DA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82A398CB-219D-F3B2-A193-137052BC3A7B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221E9C3D-84C5-80A5-1FEE-15F492E0FCC7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53FA7D85-FCC2-276E-629E-6B4E9F679FD2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BA134784-9B8F-FB95-9350-F12558CB179C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4C56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3FB9828D-8727-E56B-54FB-644E83FBFAFB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76" name="图形 475">
              <a:extLst>
                <a:ext uri="{FF2B5EF4-FFF2-40B4-BE49-F238E27FC236}">
                  <a16:creationId xmlns:a16="http://schemas.microsoft.com/office/drawing/2014/main" id="{D3B923D3-72DD-A807-2D1B-D82F7D820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216" y="5918353"/>
              <a:ext cx="226800" cy="226800"/>
            </a:xfrm>
            <a:prstGeom prst="rect">
              <a:avLst/>
            </a:prstGeom>
          </p:spPr>
        </p:pic>
      </p:grpSp>
      <p:pic>
        <p:nvPicPr>
          <p:cNvPr id="478" name="图形 477">
            <a:extLst>
              <a:ext uri="{FF2B5EF4-FFF2-40B4-BE49-F238E27FC236}">
                <a16:creationId xmlns:a16="http://schemas.microsoft.com/office/drawing/2014/main" id="{BAF350F2-1F08-15D3-4716-036F81384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8516" y="4667408"/>
            <a:ext cx="226800" cy="226800"/>
          </a:xfrm>
          <a:prstGeom prst="rect">
            <a:avLst/>
          </a:prstGeom>
        </p:spPr>
      </p:pic>
      <p:grpSp>
        <p:nvGrpSpPr>
          <p:cNvPr id="504" name="组合 503">
            <a:extLst>
              <a:ext uri="{FF2B5EF4-FFF2-40B4-BE49-F238E27FC236}">
                <a16:creationId xmlns:a16="http://schemas.microsoft.com/office/drawing/2014/main" id="{6ECCD6E8-19F8-DB89-4F55-6B334F4BF186}"/>
              </a:ext>
            </a:extLst>
          </p:cNvPr>
          <p:cNvGrpSpPr/>
          <p:nvPr/>
        </p:nvGrpSpPr>
        <p:grpSpPr>
          <a:xfrm>
            <a:off x="4669557" y="5456001"/>
            <a:ext cx="791518" cy="846704"/>
            <a:chOff x="4816208" y="4509856"/>
            <a:chExt cx="791518" cy="846704"/>
          </a:xfrm>
        </p:grpSpPr>
        <p:grpSp>
          <p:nvGrpSpPr>
            <p:cNvPr id="479" name="组合 478">
              <a:extLst>
                <a:ext uri="{FF2B5EF4-FFF2-40B4-BE49-F238E27FC236}">
                  <a16:creationId xmlns:a16="http://schemas.microsoft.com/office/drawing/2014/main" id="{B58C39B6-F0FC-F7F7-8175-467981850834}"/>
                </a:ext>
              </a:extLst>
            </p:cNvPr>
            <p:cNvGrpSpPr/>
            <p:nvPr/>
          </p:nvGrpSpPr>
          <p:grpSpPr>
            <a:xfrm rot="5400000">
              <a:off x="4453335" y="4872729"/>
              <a:ext cx="846704" cy="120958"/>
              <a:chOff x="7403283" y="2206085"/>
              <a:chExt cx="2451365" cy="350198"/>
            </a:xfrm>
          </p:grpSpPr>
          <p:sp>
            <p:nvSpPr>
              <p:cNvPr id="480" name="矩形 479">
                <a:extLst>
                  <a:ext uri="{FF2B5EF4-FFF2-40B4-BE49-F238E27FC236}">
                    <a16:creationId xmlns:a16="http://schemas.microsoft.com/office/drawing/2014/main" id="{8F8E2DB9-DBEE-FE6A-4B62-CA006233F268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1" name="矩形 480">
                <a:extLst>
                  <a:ext uri="{FF2B5EF4-FFF2-40B4-BE49-F238E27FC236}">
                    <a16:creationId xmlns:a16="http://schemas.microsoft.com/office/drawing/2014/main" id="{C3A2CE3B-B3B4-2CE2-8008-0E1F6C63B923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5F1B5D7A-0548-4CC7-13F2-2BB44372F716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4DB77F8A-0874-88CD-33E6-D3213AA1FAF8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2336E926-F83B-DC3C-8529-B2A4494A895D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5" name="矩形 484">
                <a:extLst>
                  <a:ext uri="{FF2B5EF4-FFF2-40B4-BE49-F238E27FC236}">
                    <a16:creationId xmlns:a16="http://schemas.microsoft.com/office/drawing/2014/main" id="{4CB40428-5CE8-3397-23AA-472AD0DDA7E2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22380221-3C63-3EA6-1FB6-03EA57C22473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87" name="组合 486">
              <a:extLst>
                <a:ext uri="{FF2B5EF4-FFF2-40B4-BE49-F238E27FC236}">
                  <a16:creationId xmlns:a16="http://schemas.microsoft.com/office/drawing/2014/main" id="{FD2523EA-89E6-73D3-B2E9-BA5F5CFC1E95}"/>
                </a:ext>
              </a:extLst>
            </p:cNvPr>
            <p:cNvGrpSpPr/>
            <p:nvPr/>
          </p:nvGrpSpPr>
          <p:grpSpPr>
            <a:xfrm rot="5400000">
              <a:off x="4887675" y="4872729"/>
              <a:ext cx="846704" cy="120958"/>
              <a:chOff x="7403283" y="2206085"/>
              <a:chExt cx="2451365" cy="350198"/>
            </a:xfrm>
          </p:grpSpPr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B06EA699-F21B-1CE7-A339-A7A1A48F623F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6F806EA6-8989-7899-D2FF-182EAAA3404E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CB3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0" name="矩形 489">
                <a:extLst>
                  <a:ext uri="{FF2B5EF4-FFF2-40B4-BE49-F238E27FC236}">
                    <a16:creationId xmlns:a16="http://schemas.microsoft.com/office/drawing/2014/main" id="{FBB380FA-72ED-7C5C-482C-073DCE099E8B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1" name="矩形 490">
                <a:extLst>
                  <a:ext uri="{FF2B5EF4-FFF2-40B4-BE49-F238E27FC236}">
                    <a16:creationId xmlns:a16="http://schemas.microsoft.com/office/drawing/2014/main" id="{333AA75A-DF13-ED33-F4DB-F4AA9D62F38A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2" name="矩形 491">
                <a:extLst>
                  <a:ext uri="{FF2B5EF4-FFF2-40B4-BE49-F238E27FC236}">
                    <a16:creationId xmlns:a16="http://schemas.microsoft.com/office/drawing/2014/main" id="{FCA1D6DD-6002-52BB-6F4A-686E4A75D2F8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3" name="矩形 492">
                <a:extLst>
                  <a:ext uri="{FF2B5EF4-FFF2-40B4-BE49-F238E27FC236}">
                    <a16:creationId xmlns:a16="http://schemas.microsoft.com/office/drawing/2014/main" id="{36121E88-81C9-A85C-21C4-B8ABACB780F8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4" name="矩形 493">
                <a:extLst>
                  <a:ext uri="{FF2B5EF4-FFF2-40B4-BE49-F238E27FC236}">
                    <a16:creationId xmlns:a16="http://schemas.microsoft.com/office/drawing/2014/main" id="{9FE69ADA-7DFE-83FC-6408-5E62BFEFBED6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5" name="组合 494">
              <a:extLst>
                <a:ext uri="{FF2B5EF4-FFF2-40B4-BE49-F238E27FC236}">
                  <a16:creationId xmlns:a16="http://schemas.microsoft.com/office/drawing/2014/main" id="{80BD05F2-F574-4817-89B4-475EF4DCF6CF}"/>
                </a:ext>
              </a:extLst>
            </p:cNvPr>
            <p:cNvGrpSpPr/>
            <p:nvPr/>
          </p:nvGrpSpPr>
          <p:grpSpPr>
            <a:xfrm rot="5400000">
              <a:off x="5123895" y="4872729"/>
              <a:ext cx="846704" cy="120958"/>
              <a:chOff x="7403283" y="2206085"/>
              <a:chExt cx="2451365" cy="350198"/>
            </a:xfrm>
          </p:grpSpPr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02416E34-F59E-D4C6-9665-D5CB499CF6B5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7" name="矩形 496">
                <a:extLst>
                  <a:ext uri="{FF2B5EF4-FFF2-40B4-BE49-F238E27FC236}">
                    <a16:creationId xmlns:a16="http://schemas.microsoft.com/office/drawing/2014/main" id="{C14D1C23-14DE-B3B1-909E-D05EBDF8A134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8" name="矩形 497">
                <a:extLst>
                  <a:ext uri="{FF2B5EF4-FFF2-40B4-BE49-F238E27FC236}">
                    <a16:creationId xmlns:a16="http://schemas.microsoft.com/office/drawing/2014/main" id="{7A831B79-08C0-45D2-0B09-04D5BB17F401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EBA74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2EE07D5C-7C7F-AFCF-5C74-4A277D07417E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0" name="矩形 499">
                <a:extLst>
                  <a:ext uri="{FF2B5EF4-FFF2-40B4-BE49-F238E27FC236}">
                    <a16:creationId xmlns:a16="http://schemas.microsoft.com/office/drawing/2014/main" id="{7EA4D1C9-ADF2-A083-58E0-F5E49F749639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F3829332-A77A-4550-0211-AD2363C21E6A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8D6B9B0C-FA63-CCB0-363C-9391E3494D47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503" name="图形 502">
              <a:extLst>
                <a:ext uri="{FF2B5EF4-FFF2-40B4-BE49-F238E27FC236}">
                  <a16:creationId xmlns:a16="http://schemas.microsoft.com/office/drawing/2014/main" id="{5282E58D-06A2-D628-C83A-DA5E4164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90916" y="4819808"/>
              <a:ext cx="226800" cy="226800"/>
            </a:xfrm>
            <a:prstGeom prst="rect">
              <a:avLst/>
            </a:prstGeom>
          </p:spPr>
        </p:pic>
      </p:grpSp>
      <p:pic>
        <p:nvPicPr>
          <p:cNvPr id="505" name="图形 504">
            <a:extLst>
              <a:ext uri="{FF2B5EF4-FFF2-40B4-BE49-F238E27FC236}">
                <a16:creationId xmlns:a16="http://schemas.microsoft.com/office/drawing/2014/main" id="{106C250D-F73E-755E-2A59-729D080A7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8131" y="4667890"/>
            <a:ext cx="226800" cy="226800"/>
          </a:xfrm>
          <a:prstGeom prst="rect">
            <a:avLst/>
          </a:prstGeom>
        </p:spPr>
      </p:pic>
      <p:grpSp>
        <p:nvGrpSpPr>
          <p:cNvPr id="581" name="组合 580">
            <a:extLst>
              <a:ext uri="{FF2B5EF4-FFF2-40B4-BE49-F238E27FC236}">
                <a16:creationId xmlns:a16="http://schemas.microsoft.com/office/drawing/2014/main" id="{6DDC95F5-923A-8F16-89DF-B76D7877EAA4}"/>
              </a:ext>
            </a:extLst>
          </p:cNvPr>
          <p:cNvGrpSpPr/>
          <p:nvPr/>
        </p:nvGrpSpPr>
        <p:grpSpPr>
          <a:xfrm>
            <a:off x="6440383" y="5456353"/>
            <a:ext cx="798060" cy="846177"/>
            <a:chOff x="6440383" y="5456353"/>
            <a:chExt cx="798060" cy="846177"/>
          </a:xfrm>
        </p:grpSpPr>
        <p:grpSp>
          <p:nvGrpSpPr>
            <p:cNvPr id="556" name="组合 555">
              <a:extLst>
                <a:ext uri="{FF2B5EF4-FFF2-40B4-BE49-F238E27FC236}">
                  <a16:creationId xmlns:a16="http://schemas.microsoft.com/office/drawing/2014/main" id="{40066217-90D7-20B7-AAD9-F1AF5064D225}"/>
                </a:ext>
              </a:extLst>
            </p:cNvPr>
            <p:cNvGrpSpPr/>
            <p:nvPr/>
          </p:nvGrpSpPr>
          <p:grpSpPr>
            <a:xfrm rot="5400000">
              <a:off x="6078583" y="5818153"/>
              <a:ext cx="846000" cy="122400"/>
              <a:chOff x="350736" y="2871386"/>
              <a:chExt cx="2451365" cy="350198"/>
            </a:xfrm>
          </p:grpSpPr>
          <p:sp>
            <p:nvSpPr>
              <p:cNvPr id="557" name="矩形 556">
                <a:extLst>
                  <a:ext uri="{FF2B5EF4-FFF2-40B4-BE49-F238E27FC236}">
                    <a16:creationId xmlns:a16="http://schemas.microsoft.com/office/drawing/2014/main" id="{5875A192-074C-5835-D606-8E67D1A60BCD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98D2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8" name="矩形 557">
                <a:extLst>
                  <a:ext uri="{FF2B5EF4-FFF2-40B4-BE49-F238E27FC236}">
                    <a16:creationId xmlns:a16="http://schemas.microsoft.com/office/drawing/2014/main" id="{3C4AC282-6B9B-F220-4943-4E01DC3C114C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9" name="矩形 558">
                <a:extLst>
                  <a:ext uri="{FF2B5EF4-FFF2-40B4-BE49-F238E27FC236}">
                    <a16:creationId xmlns:a16="http://schemas.microsoft.com/office/drawing/2014/main" id="{61C669F4-7143-2382-E7D3-574664B32300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868E8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0" name="矩形 559">
                <a:extLst>
                  <a:ext uri="{FF2B5EF4-FFF2-40B4-BE49-F238E27FC236}">
                    <a16:creationId xmlns:a16="http://schemas.microsoft.com/office/drawing/2014/main" id="{09FF70F5-0831-BAC7-885D-D9BD06683B74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1" name="矩形 560">
                <a:extLst>
                  <a:ext uri="{FF2B5EF4-FFF2-40B4-BE49-F238E27FC236}">
                    <a16:creationId xmlns:a16="http://schemas.microsoft.com/office/drawing/2014/main" id="{8704738D-5F5F-A491-2738-C1B4504062A4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2" name="矩形 561">
                <a:extLst>
                  <a:ext uri="{FF2B5EF4-FFF2-40B4-BE49-F238E27FC236}">
                    <a16:creationId xmlns:a16="http://schemas.microsoft.com/office/drawing/2014/main" id="{C39E6AD4-5EFD-D9D5-8157-A4B69C8D5FCC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3" name="矩形 562">
                <a:extLst>
                  <a:ext uri="{FF2B5EF4-FFF2-40B4-BE49-F238E27FC236}">
                    <a16:creationId xmlns:a16="http://schemas.microsoft.com/office/drawing/2014/main" id="{11BD2BE4-623A-FB44-CD6C-825B735F8054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3EFC1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64" name="组合 563">
              <a:extLst>
                <a:ext uri="{FF2B5EF4-FFF2-40B4-BE49-F238E27FC236}">
                  <a16:creationId xmlns:a16="http://schemas.microsoft.com/office/drawing/2014/main" id="{9C7F24CE-B179-FF1E-C27D-EAD67A35E085}"/>
                </a:ext>
              </a:extLst>
            </p:cNvPr>
            <p:cNvGrpSpPr/>
            <p:nvPr/>
          </p:nvGrpSpPr>
          <p:grpSpPr>
            <a:xfrm rot="5400000">
              <a:off x="6536708" y="5818153"/>
              <a:ext cx="846000" cy="122400"/>
              <a:chOff x="350736" y="2871386"/>
              <a:chExt cx="2451365" cy="350198"/>
            </a:xfrm>
          </p:grpSpPr>
          <p:sp>
            <p:nvSpPr>
              <p:cNvPr id="565" name="矩形 564">
                <a:extLst>
                  <a:ext uri="{FF2B5EF4-FFF2-40B4-BE49-F238E27FC236}">
                    <a16:creationId xmlns:a16="http://schemas.microsoft.com/office/drawing/2014/main" id="{5986C875-F3D6-8D3E-DFAC-809315502633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AAC0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6" name="矩形 565">
                <a:extLst>
                  <a:ext uri="{FF2B5EF4-FFF2-40B4-BE49-F238E27FC236}">
                    <a16:creationId xmlns:a16="http://schemas.microsoft.com/office/drawing/2014/main" id="{AAF60309-C8DF-3673-85DF-46D26B809A76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72986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67" name="矩形 566">
                <a:extLst>
                  <a:ext uri="{FF2B5EF4-FFF2-40B4-BE49-F238E27FC236}">
                    <a16:creationId xmlns:a16="http://schemas.microsoft.com/office/drawing/2014/main" id="{EC91F923-40CC-62BF-F766-56C8126555D4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3EFC1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68" name="矩形 567">
                <a:extLst>
                  <a:ext uri="{FF2B5EF4-FFF2-40B4-BE49-F238E27FC236}">
                    <a16:creationId xmlns:a16="http://schemas.microsoft.com/office/drawing/2014/main" id="{4EA96EFB-6278-D58F-0AA0-60E95CCCCD9D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9" name="矩形 568">
                <a:extLst>
                  <a:ext uri="{FF2B5EF4-FFF2-40B4-BE49-F238E27FC236}">
                    <a16:creationId xmlns:a16="http://schemas.microsoft.com/office/drawing/2014/main" id="{C82F22E6-AC43-EA8B-E251-6C8FC09A0DD4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46BE7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0" name="矩形 569">
                <a:extLst>
                  <a:ext uri="{FF2B5EF4-FFF2-40B4-BE49-F238E27FC236}">
                    <a16:creationId xmlns:a16="http://schemas.microsoft.com/office/drawing/2014/main" id="{4BE331C9-EFE2-3C68-D3D8-1414007EDB13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67D37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1" name="矩形 570">
                <a:extLst>
                  <a:ext uri="{FF2B5EF4-FFF2-40B4-BE49-F238E27FC236}">
                    <a16:creationId xmlns:a16="http://schemas.microsoft.com/office/drawing/2014/main" id="{385905C9-8DFD-6C46-9364-F6407DD44D44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72" name="组合 571">
              <a:extLst>
                <a:ext uri="{FF2B5EF4-FFF2-40B4-BE49-F238E27FC236}">
                  <a16:creationId xmlns:a16="http://schemas.microsoft.com/office/drawing/2014/main" id="{44A29664-0237-58A4-48B2-4B941F20D5AF}"/>
                </a:ext>
              </a:extLst>
            </p:cNvPr>
            <p:cNvGrpSpPr/>
            <p:nvPr/>
          </p:nvGrpSpPr>
          <p:grpSpPr>
            <a:xfrm rot="5400000">
              <a:off x="6754243" y="5818330"/>
              <a:ext cx="846000" cy="122400"/>
              <a:chOff x="350736" y="2871386"/>
              <a:chExt cx="2451365" cy="350198"/>
            </a:xfrm>
          </p:grpSpPr>
          <p:sp>
            <p:nvSpPr>
              <p:cNvPr id="573" name="矩形 572">
                <a:extLst>
                  <a:ext uri="{FF2B5EF4-FFF2-40B4-BE49-F238E27FC236}">
                    <a16:creationId xmlns:a16="http://schemas.microsoft.com/office/drawing/2014/main" id="{8BC8F37C-1FAB-72ED-5159-4543AA94AEE5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4" name="矩形 573">
                <a:extLst>
                  <a:ext uri="{FF2B5EF4-FFF2-40B4-BE49-F238E27FC236}">
                    <a16:creationId xmlns:a16="http://schemas.microsoft.com/office/drawing/2014/main" id="{81FEB61B-DEDE-1DD4-4683-7C4708CB30FE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AAC27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5" name="矩形 574">
                <a:extLst>
                  <a:ext uri="{FF2B5EF4-FFF2-40B4-BE49-F238E27FC236}">
                    <a16:creationId xmlns:a16="http://schemas.microsoft.com/office/drawing/2014/main" id="{316D0F9F-4B86-DBD7-3940-362150916AF9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6" name="矩形 575">
                <a:extLst>
                  <a:ext uri="{FF2B5EF4-FFF2-40B4-BE49-F238E27FC236}">
                    <a16:creationId xmlns:a16="http://schemas.microsoft.com/office/drawing/2014/main" id="{D7D31EA5-4779-EF25-2179-F869991D709E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7" name="矩形 576">
                <a:extLst>
                  <a:ext uri="{FF2B5EF4-FFF2-40B4-BE49-F238E27FC236}">
                    <a16:creationId xmlns:a16="http://schemas.microsoft.com/office/drawing/2014/main" id="{1D3BA20F-1EE4-B39A-B0A5-A909B1C0D107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8" name="矩形 577">
                <a:extLst>
                  <a:ext uri="{FF2B5EF4-FFF2-40B4-BE49-F238E27FC236}">
                    <a16:creationId xmlns:a16="http://schemas.microsoft.com/office/drawing/2014/main" id="{C6DF638C-FD77-3D75-368C-5E84E0A3CCC5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67D37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9" name="矩形 578">
                <a:extLst>
                  <a:ext uri="{FF2B5EF4-FFF2-40B4-BE49-F238E27FC236}">
                    <a16:creationId xmlns:a16="http://schemas.microsoft.com/office/drawing/2014/main" id="{4E75085A-21AE-C696-86B5-091A03A0AB47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72986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580" name="图形 579">
              <a:extLst>
                <a:ext uri="{FF2B5EF4-FFF2-40B4-BE49-F238E27FC236}">
                  <a16:creationId xmlns:a16="http://schemas.microsoft.com/office/drawing/2014/main" id="{703D48A4-A28D-528B-8B6C-A02788D4A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38666" y="5765953"/>
              <a:ext cx="226800" cy="226800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6A8B9D76-A15A-5B9F-47DE-858E5B132C92}"/>
              </a:ext>
            </a:extLst>
          </p:cNvPr>
          <p:cNvSpPr/>
          <p:nvPr/>
        </p:nvSpPr>
        <p:spPr>
          <a:xfrm>
            <a:off x="3551136" y="2065042"/>
            <a:ext cx="350195" cy="350195"/>
          </a:xfrm>
          <a:prstGeom prst="rect">
            <a:avLst/>
          </a:prstGeom>
          <a:solidFill>
            <a:srgbClr val="F7D0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412974-38BD-A1FD-3860-87372CC369D3}"/>
              </a:ext>
            </a:extLst>
          </p:cNvPr>
          <p:cNvSpPr/>
          <p:nvPr/>
        </p:nvSpPr>
        <p:spPr>
          <a:xfrm>
            <a:off x="3901331" y="2065042"/>
            <a:ext cx="350195" cy="350195"/>
          </a:xfrm>
          <a:prstGeom prst="rect">
            <a:avLst/>
          </a:prstGeom>
          <a:solidFill>
            <a:srgbClr val="EEA3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086FF2-0032-67C3-84B5-418F82F726CC}"/>
              </a:ext>
            </a:extLst>
          </p:cNvPr>
          <p:cNvSpPr/>
          <p:nvPr/>
        </p:nvSpPr>
        <p:spPr>
          <a:xfrm>
            <a:off x="4251526" y="2065042"/>
            <a:ext cx="350195" cy="350195"/>
          </a:xfrm>
          <a:prstGeom prst="rect">
            <a:avLst/>
          </a:prstGeom>
          <a:solidFill>
            <a:srgbClr val="F9D1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B2F41F-3656-E111-CC41-9325B007613A}"/>
              </a:ext>
            </a:extLst>
          </p:cNvPr>
          <p:cNvSpPr/>
          <p:nvPr/>
        </p:nvSpPr>
        <p:spPr>
          <a:xfrm>
            <a:off x="4601721" y="2065042"/>
            <a:ext cx="350195" cy="350195"/>
          </a:xfrm>
          <a:prstGeom prst="rect">
            <a:avLst/>
          </a:prstGeom>
          <a:solidFill>
            <a:srgbClr val="EC78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B6C5D6-AF7C-EDE1-2534-1009596D170A}"/>
              </a:ext>
            </a:extLst>
          </p:cNvPr>
          <p:cNvSpPr/>
          <p:nvPr/>
        </p:nvSpPr>
        <p:spPr>
          <a:xfrm>
            <a:off x="4951916" y="2065041"/>
            <a:ext cx="350195" cy="350195"/>
          </a:xfrm>
          <a:prstGeom prst="rect">
            <a:avLst/>
          </a:prstGeom>
          <a:solidFill>
            <a:srgbClr val="F7E3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1490A78-A976-3327-5FAB-CFA84C04CF8A}"/>
              </a:ext>
            </a:extLst>
          </p:cNvPr>
          <p:cNvSpPr/>
          <p:nvPr/>
        </p:nvSpPr>
        <p:spPr>
          <a:xfrm>
            <a:off x="5302111" y="2065040"/>
            <a:ext cx="350195" cy="350195"/>
          </a:xfrm>
          <a:prstGeom prst="rect">
            <a:avLst/>
          </a:prstGeom>
          <a:solidFill>
            <a:srgbClr val="E3B2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3ECFD8F-F333-0307-4238-CD5425A0DFD1}"/>
              </a:ext>
            </a:extLst>
          </p:cNvPr>
          <p:cNvSpPr/>
          <p:nvPr/>
        </p:nvSpPr>
        <p:spPr>
          <a:xfrm>
            <a:off x="5652306" y="2065039"/>
            <a:ext cx="350195" cy="350195"/>
          </a:xfrm>
          <a:prstGeom prst="rect">
            <a:avLst/>
          </a:prstGeom>
          <a:solidFill>
            <a:srgbClr val="FBD8C9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61BAE7B2-3145-C62C-3FC7-FCB5DF700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592" y="1656074"/>
            <a:ext cx="1838477" cy="1112763"/>
          </a:xfrm>
          <a:prstGeom prst="rect">
            <a:avLst/>
          </a:prstGeom>
        </p:spPr>
      </p:pic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E2D14C9E-6F6F-DD91-47F7-C98B31962FBF}"/>
              </a:ext>
            </a:extLst>
          </p:cNvPr>
          <p:cNvGrpSpPr/>
          <p:nvPr/>
        </p:nvGrpSpPr>
        <p:grpSpPr>
          <a:xfrm>
            <a:off x="3551136" y="2855356"/>
            <a:ext cx="2451365" cy="350198"/>
            <a:chOff x="3551136" y="2855356"/>
            <a:chExt cx="2451365" cy="350198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0D1EC9A-2862-ED3F-D57A-9F0DDB58C669}"/>
                </a:ext>
              </a:extLst>
            </p:cNvPr>
            <p:cNvSpPr/>
            <p:nvPr/>
          </p:nvSpPr>
          <p:spPr>
            <a:xfrm>
              <a:off x="3551136" y="2855359"/>
              <a:ext cx="350195" cy="350195"/>
            </a:xfrm>
            <a:prstGeom prst="rect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3969E48-31D2-95B4-4872-98D7C5CE91BE}"/>
                </a:ext>
              </a:extLst>
            </p:cNvPr>
            <p:cNvSpPr/>
            <p:nvPr/>
          </p:nvSpPr>
          <p:spPr>
            <a:xfrm>
              <a:off x="3901331" y="2855359"/>
              <a:ext cx="350195" cy="350195"/>
            </a:xfrm>
            <a:prstGeom prst="rect">
              <a:avLst/>
            </a:prstGeom>
            <a:solidFill>
              <a:srgbClr val="EEA3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DD20B24-46BC-1DA4-DF23-84D9B314D1E9}"/>
                </a:ext>
              </a:extLst>
            </p:cNvPr>
            <p:cNvSpPr/>
            <p:nvPr/>
          </p:nvSpPr>
          <p:spPr>
            <a:xfrm>
              <a:off x="4251526" y="2855359"/>
              <a:ext cx="350195" cy="350195"/>
            </a:xfrm>
            <a:prstGeom prst="rect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E43BDE6-E247-A935-5C5B-3D0966674028}"/>
                </a:ext>
              </a:extLst>
            </p:cNvPr>
            <p:cNvSpPr/>
            <p:nvPr/>
          </p:nvSpPr>
          <p:spPr>
            <a:xfrm>
              <a:off x="4601721" y="2855359"/>
              <a:ext cx="350195" cy="350195"/>
            </a:xfrm>
            <a:prstGeom prst="rect">
              <a:avLst/>
            </a:prstGeom>
            <a:solidFill>
              <a:srgbClr val="EC787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A7C5EDC4-B9BE-BB09-F5B6-6A5C10CF4B48}"/>
                </a:ext>
              </a:extLst>
            </p:cNvPr>
            <p:cNvSpPr/>
            <p:nvPr/>
          </p:nvSpPr>
          <p:spPr>
            <a:xfrm>
              <a:off x="4951916" y="2855358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B1806008-5ED0-1F1A-B034-C5464CECF29C}"/>
                </a:ext>
              </a:extLst>
            </p:cNvPr>
            <p:cNvSpPr/>
            <p:nvPr/>
          </p:nvSpPr>
          <p:spPr>
            <a:xfrm>
              <a:off x="5302111" y="2855357"/>
              <a:ext cx="350195" cy="350195"/>
            </a:xfrm>
            <a:prstGeom prst="rect">
              <a:avLst/>
            </a:prstGeom>
            <a:solidFill>
              <a:srgbClr val="E3B2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71B8FE5-B54F-0D86-FE5C-BD5C3FA70FBA}"/>
                </a:ext>
              </a:extLst>
            </p:cNvPr>
            <p:cNvSpPr/>
            <p:nvPr/>
          </p:nvSpPr>
          <p:spPr>
            <a:xfrm>
              <a:off x="5652306" y="2855356"/>
              <a:ext cx="350195" cy="350195"/>
            </a:xfrm>
            <a:prstGeom prst="rect">
              <a:avLst/>
            </a:prstGeom>
            <a:solidFill>
              <a:srgbClr val="FBD8C9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B8A1F158-AD89-015B-84B1-AF26F3A3978D}"/>
              </a:ext>
            </a:extLst>
          </p:cNvPr>
          <p:cNvGrpSpPr/>
          <p:nvPr/>
        </p:nvGrpSpPr>
        <p:grpSpPr>
          <a:xfrm rot="5400000" flipV="1">
            <a:off x="8374826" y="4720332"/>
            <a:ext cx="846713" cy="120960"/>
            <a:chOff x="3551136" y="2855356"/>
            <a:chExt cx="2451365" cy="350198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7B2BF5D-7108-E487-F9FA-23B34FF55968}"/>
                </a:ext>
              </a:extLst>
            </p:cNvPr>
            <p:cNvSpPr/>
            <p:nvPr/>
          </p:nvSpPr>
          <p:spPr>
            <a:xfrm>
              <a:off x="3551136" y="2855359"/>
              <a:ext cx="350195" cy="350195"/>
            </a:xfrm>
            <a:prstGeom prst="rect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F295B27-466D-FE40-1B9A-7C38021E2A62}"/>
                </a:ext>
              </a:extLst>
            </p:cNvPr>
            <p:cNvSpPr/>
            <p:nvPr/>
          </p:nvSpPr>
          <p:spPr>
            <a:xfrm>
              <a:off x="3901331" y="2855359"/>
              <a:ext cx="350195" cy="350195"/>
            </a:xfrm>
            <a:prstGeom prst="rect">
              <a:avLst/>
            </a:prstGeom>
            <a:solidFill>
              <a:srgbClr val="EEA3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B0D2703-5523-62F5-6EFB-43578F592460}"/>
                </a:ext>
              </a:extLst>
            </p:cNvPr>
            <p:cNvSpPr/>
            <p:nvPr/>
          </p:nvSpPr>
          <p:spPr>
            <a:xfrm>
              <a:off x="4251526" y="2855359"/>
              <a:ext cx="350195" cy="350195"/>
            </a:xfrm>
            <a:prstGeom prst="rect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328EA9B0-8EFA-19FC-B673-57C68D86F857}"/>
                </a:ext>
              </a:extLst>
            </p:cNvPr>
            <p:cNvSpPr/>
            <p:nvPr/>
          </p:nvSpPr>
          <p:spPr>
            <a:xfrm>
              <a:off x="4601721" y="2855359"/>
              <a:ext cx="350195" cy="350195"/>
            </a:xfrm>
            <a:prstGeom prst="rect">
              <a:avLst/>
            </a:prstGeom>
            <a:solidFill>
              <a:srgbClr val="EC787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A71E35E7-D2EB-B4A4-521C-430FB54B32FA}"/>
                </a:ext>
              </a:extLst>
            </p:cNvPr>
            <p:cNvSpPr/>
            <p:nvPr/>
          </p:nvSpPr>
          <p:spPr>
            <a:xfrm>
              <a:off x="4951916" y="2855358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243ACD6-362E-A935-C90C-0ACFC331D109}"/>
                </a:ext>
              </a:extLst>
            </p:cNvPr>
            <p:cNvSpPr/>
            <p:nvPr/>
          </p:nvSpPr>
          <p:spPr>
            <a:xfrm>
              <a:off x="5302111" y="2855357"/>
              <a:ext cx="350195" cy="350195"/>
            </a:xfrm>
            <a:prstGeom prst="rect">
              <a:avLst/>
            </a:prstGeom>
            <a:solidFill>
              <a:srgbClr val="E3B2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DBD64C2-DB63-6D1A-2D3B-D8E69F5F2346}"/>
                </a:ext>
              </a:extLst>
            </p:cNvPr>
            <p:cNvSpPr/>
            <p:nvPr/>
          </p:nvSpPr>
          <p:spPr>
            <a:xfrm>
              <a:off x="5652306" y="2855356"/>
              <a:ext cx="350195" cy="350195"/>
            </a:xfrm>
            <a:prstGeom prst="rect">
              <a:avLst/>
            </a:prstGeom>
            <a:solidFill>
              <a:srgbClr val="FBD8C9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CA8AE046-AEA9-3010-0FF5-856F07CEBB3F}"/>
              </a:ext>
            </a:extLst>
          </p:cNvPr>
          <p:cNvGrpSpPr/>
          <p:nvPr/>
        </p:nvGrpSpPr>
        <p:grpSpPr>
          <a:xfrm rot="5400000" flipV="1">
            <a:off x="8158152" y="4720332"/>
            <a:ext cx="846713" cy="120960"/>
            <a:chOff x="3551136" y="2855356"/>
            <a:chExt cx="2451365" cy="350198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39B72331-0902-3904-3842-7176F33E22B0}"/>
                </a:ext>
              </a:extLst>
            </p:cNvPr>
            <p:cNvSpPr/>
            <p:nvPr/>
          </p:nvSpPr>
          <p:spPr>
            <a:xfrm>
              <a:off x="3551136" y="2855359"/>
              <a:ext cx="350195" cy="350195"/>
            </a:xfrm>
            <a:prstGeom prst="rect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222C0CAB-FE9E-7C8C-EEA4-677AF395224B}"/>
                </a:ext>
              </a:extLst>
            </p:cNvPr>
            <p:cNvSpPr/>
            <p:nvPr/>
          </p:nvSpPr>
          <p:spPr>
            <a:xfrm>
              <a:off x="3901331" y="2855359"/>
              <a:ext cx="350195" cy="350195"/>
            </a:xfrm>
            <a:prstGeom prst="rect">
              <a:avLst/>
            </a:prstGeom>
            <a:solidFill>
              <a:srgbClr val="F7D0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42A3919C-98C6-28C3-7F57-E3490171D7CD}"/>
                </a:ext>
              </a:extLst>
            </p:cNvPr>
            <p:cNvSpPr/>
            <p:nvPr/>
          </p:nvSpPr>
          <p:spPr>
            <a:xfrm>
              <a:off x="4251526" y="2855359"/>
              <a:ext cx="350195" cy="350195"/>
            </a:xfrm>
            <a:prstGeom prst="rect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FAFAE4D4-3668-B8D2-79AA-C829421FE939}"/>
                </a:ext>
              </a:extLst>
            </p:cNvPr>
            <p:cNvSpPr/>
            <p:nvPr/>
          </p:nvSpPr>
          <p:spPr>
            <a:xfrm>
              <a:off x="4601721" y="2855359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DF3D69AE-F74B-8F74-FEBB-F5D2E32A4FF8}"/>
                </a:ext>
              </a:extLst>
            </p:cNvPr>
            <p:cNvSpPr/>
            <p:nvPr/>
          </p:nvSpPr>
          <p:spPr>
            <a:xfrm>
              <a:off x="4951916" y="2855358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9909230A-1737-5A61-2CF4-ECDC5B72FF3C}"/>
                </a:ext>
              </a:extLst>
            </p:cNvPr>
            <p:cNvSpPr/>
            <p:nvPr/>
          </p:nvSpPr>
          <p:spPr>
            <a:xfrm>
              <a:off x="5302111" y="2855357"/>
              <a:ext cx="350195" cy="350195"/>
            </a:xfrm>
            <a:prstGeom prst="rect">
              <a:avLst/>
            </a:prstGeom>
            <a:solidFill>
              <a:srgbClr val="EEBE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2BA065BE-441F-ADB6-2157-9AB5A3288FFB}"/>
                </a:ext>
              </a:extLst>
            </p:cNvPr>
            <p:cNvSpPr/>
            <p:nvPr/>
          </p:nvSpPr>
          <p:spPr>
            <a:xfrm>
              <a:off x="5652306" y="2855356"/>
              <a:ext cx="350195" cy="350195"/>
            </a:xfrm>
            <a:prstGeom prst="rect">
              <a:avLst/>
            </a:prstGeom>
            <a:solidFill>
              <a:srgbClr val="FAFACA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3" name="组合 322">
            <a:extLst>
              <a:ext uri="{FF2B5EF4-FFF2-40B4-BE49-F238E27FC236}">
                <a16:creationId xmlns:a16="http://schemas.microsoft.com/office/drawing/2014/main" id="{40741EC8-31A2-6D06-EBCE-A194F6C7D28F}"/>
              </a:ext>
            </a:extLst>
          </p:cNvPr>
          <p:cNvGrpSpPr/>
          <p:nvPr/>
        </p:nvGrpSpPr>
        <p:grpSpPr>
          <a:xfrm rot="5400000" flipV="1">
            <a:off x="7697710" y="4720332"/>
            <a:ext cx="846713" cy="120960"/>
            <a:chOff x="3551136" y="2855356"/>
            <a:chExt cx="2451365" cy="350198"/>
          </a:xfrm>
        </p:grpSpPr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58300E55-862A-54CD-7EC3-4CE6FE5397C5}"/>
                </a:ext>
              </a:extLst>
            </p:cNvPr>
            <p:cNvSpPr/>
            <p:nvPr/>
          </p:nvSpPr>
          <p:spPr>
            <a:xfrm>
              <a:off x="3551136" y="2855359"/>
              <a:ext cx="350195" cy="350195"/>
            </a:xfrm>
            <a:prstGeom prst="rect">
              <a:avLst/>
            </a:prstGeom>
            <a:solidFill>
              <a:srgbClr val="FAD9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25C52857-6000-038D-9E82-AA0B335C3B13}"/>
                </a:ext>
              </a:extLst>
            </p:cNvPr>
            <p:cNvSpPr/>
            <p:nvPr/>
          </p:nvSpPr>
          <p:spPr>
            <a:xfrm>
              <a:off x="3901331" y="2855359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6" name="矩形 325">
              <a:extLst>
                <a:ext uri="{FF2B5EF4-FFF2-40B4-BE49-F238E27FC236}">
                  <a16:creationId xmlns:a16="http://schemas.microsoft.com/office/drawing/2014/main" id="{1C750480-D0D6-25AA-C38F-8A566CB19369}"/>
                </a:ext>
              </a:extLst>
            </p:cNvPr>
            <p:cNvSpPr/>
            <p:nvPr/>
          </p:nvSpPr>
          <p:spPr>
            <a:xfrm>
              <a:off x="4251526" y="2855359"/>
              <a:ext cx="350195" cy="350195"/>
            </a:xfrm>
            <a:prstGeom prst="rect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525972C8-69D1-0715-8E7D-080E7F9C05F8}"/>
                </a:ext>
              </a:extLst>
            </p:cNvPr>
            <p:cNvSpPr/>
            <p:nvPr/>
          </p:nvSpPr>
          <p:spPr>
            <a:xfrm>
              <a:off x="4601721" y="2855359"/>
              <a:ext cx="350195" cy="350195"/>
            </a:xfrm>
            <a:prstGeom prst="rect">
              <a:avLst/>
            </a:prstGeom>
            <a:solidFill>
              <a:srgbClr val="F7D0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DC089A91-9F51-FDD6-27E6-B2D2CDCD07A5}"/>
                </a:ext>
              </a:extLst>
            </p:cNvPr>
            <p:cNvSpPr/>
            <p:nvPr/>
          </p:nvSpPr>
          <p:spPr>
            <a:xfrm>
              <a:off x="4951916" y="2855358"/>
              <a:ext cx="350195" cy="350195"/>
            </a:xfrm>
            <a:prstGeom prst="rect">
              <a:avLst/>
            </a:prstGeom>
            <a:solidFill>
              <a:srgbClr val="EC787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40B03121-D618-F045-1944-183B3253511A}"/>
                </a:ext>
              </a:extLst>
            </p:cNvPr>
            <p:cNvSpPr/>
            <p:nvPr/>
          </p:nvSpPr>
          <p:spPr>
            <a:xfrm>
              <a:off x="5302111" y="2855357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49CCEE56-115D-3447-9F21-AD769E021332}"/>
                </a:ext>
              </a:extLst>
            </p:cNvPr>
            <p:cNvSpPr/>
            <p:nvPr/>
          </p:nvSpPr>
          <p:spPr>
            <a:xfrm>
              <a:off x="5652306" y="2855356"/>
              <a:ext cx="350195" cy="350195"/>
            </a:xfrm>
            <a:prstGeom prst="rect">
              <a:avLst/>
            </a:prstGeom>
            <a:solidFill>
              <a:srgbClr val="EDE9D9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31" name="图形 330">
            <a:extLst>
              <a:ext uri="{FF2B5EF4-FFF2-40B4-BE49-F238E27FC236}">
                <a16:creationId xmlns:a16="http://schemas.microsoft.com/office/drawing/2014/main" id="{0F58AF86-D3A9-C9D4-D5CF-A5EA80D06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7066" y="4667408"/>
            <a:ext cx="226800" cy="226800"/>
          </a:xfrm>
          <a:prstGeom prst="rect">
            <a:avLst/>
          </a:prstGeom>
        </p:spPr>
      </p:pic>
      <p:grpSp>
        <p:nvGrpSpPr>
          <p:cNvPr id="436" name="组合 435">
            <a:extLst>
              <a:ext uri="{FF2B5EF4-FFF2-40B4-BE49-F238E27FC236}">
                <a16:creationId xmlns:a16="http://schemas.microsoft.com/office/drawing/2014/main" id="{10A48B28-86D8-D93F-1FF5-37EB63476031}"/>
              </a:ext>
            </a:extLst>
          </p:cNvPr>
          <p:cNvGrpSpPr/>
          <p:nvPr/>
        </p:nvGrpSpPr>
        <p:grpSpPr>
          <a:xfrm>
            <a:off x="8054828" y="5455996"/>
            <a:ext cx="798076" cy="846713"/>
            <a:chOff x="8212987" y="4509855"/>
            <a:chExt cx="798076" cy="846713"/>
          </a:xfrm>
        </p:grpSpPr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CED21CE0-0AD5-4911-70E7-B7AC1DADC2F3}"/>
                </a:ext>
              </a:extLst>
            </p:cNvPr>
            <p:cNvGrpSpPr/>
            <p:nvPr/>
          </p:nvGrpSpPr>
          <p:grpSpPr>
            <a:xfrm rot="5400000" flipV="1">
              <a:off x="8527226" y="4872732"/>
              <a:ext cx="846713" cy="120960"/>
              <a:chOff x="3551136" y="2855356"/>
              <a:chExt cx="2451365" cy="350198"/>
            </a:xfrm>
          </p:grpSpPr>
          <p:sp>
            <p:nvSpPr>
              <p:cNvPr id="375" name="矩形 374">
                <a:extLst>
                  <a:ext uri="{FF2B5EF4-FFF2-40B4-BE49-F238E27FC236}">
                    <a16:creationId xmlns:a16="http://schemas.microsoft.com/office/drawing/2014/main" id="{8A3BCD44-D4B0-1E7E-B0C6-E05B2AC37497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6" name="矩形 375">
                <a:extLst>
                  <a:ext uri="{FF2B5EF4-FFF2-40B4-BE49-F238E27FC236}">
                    <a16:creationId xmlns:a16="http://schemas.microsoft.com/office/drawing/2014/main" id="{A65FCA26-068E-41CC-8041-0B51AED39D74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EEA3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7" name="矩形 376">
                <a:extLst>
                  <a:ext uri="{FF2B5EF4-FFF2-40B4-BE49-F238E27FC236}">
                    <a16:creationId xmlns:a16="http://schemas.microsoft.com/office/drawing/2014/main" id="{EA41BFA3-99EA-2DFF-B368-574F23865810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8" name="矩形 377">
                <a:extLst>
                  <a:ext uri="{FF2B5EF4-FFF2-40B4-BE49-F238E27FC236}">
                    <a16:creationId xmlns:a16="http://schemas.microsoft.com/office/drawing/2014/main" id="{A0B8D3B4-F195-B106-9D56-78D80E26919C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EC787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9" name="矩形 378">
                <a:extLst>
                  <a:ext uri="{FF2B5EF4-FFF2-40B4-BE49-F238E27FC236}">
                    <a16:creationId xmlns:a16="http://schemas.microsoft.com/office/drawing/2014/main" id="{9FB33501-94E8-F423-B505-EAEC159E8332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0" name="矩形 379">
                <a:extLst>
                  <a:ext uri="{FF2B5EF4-FFF2-40B4-BE49-F238E27FC236}">
                    <a16:creationId xmlns:a16="http://schemas.microsoft.com/office/drawing/2014/main" id="{340A6858-98D2-77CE-89E2-1D20FDD8F603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E3B2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1" name="矩形 380">
                <a:extLst>
                  <a:ext uri="{FF2B5EF4-FFF2-40B4-BE49-F238E27FC236}">
                    <a16:creationId xmlns:a16="http://schemas.microsoft.com/office/drawing/2014/main" id="{2C462E88-BA0C-2112-2A3B-7D29F2D7CF8F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FBD8C9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2" name="组合 381">
              <a:extLst>
                <a:ext uri="{FF2B5EF4-FFF2-40B4-BE49-F238E27FC236}">
                  <a16:creationId xmlns:a16="http://schemas.microsoft.com/office/drawing/2014/main" id="{1FC2E019-962C-0795-4310-F49C504AEABF}"/>
                </a:ext>
              </a:extLst>
            </p:cNvPr>
            <p:cNvGrpSpPr/>
            <p:nvPr/>
          </p:nvGrpSpPr>
          <p:grpSpPr>
            <a:xfrm rot="5400000" flipV="1">
              <a:off x="8310552" y="4872732"/>
              <a:ext cx="846713" cy="120960"/>
              <a:chOff x="3551136" y="2855356"/>
              <a:chExt cx="2451365" cy="350198"/>
            </a:xfrm>
          </p:grpSpPr>
          <p:sp>
            <p:nvSpPr>
              <p:cNvPr id="383" name="矩形 382">
                <a:extLst>
                  <a:ext uri="{FF2B5EF4-FFF2-40B4-BE49-F238E27FC236}">
                    <a16:creationId xmlns:a16="http://schemas.microsoft.com/office/drawing/2014/main" id="{3877DC1B-10F5-2DC2-9DE2-55B1560C035A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26B99320-147C-CBFF-FBBF-9AEA81C25B79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F7D0A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6AC3FE65-89E9-C637-AF44-A76250D0D56A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8" name="矩形 417">
                <a:extLst>
                  <a:ext uri="{FF2B5EF4-FFF2-40B4-BE49-F238E27FC236}">
                    <a16:creationId xmlns:a16="http://schemas.microsoft.com/office/drawing/2014/main" id="{5E5A6842-D623-A29A-0A86-4A2ABCB45923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9" name="矩形 418">
                <a:extLst>
                  <a:ext uri="{FF2B5EF4-FFF2-40B4-BE49-F238E27FC236}">
                    <a16:creationId xmlns:a16="http://schemas.microsoft.com/office/drawing/2014/main" id="{DDE19062-08BF-476C-E44D-E8CEAF91AEE8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75CB591E-0DB7-6478-D667-E7F2FCC0EA36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EEBE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CB24C90D-14CF-2757-1EF9-4269F15B4102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FAFACA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7" name="组合 426">
              <a:extLst>
                <a:ext uri="{FF2B5EF4-FFF2-40B4-BE49-F238E27FC236}">
                  <a16:creationId xmlns:a16="http://schemas.microsoft.com/office/drawing/2014/main" id="{0399F842-995B-48E8-7CE5-21FD364009F2}"/>
                </a:ext>
              </a:extLst>
            </p:cNvPr>
            <p:cNvGrpSpPr/>
            <p:nvPr/>
          </p:nvGrpSpPr>
          <p:grpSpPr>
            <a:xfrm rot="5400000" flipV="1">
              <a:off x="7850110" y="4872732"/>
              <a:ext cx="846713" cy="120960"/>
              <a:chOff x="3551136" y="2855356"/>
              <a:chExt cx="2451365" cy="350198"/>
            </a:xfrm>
          </p:grpSpPr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7D1FA59E-230B-7492-5A62-3D2565FF4595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AD9C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C5F8C683-7FE9-33E2-1468-F061BE32E7DB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6E6AC250-C577-9051-4A0E-F902E17A5675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6E85A14D-0A53-BB8B-92E5-C730BE83660C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F7D0A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87766459-A701-ED1F-AE86-49B6CE0C858C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EC787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E1FBD905-8D49-6CEC-942E-0F6C358FEB65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62A821FA-1C21-38BC-B71D-BCA18DA90458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EDE9D9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435" name="图形 434">
              <a:extLst>
                <a:ext uri="{FF2B5EF4-FFF2-40B4-BE49-F238E27FC236}">
                  <a16:creationId xmlns:a16="http://schemas.microsoft.com/office/drawing/2014/main" id="{81BDCEAF-04DD-C562-0D44-4B0ED3C98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79466" y="4819808"/>
              <a:ext cx="226800" cy="22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762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325BFB4-32A7-CBE4-87EE-8A53FF2B292C}"/>
              </a:ext>
            </a:extLst>
          </p:cNvPr>
          <p:cNvSpPr/>
          <p:nvPr/>
        </p:nvSpPr>
        <p:spPr>
          <a:xfrm>
            <a:off x="1447800" y="1041400"/>
            <a:ext cx="495300" cy="1460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CB5461-8E9E-67A2-4449-D8A737823CC9}"/>
              </a:ext>
            </a:extLst>
          </p:cNvPr>
          <p:cNvSpPr/>
          <p:nvPr/>
        </p:nvSpPr>
        <p:spPr>
          <a:xfrm>
            <a:off x="1524000" y="1155700"/>
            <a:ext cx="342900" cy="342900"/>
          </a:xfrm>
          <a:prstGeom prst="ellipse">
            <a:avLst/>
          </a:prstGeom>
          <a:solidFill>
            <a:srgbClr val="A2D4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5D5461-8D49-C205-45F2-5BD0438D0B7A}"/>
              </a:ext>
            </a:extLst>
          </p:cNvPr>
          <p:cNvSpPr/>
          <p:nvPr/>
        </p:nvSpPr>
        <p:spPr>
          <a:xfrm>
            <a:off x="1524000" y="1625600"/>
            <a:ext cx="342900" cy="342900"/>
          </a:xfrm>
          <a:prstGeom prst="ellipse">
            <a:avLst/>
          </a:prstGeom>
          <a:solidFill>
            <a:srgbClr val="AAC2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DD156A3-55CA-970B-E6A0-DE4C927A3251}"/>
              </a:ext>
            </a:extLst>
          </p:cNvPr>
          <p:cNvSpPr/>
          <p:nvPr/>
        </p:nvSpPr>
        <p:spPr>
          <a:xfrm>
            <a:off x="1524000" y="2089150"/>
            <a:ext cx="342900" cy="342900"/>
          </a:xfrm>
          <a:prstGeom prst="ellipse">
            <a:avLst/>
          </a:prstGeom>
          <a:solidFill>
            <a:srgbClr val="86C2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A17E1F1-2BD5-84CF-1BE7-5F4AF9FB8054}"/>
              </a:ext>
            </a:extLst>
          </p:cNvPr>
          <p:cNvGrpSpPr/>
          <p:nvPr/>
        </p:nvGrpSpPr>
        <p:grpSpPr>
          <a:xfrm>
            <a:off x="2425700" y="1041400"/>
            <a:ext cx="495300" cy="1460500"/>
            <a:chOff x="1600200" y="1193800"/>
            <a:chExt cx="495300" cy="146050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5FE265B-896D-1BE0-39AA-614C99C7CCD0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B52B311-F79F-9245-707A-720D7AEBAABA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DD28960-282B-4A61-5385-47C0553966A9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55D1AC1-762C-3870-CBAB-0B76422B2D41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6508283-B470-3544-F3D5-D1154C21474F}"/>
              </a:ext>
            </a:extLst>
          </p:cNvPr>
          <p:cNvSpPr/>
          <p:nvPr/>
        </p:nvSpPr>
        <p:spPr>
          <a:xfrm>
            <a:off x="1447800" y="2895601"/>
            <a:ext cx="495300" cy="1460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E141F3C-7D70-33EE-81A9-5C54BC239838}"/>
              </a:ext>
            </a:extLst>
          </p:cNvPr>
          <p:cNvSpPr/>
          <p:nvPr/>
        </p:nvSpPr>
        <p:spPr>
          <a:xfrm>
            <a:off x="1524000" y="3009901"/>
            <a:ext cx="342900" cy="342900"/>
          </a:xfrm>
          <a:prstGeom prst="ellipse">
            <a:avLst/>
          </a:prstGeom>
          <a:solidFill>
            <a:srgbClr val="A2C8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E968C01-9B85-9A03-4171-13629D635C40}"/>
              </a:ext>
            </a:extLst>
          </p:cNvPr>
          <p:cNvSpPr/>
          <p:nvPr/>
        </p:nvSpPr>
        <p:spPr>
          <a:xfrm>
            <a:off x="1524000" y="3479801"/>
            <a:ext cx="342900" cy="342900"/>
          </a:xfrm>
          <a:prstGeom prst="ellipse">
            <a:avLst/>
          </a:prstGeom>
          <a:solidFill>
            <a:srgbClr val="D4E5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C066D9F-CC6B-8150-65E2-29D5FE4BC97A}"/>
              </a:ext>
            </a:extLst>
          </p:cNvPr>
          <p:cNvSpPr/>
          <p:nvPr/>
        </p:nvSpPr>
        <p:spPr>
          <a:xfrm>
            <a:off x="1524000" y="3943351"/>
            <a:ext cx="342900" cy="342900"/>
          </a:xfrm>
          <a:prstGeom prst="ellipse">
            <a:avLst/>
          </a:prstGeom>
          <a:solidFill>
            <a:srgbClr val="70B5A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D09656C-1138-BD4C-3FC0-36EC3A45767E}"/>
              </a:ext>
            </a:extLst>
          </p:cNvPr>
          <p:cNvGrpSpPr/>
          <p:nvPr/>
        </p:nvGrpSpPr>
        <p:grpSpPr>
          <a:xfrm>
            <a:off x="2425700" y="2895601"/>
            <a:ext cx="495300" cy="1460500"/>
            <a:chOff x="2425700" y="2895601"/>
            <a:chExt cx="495300" cy="146050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F5CEF549-E19E-A6A6-B749-ED0B9B410B56}"/>
                </a:ext>
              </a:extLst>
            </p:cNvPr>
            <p:cNvSpPr/>
            <p:nvPr/>
          </p:nvSpPr>
          <p:spPr>
            <a:xfrm>
              <a:off x="2425700" y="2895601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B606AD97-0675-4AAC-7724-194EB14DF0AA}"/>
                </a:ext>
              </a:extLst>
            </p:cNvPr>
            <p:cNvSpPr/>
            <p:nvPr/>
          </p:nvSpPr>
          <p:spPr>
            <a:xfrm>
              <a:off x="2501900" y="3009901"/>
              <a:ext cx="342900" cy="342900"/>
            </a:xfrm>
            <a:prstGeom prst="ellipse">
              <a:avLst/>
            </a:prstGeom>
            <a:solidFill>
              <a:srgbClr val="A2C8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5189722-0210-6A11-E034-B3879B33C818}"/>
                </a:ext>
              </a:extLst>
            </p:cNvPr>
            <p:cNvSpPr/>
            <p:nvPr/>
          </p:nvSpPr>
          <p:spPr>
            <a:xfrm>
              <a:off x="2501900" y="3479801"/>
              <a:ext cx="342900" cy="342900"/>
            </a:xfrm>
            <a:prstGeom prst="ellipse">
              <a:avLst/>
            </a:prstGeom>
            <a:solidFill>
              <a:srgbClr val="D4E5D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85FD424-9BA3-1FAF-3FE0-CD40B7BB4DBF}"/>
                </a:ext>
              </a:extLst>
            </p:cNvPr>
            <p:cNvSpPr/>
            <p:nvPr/>
          </p:nvSpPr>
          <p:spPr>
            <a:xfrm>
              <a:off x="2501900" y="3943351"/>
              <a:ext cx="342900" cy="342900"/>
            </a:xfrm>
            <a:prstGeom prst="ellipse">
              <a:avLst/>
            </a:prstGeom>
            <a:solidFill>
              <a:srgbClr val="70B5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AF6E1E1-8511-FA51-DB0B-604D578A7577}"/>
              </a:ext>
            </a:extLst>
          </p:cNvPr>
          <p:cNvSpPr/>
          <p:nvPr/>
        </p:nvSpPr>
        <p:spPr>
          <a:xfrm>
            <a:off x="1447800" y="4749802"/>
            <a:ext cx="495300" cy="1460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B0879B1-DA7A-6F06-821F-A3025CFB3FE4}"/>
              </a:ext>
            </a:extLst>
          </p:cNvPr>
          <p:cNvSpPr/>
          <p:nvPr/>
        </p:nvSpPr>
        <p:spPr>
          <a:xfrm>
            <a:off x="1524000" y="4864102"/>
            <a:ext cx="342900" cy="342900"/>
          </a:xfrm>
          <a:prstGeom prst="ellipse">
            <a:avLst/>
          </a:prstGeom>
          <a:solidFill>
            <a:srgbClr val="979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52BEC8C-14BA-1FC7-9492-D8BB7088460C}"/>
              </a:ext>
            </a:extLst>
          </p:cNvPr>
          <p:cNvSpPr/>
          <p:nvPr/>
        </p:nvSpPr>
        <p:spPr>
          <a:xfrm>
            <a:off x="1524000" y="5334002"/>
            <a:ext cx="342900" cy="342900"/>
          </a:xfrm>
          <a:prstGeom prst="ellipse">
            <a:avLst/>
          </a:prstGeom>
          <a:solidFill>
            <a:srgbClr val="A6B2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EDC08F9-79FD-B7A0-EE02-FA3560F2176D}"/>
              </a:ext>
            </a:extLst>
          </p:cNvPr>
          <p:cNvSpPr/>
          <p:nvPr/>
        </p:nvSpPr>
        <p:spPr>
          <a:xfrm>
            <a:off x="1524000" y="5797552"/>
            <a:ext cx="342900" cy="342900"/>
          </a:xfrm>
          <a:prstGeom prst="ellipse">
            <a:avLst/>
          </a:prstGeom>
          <a:solidFill>
            <a:srgbClr val="C0C7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0550FA4-3FCC-6F39-D780-C4368501BD84}"/>
              </a:ext>
            </a:extLst>
          </p:cNvPr>
          <p:cNvGrpSpPr/>
          <p:nvPr/>
        </p:nvGrpSpPr>
        <p:grpSpPr>
          <a:xfrm>
            <a:off x="2425700" y="4749802"/>
            <a:ext cx="495300" cy="1460500"/>
            <a:chOff x="1600200" y="4902202"/>
            <a:chExt cx="495300" cy="1460500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0F104B59-8704-F083-15DE-04519AF91F6C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D5CABFB5-2FC4-3811-47FE-A82B18AEE85E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97979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75D3F00A-9BBD-4364-B717-4A79027DA73F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A6B2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A6C2126-45E7-DC58-4BC5-8E8291D27BE2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C0C7D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6A9C7E3-2714-674E-06B2-7F84131651B9}"/>
              </a:ext>
            </a:extLst>
          </p:cNvPr>
          <p:cNvGrpSpPr/>
          <p:nvPr/>
        </p:nvGrpSpPr>
        <p:grpSpPr>
          <a:xfrm>
            <a:off x="9442450" y="1155700"/>
            <a:ext cx="495300" cy="1460500"/>
            <a:chOff x="1600200" y="1193800"/>
            <a:chExt cx="495300" cy="1460500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4B97DFA7-A9B3-EC11-FC38-241E9BFAF9C6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1A9D539C-6C65-2249-E0AE-8B0690DAA60F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798B0BB2-BB75-A9B3-68EF-F214521DFDFA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0C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99873E5-379E-A510-B9B5-396624FE2A37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BAC1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80A2BB1-76E3-51A6-2A05-0C89B0C99BC5}"/>
              </a:ext>
            </a:extLst>
          </p:cNvPr>
          <p:cNvGrpSpPr/>
          <p:nvPr/>
        </p:nvGrpSpPr>
        <p:grpSpPr>
          <a:xfrm>
            <a:off x="9442450" y="2616200"/>
            <a:ext cx="495300" cy="1460500"/>
            <a:chOff x="2425700" y="2895601"/>
            <a:chExt cx="495300" cy="1460500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19249028-DE02-7A62-A9C0-E0CDB59A2BE2}"/>
                </a:ext>
              </a:extLst>
            </p:cNvPr>
            <p:cNvSpPr/>
            <p:nvPr/>
          </p:nvSpPr>
          <p:spPr>
            <a:xfrm>
              <a:off x="2425700" y="2895601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3F39ECCF-9E29-51CA-4A43-71FA7023FD5D}"/>
                </a:ext>
              </a:extLst>
            </p:cNvPr>
            <p:cNvSpPr/>
            <p:nvPr/>
          </p:nvSpPr>
          <p:spPr>
            <a:xfrm>
              <a:off x="2501900" y="3009901"/>
              <a:ext cx="342900" cy="342900"/>
            </a:xfrm>
            <a:prstGeom prst="ellipse">
              <a:avLst/>
            </a:prstGeom>
            <a:solidFill>
              <a:srgbClr val="C4CE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AC0C7752-F765-2CB9-0895-A64C9B763B2C}"/>
                </a:ext>
              </a:extLst>
            </p:cNvPr>
            <p:cNvSpPr/>
            <p:nvPr/>
          </p:nvSpPr>
          <p:spPr>
            <a:xfrm>
              <a:off x="2501900" y="3479801"/>
              <a:ext cx="342900" cy="342900"/>
            </a:xfrm>
            <a:prstGeom prst="ellipse">
              <a:avLst/>
            </a:prstGeom>
            <a:solidFill>
              <a:srgbClr val="163D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6EEBE11-AABD-564B-5268-962B7103D49A}"/>
                </a:ext>
              </a:extLst>
            </p:cNvPr>
            <p:cNvSpPr/>
            <p:nvPr/>
          </p:nvSpPr>
          <p:spPr>
            <a:xfrm>
              <a:off x="2501900" y="3943351"/>
              <a:ext cx="342900" cy="342900"/>
            </a:xfrm>
            <a:prstGeom prst="ellipse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932FE2B-BEC0-1922-4F8A-EF8DE668E023}"/>
              </a:ext>
            </a:extLst>
          </p:cNvPr>
          <p:cNvGrpSpPr/>
          <p:nvPr/>
        </p:nvGrpSpPr>
        <p:grpSpPr>
          <a:xfrm>
            <a:off x="9442450" y="4089401"/>
            <a:ext cx="495300" cy="1460500"/>
            <a:chOff x="1600200" y="4902202"/>
            <a:chExt cx="495300" cy="1460500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91C6F3A1-5A7A-F9E5-184F-D39B92BF6CDB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5023853-690B-6F28-5E03-63C7BE86B280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B2586B6F-D628-DED3-3F49-C23DCC8EA101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777A7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FE67E34B-9BEB-C98D-E887-B6F0A2FE00A5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0C2FD89-B745-9ABD-0EBD-F40ECB61E80F}"/>
              </a:ext>
            </a:extLst>
          </p:cNvPr>
          <p:cNvGrpSpPr/>
          <p:nvPr/>
        </p:nvGrpSpPr>
        <p:grpSpPr>
          <a:xfrm>
            <a:off x="10668027" y="1155700"/>
            <a:ext cx="495300" cy="1460500"/>
            <a:chOff x="1600200" y="1193800"/>
            <a:chExt cx="495300" cy="1460500"/>
          </a:xfrm>
        </p:grpSpPr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35CAB7DB-FC80-352C-9C9E-8ED1269B54EC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D93D3DA1-E85D-B82F-1C57-4D7EE40770EE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46BE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6BA5296-2730-CFA5-5D57-AE27F014ABAF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DE1FBD1-0260-7307-8AC3-07885D14D42D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68229A0-B7E5-E3AD-FC9F-6B36B53345BB}"/>
              </a:ext>
            </a:extLst>
          </p:cNvPr>
          <p:cNvGrpSpPr/>
          <p:nvPr/>
        </p:nvGrpSpPr>
        <p:grpSpPr>
          <a:xfrm>
            <a:off x="10668027" y="2616200"/>
            <a:ext cx="495300" cy="1460500"/>
            <a:chOff x="2425700" y="2895601"/>
            <a:chExt cx="495300" cy="1460500"/>
          </a:xfrm>
        </p:grpSpPr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1FB4AE86-D9EF-455B-8F25-7F4BBE0F8C5D}"/>
                </a:ext>
              </a:extLst>
            </p:cNvPr>
            <p:cNvSpPr/>
            <p:nvPr/>
          </p:nvSpPr>
          <p:spPr>
            <a:xfrm>
              <a:off x="2425700" y="2895601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B9F466A4-E25B-4C98-975F-FFFA948E97D0}"/>
                </a:ext>
              </a:extLst>
            </p:cNvPr>
            <p:cNvSpPr/>
            <p:nvPr/>
          </p:nvSpPr>
          <p:spPr>
            <a:xfrm>
              <a:off x="2501900" y="3009901"/>
              <a:ext cx="342900" cy="342900"/>
            </a:xfrm>
            <a:prstGeom prst="ellipse">
              <a:avLst/>
            </a:prstGeom>
            <a:solidFill>
              <a:srgbClr val="C6DA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78203D61-DCDB-54F9-BC89-5FB7CCE65D15}"/>
                </a:ext>
              </a:extLst>
            </p:cNvPr>
            <p:cNvSpPr/>
            <p:nvPr/>
          </p:nvSpPr>
          <p:spPr>
            <a:xfrm>
              <a:off x="2501900" y="3479801"/>
              <a:ext cx="342900" cy="342900"/>
            </a:xfrm>
            <a:prstGeom prst="ellipse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2354F3F2-C90D-1B8A-247D-B8175AAB9BB2}"/>
                </a:ext>
              </a:extLst>
            </p:cNvPr>
            <p:cNvSpPr/>
            <p:nvPr/>
          </p:nvSpPr>
          <p:spPr>
            <a:xfrm>
              <a:off x="2501900" y="3943351"/>
              <a:ext cx="342900" cy="342900"/>
            </a:xfrm>
            <a:prstGeom prst="ellipse">
              <a:avLst/>
            </a:prstGeom>
            <a:solidFill>
              <a:srgbClr val="2465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6565208-01F9-C440-EA53-1CB855E0C75D}"/>
              </a:ext>
            </a:extLst>
          </p:cNvPr>
          <p:cNvGrpSpPr/>
          <p:nvPr/>
        </p:nvGrpSpPr>
        <p:grpSpPr>
          <a:xfrm>
            <a:off x="10668027" y="4089401"/>
            <a:ext cx="495300" cy="1460500"/>
            <a:chOff x="1600200" y="4902202"/>
            <a:chExt cx="495300" cy="1460500"/>
          </a:xfrm>
        </p:grpSpPr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C64690B8-33D1-05B1-F799-667ABA1B1987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4DC996B-BFC1-42C0-F367-70B57D2F9F88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877F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1CE4A28-F588-88A5-70A0-A70550F41574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777A7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CE77150B-4E19-8405-BC8D-A1EFB94D83C4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31AE2193-758C-E969-3BDB-2C04F748AA0E}"/>
              </a:ext>
            </a:extLst>
          </p:cNvPr>
          <p:cNvGrpSpPr/>
          <p:nvPr/>
        </p:nvGrpSpPr>
        <p:grpSpPr>
          <a:xfrm>
            <a:off x="11398304" y="1155700"/>
            <a:ext cx="495300" cy="1460500"/>
            <a:chOff x="1600200" y="1193800"/>
            <a:chExt cx="495300" cy="1460500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BBB4C3B4-2D2B-1DB4-DE0C-F3266BE008BF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DAC3D23F-E4CF-2148-E0FE-3D467C881CDB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6F773917-1860-307C-B1EC-1EB7B55B38CC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4C28B4B9-62D0-13A8-E932-146347666CBB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FCD2668-D8D5-22E1-1D88-D074DC7BAFA2}"/>
              </a:ext>
            </a:extLst>
          </p:cNvPr>
          <p:cNvGrpSpPr/>
          <p:nvPr/>
        </p:nvGrpSpPr>
        <p:grpSpPr>
          <a:xfrm>
            <a:off x="11398304" y="2616200"/>
            <a:ext cx="495300" cy="1460500"/>
            <a:chOff x="2425700" y="2895601"/>
            <a:chExt cx="495300" cy="1460500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84F46951-6FED-CD4A-521A-BD39C114C6BF}"/>
                </a:ext>
              </a:extLst>
            </p:cNvPr>
            <p:cNvSpPr/>
            <p:nvPr/>
          </p:nvSpPr>
          <p:spPr>
            <a:xfrm>
              <a:off x="2425700" y="2895601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31908B78-0F94-9321-5BEA-F2B81CBDFE02}"/>
                </a:ext>
              </a:extLst>
            </p:cNvPr>
            <p:cNvSpPr/>
            <p:nvPr/>
          </p:nvSpPr>
          <p:spPr>
            <a:xfrm>
              <a:off x="2501900" y="3009901"/>
              <a:ext cx="342900" cy="342900"/>
            </a:xfrm>
            <a:prstGeom prst="ellipse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1203CC3-300E-4555-DCA0-CBA0D8F7B40A}"/>
                </a:ext>
              </a:extLst>
            </p:cNvPr>
            <p:cNvSpPr/>
            <p:nvPr/>
          </p:nvSpPr>
          <p:spPr>
            <a:xfrm>
              <a:off x="2501900" y="3479801"/>
              <a:ext cx="342900" cy="342900"/>
            </a:xfrm>
            <a:prstGeom prst="ellipse">
              <a:avLst/>
            </a:prstGeom>
            <a:solidFill>
              <a:srgbClr val="2B386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A77718D0-1F02-7428-B121-E46F144E5924}"/>
                </a:ext>
              </a:extLst>
            </p:cNvPr>
            <p:cNvSpPr/>
            <p:nvPr/>
          </p:nvSpPr>
          <p:spPr>
            <a:xfrm>
              <a:off x="2501900" y="3943351"/>
              <a:ext cx="342900" cy="342900"/>
            </a:xfrm>
            <a:prstGeom prst="ellipse">
              <a:avLst/>
            </a:prstGeom>
            <a:solidFill>
              <a:srgbClr val="1E4E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6F848D46-17E4-E6B9-CBCF-AE5E3913F1C1}"/>
              </a:ext>
            </a:extLst>
          </p:cNvPr>
          <p:cNvGrpSpPr/>
          <p:nvPr/>
        </p:nvGrpSpPr>
        <p:grpSpPr>
          <a:xfrm>
            <a:off x="11398304" y="4089401"/>
            <a:ext cx="495300" cy="1460500"/>
            <a:chOff x="1600200" y="4902202"/>
            <a:chExt cx="495300" cy="1460500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2AA8CFC0-BF13-B8AC-1A6A-FE020F43ADF8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A71B6ED5-9559-DFFA-9171-F1D6BF9AF544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97979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A503BDD1-FFE7-AA89-E1D7-C461049BDB54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A6B2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140877C-6EA2-9D17-D547-3DEDC5BA556D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C0C7D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00" name="图形 499">
            <a:extLst>
              <a:ext uri="{FF2B5EF4-FFF2-40B4-BE49-F238E27FC236}">
                <a16:creationId xmlns:a16="http://schemas.microsoft.com/office/drawing/2014/main" id="{07302142-7EBC-2040-3DFC-1AF5ACF30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9429" y="3153226"/>
            <a:ext cx="507101" cy="507101"/>
          </a:xfrm>
          <a:prstGeom prst="rect">
            <a:avLst/>
          </a:prstGeom>
        </p:spPr>
      </p:pic>
      <p:grpSp>
        <p:nvGrpSpPr>
          <p:cNvPr id="505" name="组合 504">
            <a:extLst>
              <a:ext uri="{FF2B5EF4-FFF2-40B4-BE49-F238E27FC236}">
                <a16:creationId xmlns:a16="http://schemas.microsoft.com/office/drawing/2014/main" id="{A01DAF4B-C1D1-A148-1DDD-EB6599C21111}"/>
              </a:ext>
            </a:extLst>
          </p:cNvPr>
          <p:cNvGrpSpPr/>
          <p:nvPr/>
        </p:nvGrpSpPr>
        <p:grpSpPr>
          <a:xfrm>
            <a:off x="5848350" y="1047750"/>
            <a:ext cx="493146" cy="1454150"/>
            <a:chOff x="1600200" y="1193800"/>
            <a:chExt cx="495300" cy="1460500"/>
          </a:xfrm>
        </p:grpSpPr>
        <p:sp>
          <p:nvSpPr>
            <p:cNvPr id="506" name="矩形: 圆角 505">
              <a:extLst>
                <a:ext uri="{FF2B5EF4-FFF2-40B4-BE49-F238E27FC236}">
                  <a16:creationId xmlns:a16="http://schemas.microsoft.com/office/drawing/2014/main" id="{490B412E-0031-77FA-097F-BB2F12604FB8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7" name="椭圆 506">
              <a:extLst>
                <a:ext uri="{FF2B5EF4-FFF2-40B4-BE49-F238E27FC236}">
                  <a16:creationId xmlns:a16="http://schemas.microsoft.com/office/drawing/2014/main" id="{2FC2E3DD-B07A-DCEB-70E5-F5AB2C00E928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椭圆 507">
              <a:extLst>
                <a:ext uri="{FF2B5EF4-FFF2-40B4-BE49-F238E27FC236}">
                  <a16:creationId xmlns:a16="http://schemas.microsoft.com/office/drawing/2014/main" id="{D9026A5E-D563-A990-2F3A-694C1736542C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0C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9" name="椭圆 508">
              <a:extLst>
                <a:ext uri="{FF2B5EF4-FFF2-40B4-BE49-F238E27FC236}">
                  <a16:creationId xmlns:a16="http://schemas.microsoft.com/office/drawing/2014/main" id="{2C98CD9D-ACB6-DE97-8547-45506FDBCA62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BAC1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0" name="组合 509">
            <a:extLst>
              <a:ext uri="{FF2B5EF4-FFF2-40B4-BE49-F238E27FC236}">
                <a16:creationId xmlns:a16="http://schemas.microsoft.com/office/drawing/2014/main" id="{FCFDB28A-BAA3-CF67-1C69-440767E1BEDB}"/>
              </a:ext>
            </a:extLst>
          </p:cNvPr>
          <p:cNvGrpSpPr/>
          <p:nvPr/>
        </p:nvGrpSpPr>
        <p:grpSpPr>
          <a:xfrm>
            <a:off x="7068598" y="1047750"/>
            <a:ext cx="493146" cy="1454150"/>
            <a:chOff x="1600200" y="1193800"/>
            <a:chExt cx="495300" cy="1460500"/>
          </a:xfrm>
        </p:grpSpPr>
        <p:sp>
          <p:nvSpPr>
            <p:cNvPr id="511" name="矩形: 圆角 510">
              <a:extLst>
                <a:ext uri="{FF2B5EF4-FFF2-40B4-BE49-F238E27FC236}">
                  <a16:creationId xmlns:a16="http://schemas.microsoft.com/office/drawing/2014/main" id="{32D76826-F99E-BD82-5973-1FCFAAD03E97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2" name="椭圆 511">
              <a:extLst>
                <a:ext uri="{FF2B5EF4-FFF2-40B4-BE49-F238E27FC236}">
                  <a16:creationId xmlns:a16="http://schemas.microsoft.com/office/drawing/2014/main" id="{8212F21B-B842-A912-B925-B1A4706B7B67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46BE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3" name="椭圆 512">
              <a:extLst>
                <a:ext uri="{FF2B5EF4-FFF2-40B4-BE49-F238E27FC236}">
                  <a16:creationId xmlns:a16="http://schemas.microsoft.com/office/drawing/2014/main" id="{E02EB782-05DE-9B10-E219-401E81D48228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4" name="椭圆 513">
              <a:extLst>
                <a:ext uri="{FF2B5EF4-FFF2-40B4-BE49-F238E27FC236}">
                  <a16:creationId xmlns:a16="http://schemas.microsoft.com/office/drawing/2014/main" id="{94044C16-0265-5EDD-40F3-4069E703E1D5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5" name="组合 514">
            <a:extLst>
              <a:ext uri="{FF2B5EF4-FFF2-40B4-BE49-F238E27FC236}">
                <a16:creationId xmlns:a16="http://schemas.microsoft.com/office/drawing/2014/main" id="{4ADAD60D-F169-BECB-6847-7919798D21D9}"/>
              </a:ext>
            </a:extLst>
          </p:cNvPr>
          <p:cNvGrpSpPr/>
          <p:nvPr/>
        </p:nvGrpSpPr>
        <p:grpSpPr>
          <a:xfrm>
            <a:off x="7795700" y="1047750"/>
            <a:ext cx="493146" cy="1454150"/>
            <a:chOff x="1600200" y="1193800"/>
            <a:chExt cx="495300" cy="1460500"/>
          </a:xfrm>
        </p:grpSpPr>
        <p:sp>
          <p:nvSpPr>
            <p:cNvPr id="516" name="矩形: 圆角 515">
              <a:extLst>
                <a:ext uri="{FF2B5EF4-FFF2-40B4-BE49-F238E27FC236}">
                  <a16:creationId xmlns:a16="http://schemas.microsoft.com/office/drawing/2014/main" id="{8C147489-D42C-21F2-8130-B45D18B86319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椭圆 516">
              <a:extLst>
                <a:ext uri="{FF2B5EF4-FFF2-40B4-BE49-F238E27FC236}">
                  <a16:creationId xmlns:a16="http://schemas.microsoft.com/office/drawing/2014/main" id="{3DFF337E-FA71-1EBA-976B-4EF7470DCF6E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" name="椭圆 517">
              <a:extLst>
                <a:ext uri="{FF2B5EF4-FFF2-40B4-BE49-F238E27FC236}">
                  <a16:creationId xmlns:a16="http://schemas.microsoft.com/office/drawing/2014/main" id="{825C90C4-B5D8-B909-3E8E-17E547693531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9" name="椭圆 518">
              <a:extLst>
                <a:ext uri="{FF2B5EF4-FFF2-40B4-BE49-F238E27FC236}">
                  <a16:creationId xmlns:a16="http://schemas.microsoft.com/office/drawing/2014/main" id="{D141BD21-FE8F-2AEC-8E53-A159DB17A449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20" name="图形 519">
            <a:extLst>
              <a:ext uri="{FF2B5EF4-FFF2-40B4-BE49-F238E27FC236}">
                <a16:creationId xmlns:a16="http://schemas.microsoft.com/office/drawing/2014/main" id="{051671EE-3B39-A518-48DD-ACD43E030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7936" y="1541344"/>
            <a:ext cx="504896" cy="504896"/>
          </a:xfrm>
          <a:prstGeom prst="rect">
            <a:avLst/>
          </a:prstGeom>
        </p:spPr>
      </p:pic>
      <p:grpSp>
        <p:nvGrpSpPr>
          <p:cNvPr id="522" name="组合 521">
            <a:extLst>
              <a:ext uri="{FF2B5EF4-FFF2-40B4-BE49-F238E27FC236}">
                <a16:creationId xmlns:a16="http://schemas.microsoft.com/office/drawing/2014/main" id="{BB435534-AD88-CDF0-4F5E-06080497067F}"/>
              </a:ext>
            </a:extLst>
          </p:cNvPr>
          <p:cNvGrpSpPr/>
          <p:nvPr/>
        </p:nvGrpSpPr>
        <p:grpSpPr>
          <a:xfrm>
            <a:off x="3575077" y="3119943"/>
            <a:ext cx="798076" cy="846713"/>
            <a:chOff x="8212987" y="4509855"/>
            <a:chExt cx="798076" cy="846713"/>
          </a:xfrm>
        </p:grpSpPr>
        <p:grpSp>
          <p:nvGrpSpPr>
            <p:cNvPr id="523" name="组合 522">
              <a:extLst>
                <a:ext uri="{FF2B5EF4-FFF2-40B4-BE49-F238E27FC236}">
                  <a16:creationId xmlns:a16="http://schemas.microsoft.com/office/drawing/2014/main" id="{0D0E5ED1-FB59-A2CF-DB07-0884183CDAA2}"/>
                </a:ext>
              </a:extLst>
            </p:cNvPr>
            <p:cNvGrpSpPr/>
            <p:nvPr/>
          </p:nvGrpSpPr>
          <p:grpSpPr>
            <a:xfrm rot="5400000" flipV="1">
              <a:off x="8527226" y="4872732"/>
              <a:ext cx="846713" cy="120960"/>
              <a:chOff x="3551136" y="2855356"/>
              <a:chExt cx="2451365" cy="350198"/>
            </a:xfrm>
          </p:grpSpPr>
          <p:sp>
            <p:nvSpPr>
              <p:cNvPr id="541" name="矩形 540">
                <a:extLst>
                  <a:ext uri="{FF2B5EF4-FFF2-40B4-BE49-F238E27FC236}">
                    <a16:creationId xmlns:a16="http://schemas.microsoft.com/office/drawing/2014/main" id="{7ED05771-11DD-AB8E-3BF5-E3D0301D8B0B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2" name="矩形 541">
                <a:extLst>
                  <a:ext uri="{FF2B5EF4-FFF2-40B4-BE49-F238E27FC236}">
                    <a16:creationId xmlns:a16="http://schemas.microsoft.com/office/drawing/2014/main" id="{D96240DF-DB3D-C9A8-DC1D-B122571D3D31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EEA3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3" name="矩形 542">
                <a:extLst>
                  <a:ext uri="{FF2B5EF4-FFF2-40B4-BE49-F238E27FC236}">
                    <a16:creationId xmlns:a16="http://schemas.microsoft.com/office/drawing/2014/main" id="{0146C9CD-A99C-CA40-77D5-5D274CA6B1A2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4" name="矩形 543">
                <a:extLst>
                  <a:ext uri="{FF2B5EF4-FFF2-40B4-BE49-F238E27FC236}">
                    <a16:creationId xmlns:a16="http://schemas.microsoft.com/office/drawing/2014/main" id="{B740AF9D-1FFA-659A-022F-0CFA87BB2BE4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EC787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5" name="矩形 544">
                <a:extLst>
                  <a:ext uri="{FF2B5EF4-FFF2-40B4-BE49-F238E27FC236}">
                    <a16:creationId xmlns:a16="http://schemas.microsoft.com/office/drawing/2014/main" id="{0B989015-9365-ECC9-21DC-80F0F384CBFC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6" name="矩形 545">
                <a:extLst>
                  <a:ext uri="{FF2B5EF4-FFF2-40B4-BE49-F238E27FC236}">
                    <a16:creationId xmlns:a16="http://schemas.microsoft.com/office/drawing/2014/main" id="{41C14B9A-2A04-97AD-863E-4A87AF996324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E3B2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AFDEE706-2AE0-9D4D-03BE-EEE85925FE80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FBD8C9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4" name="组合 523">
              <a:extLst>
                <a:ext uri="{FF2B5EF4-FFF2-40B4-BE49-F238E27FC236}">
                  <a16:creationId xmlns:a16="http://schemas.microsoft.com/office/drawing/2014/main" id="{84E73841-4AF6-2528-795B-02051F0172C4}"/>
                </a:ext>
              </a:extLst>
            </p:cNvPr>
            <p:cNvGrpSpPr/>
            <p:nvPr/>
          </p:nvGrpSpPr>
          <p:grpSpPr>
            <a:xfrm rot="5400000" flipV="1">
              <a:off x="8310552" y="4872732"/>
              <a:ext cx="846713" cy="120960"/>
              <a:chOff x="3551136" y="2855356"/>
              <a:chExt cx="2451365" cy="350198"/>
            </a:xfrm>
          </p:grpSpPr>
          <p:sp>
            <p:nvSpPr>
              <p:cNvPr id="534" name="矩形 533">
                <a:extLst>
                  <a:ext uri="{FF2B5EF4-FFF2-40B4-BE49-F238E27FC236}">
                    <a16:creationId xmlns:a16="http://schemas.microsoft.com/office/drawing/2014/main" id="{BF058B13-13E1-EA91-5A2E-E9C39D619B2B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5" name="矩形 534">
                <a:extLst>
                  <a:ext uri="{FF2B5EF4-FFF2-40B4-BE49-F238E27FC236}">
                    <a16:creationId xmlns:a16="http://schemas.microsoft.com/office/drawing/2014/main" id="{3997A2C6-71A0-2403-6385-C0230D6A5E82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F7D0A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36" name="矩形 535">
                <a:extLst>
                  <a:ext uri="{FF2B5EF4-FFF2-40B4-BE49-F238E27FC236}">
                    <a16:creationId xmlns:a16="http://schemas.microsoft.com/office/drawing/2014/main" id="{94BA84B4-8D4D-D053-3BB1-05B2DF9333A5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7" name="矩形 536">
                <a:extLst>
                  <a:ext uri="{FF2B5EF4-FFF2-40B4-BE49-F238E27FC236}">
                    <a16:creationId xmlns:a16="http://schemas.microsoft.com/office/drawing/2014/main" id="{AEA00952-36A1-9BF6-8DE4-BE78D23BF0AE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8" name="矩形 537">
                <a:extLst>
                  <a:ext uri="{FF2B5EF4-FFF2-40B4-BE49-F238E27FC236}">
                    <a16:creationId xmlns:a16="http://schemas.microsoft.com/office/drawing/2014/main" id="{E2763A9C-D8CF-5887-2233-411B8C1A7C8A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9" name="矩形 538">
                <a:extLst>
                  <a:ext uri="{FF2B5EF4-FFF2-40B4-BE49-F238E27FC236}">
                    <a16:creationId xmlns:a16="http://schemas.microsoft.com/office/drawing/2014/main" id="{278B15DF-C970-4E9F-A27B-22BE0C6E4789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EEBE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0" name="矩形 539">
                <a:extLst>
                  <a:ext uri="{FF2B5EF4-FFF2-40B4-BE49-F238E27FC236}">
                    <a16:creationId xmlns:a16="http://schemas.microsoft.com/office/drawing/2014/main" id="{6DAE85E1-5615-CFF6-04FA-14E36869484B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FAFACA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25" name="组合 524">
              <a:extLst>
                <a:ext uri="{FF2B5EF4-FFF2-40B4-BE49-F238E27FC236}">
                  <a16:creationId xmlns:a16="http://schemas.microsoft.com/office/drawing/2014/main" id="{F20AD8AB-826F-C58E-73E1-FBDEA5BB6232}"/>
                </a:ext>
              </a:extLst>
            </p:cNvPr>
            <p:cNvGrpSpPr/>
            <p:nvPr/>
          </p:nvGrpSpPr>
          <p:grpSpPr>
            <a:xfrm rot="5400000" flipV="1">
              <a:off x="7850110" y="4872732"/>
              <a:ext cx="846713" cy="120960"/>
              <a:chOff x="3551136" y="2855356"/>
              <a:chExt cx="2451365" cy="350198"/>
            </a:xfrm>
          </p:grpSpPr>
          <p:sp>
            <p:nvSpPr>
              <p:cNvPr id="527" name="矩形 526">
                <a:extLst>
                  <a:ext uri="{FF2B5EF4-FFF2-40B4-BE49-F238E27FC236}">
                    <a16:creationId xmlns:a16="http://schemas.microsoft.com/office/drawing/2014/main" id="{F0AB3D28-39B0-1A30-F7DE-969E3CFDD46B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AD9C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8" name="矩形 527">
                <a:extLst>
                  <a:ext uri="{FF2B5EF4-FFF2-40B4-BE49-F238E27FC236}">
                    <a16:creationId xmlns:a16="http://schemas.microsoft.com/office/drawing/2014/main" id="{07FD5D83-4E81-6C16-9944-0222030DC517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9" name="矩形 528">
                <a:extLst>
                  <a:ext uri="{FF2B5EF4-FFF2-40B4-BE49-F238E27FC236}">
                    <a16:creationId xmlns:a16="http://schemas.microsoft.com/office/drawing/2014/main" id="{DC798C17-A8AB-9F1A-03B9-7F98C02235BA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0" name="矩形 529">
                <a:extLst>
                  <a:ext uri="{FF2B5EF4-FFF2-40B4-BE49-F238E27FC236}">
                    <a16:creationId xmlns:a16="http://schemas.microsoft.com/office/drawing/2014/main" id="{419234E6-C713-54C5-B0A0-A909408EA1DC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F7D0A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1" name="矩形 530">
                <a:extLst>
                  <a:ext uri="{FF2B5EF4-FFF2-40B4-BE49-F238E27FC236}">
                    <a16:creationId xmlns:a16="http://schemas.microsoft.com/office/drawing/2014/main" id="{C3A3543D-81FC-D1DD-BBAF-F552F30A5FB6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EC787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2" name="矩形 531">
                <a:extLst>
                  <a:ext uri="{FF2B5EF4-FFF2-40B4-BE49-F238E27FC236}">
                    <a16:creationId xmlns:a16="http://schemas.microsoft.com/office/drawing/2014/main" id="{B26A2735-8BCA-6507-413C-3127BEDB127E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3" name="矩形 532">
                <a:extLst>
                  <a:ext uri="{FF2B5EF4-FFF2-40B4-BE49-F238E27FC236}">
                    <a16:creationId xmlns:a16="http://schemas.microsoft.com/office/drawing/2014/main" id="{D90DF636-7769-69A7-EE19-F62A4177EB3C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EDE9D9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526" name="图形 525">
              <a:extLst>
                <a:ext uri="{FF2B5EF4-FFF2-40B4-BE49-F238E27FC236}">
                  <a16:creationId xmlns:a16="http://schemas.microsoft.com/office/drawing/2014/main" id="{5630F893-C588-1A8F-7D01-A7B1EEA14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79466" y="4819808"/>
              <a:ext cx="226800" cy="226800"/>
            </a:xfrm>
            <a:prstGeom prst="rect">
              <a:avLst/>
            </a:prstGeom>
          </p:spPr>
        </p:pic>
      </p:grpSp>
      <p:grpSp>
        <p:nvGrpSpPr>
          <p:cNvPr id="549" name="组合 548">
            <a:extLst>
              <a:ext uri="{FF2B5EF4-FFF2-40B4-BE49-F238E27FC236}">
                <a16:creationId xmlns:a16="http://schemas.microsoft.com/office/drawing/2014/main" id="{60DBA3B6-13C4-7ABD-CBDC-28A4B1BAE490}"/>
              </a:ext>
            </a:extLst>
          </p:cNvPr>
          <p:cNvGrpSpPr/>
          <p:nvPr/>
        </p:nvGrpSpPr>
        <p:grpSpPr>
          <a:xfrm>
            <a:off x="5819806" y="2882901"/>
            <a:ext cx="493146" cy="1454150"/>
            <a:chOff x="1600200" y="1193800"/>
            <a:chExt cx="495300" cy="1460500"/>
          </a:xfrm>
        </p:grpSpPr>
        <p:sp>
          <p:nvSpPr>
            <p:cNvPr id="561" name="矩形: 圆角 560">
              <a:extLst>
                <a:ext uri="{FF2B5EF4-FFF2-40B4-BE49-F238E27FC236}">
                  <a16:creationId xmlns:a16="http://schemas.microsoft.com/office/drawing/2014/main" id="{930021F8-B0D0-0C85-82BA-401CA8AE76B9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2" name="椭圆 561">
              <a:extLst>
                <a:ext uri="{FF2B5EF4-FFF2-40B4-BE49-F238E27FC236}">
                  <a16:creationId xmlns:a16="http://schemas.microsoft.com/office/drawing/2014/main" id="{5583F740-D02D-79C3-BADB-D44D64CEBCE3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3" name="椭圆 562">
              <a:extLst>
                <a:ext uri="{FF2B5EF4-FFF2-40B4-BE49-F238E27FC236}">
                  <a16:creationId xmlns:a16="http://schemas.microsoft.com/office/drawing/2014/main" id="{A16D9195-DFA1-5A2C-C3A1-1BEC57560975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DE9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4" name="椭圆 563">
              <a:extLst>
                <a:ext uri="{FF2B5EF4-FFF2-40B4-BE49-F238E27FC236}">
                  <a16:creationId xmlns:a16="http://schemas.microsoft.com/office/drawing/2014/main" id="{8A3DEE1C-3DBC-5ADE-C720-11D9E189B030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F3EE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0" name="组合 549">
            <a:extLst>
              <a:ext uri="{FF2B5EF4-FFF2-40B4-BE49-F238E27FC236}">
                <a16:creationId xmlns:a16="http://schemas.microsoft.com/office/drawing/2014/main" id="{890CACA2-9F5B-AF0D-04A5-E4645689C9BD}"/>
              </a:ext>
            </a:extLst>
          </p:cNvPr>
          <p:cNvGrpSpPr/>
          <p:nvPr/>
        </p:nvGrpSpPr>
        <p:grpSpPr>
          <a:xfrm>
            <a:off x="7040054" y="2882901"/>
            <a:ext cx="493146" cy="1454150"/>
            <a:chOff x="1600200" y="1193800"/>
            <a:chExt cx="495300" cy="1460500"/>
          </a:xfrm>
        </p:grpSpPr>
        <p:sp>
          <p:nvSpPr>
            <p:cNvPr id="557" name="矩形: 圆角 556">
              <a:extLst>
                <a:ext uri="{FF2B5EF4-FFF2-40B4-BE49-F238E27FC236}">
                  <a16:creationId xmlns:a16="http://schemas.microsoft.com/office/drawing/2014/main" id="{86625D0E-362F-110E-3D14-BAA5B3E97A13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8" name="椭圆 557">
              <a:extLst>
                <a:ext uri="{FF2B5EF4-FFF2-40B4-BE49-F238E27FC236}">
                  <a16:creationId xmlns:a16="http://schemas.microsoft.com/office/drawing/2014/main" id="{5DB1D092-5E23-16CB-E862-2FB6FA2879C2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F7D0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9" name="椭圆 558">
              <a:extLst>
                <a:ext uri="{FF2B5EF4-FFF2-40B4-BE49-F238E27FC236}">
                  <a16:creationId xmlns:a16="http://schemas.microsoft.com/office/drawing/2014/main" id="{B152E4C2-0EF0-A5DB-27C9-3FA1BE25214D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0" name="椭圆 559">
              <a:extLst>
                <a:ext uri="{FF2B5EF4-FFF2-40B4-BE49-F238E27FC236}">
                  <a16:creationId xmlns:a16="http://schemas.microsoft.com/office/drawing/2014/main" id="{61951D9C-A129-8E00-CFEB-CACCA3FB950A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1" name="组合 550">
            <a:extLst>
              <a:ext uri="{FF2B5EF4-FFF2-40B4-BE49-F238E27FC236}">
                <a16:creationId xmlns:a16="http://schemas.microsoft.com/office/drawing/2014/main" id="{3359F662-8588-BA5B-9D58-B322DE0C5D8F}"/>
              </a:ext>
            </a:extLst>
          </p:cNvPr>
          <p:cNvGrpSpPr/>
          <p:nvPr/>
        </p:nvGrpSpPr>
        <p:grpSpPr>
          <a:xfrm>
            <a:off x="7767156" y="2882901"/>
            <a:ext cx="493146" cy="1454150"/>
            <a:chOff x="1600200" y="1193800"/>
            <a:chExt cx="495300" cy="1460500"/>
          </a:xfrm>
        </p:grpSpPr>
        <p:sp>
          <p:nvSpPr>
            <p:cNvPr id="553" name="矩形: 圆角 552">
              <a:extLst>
                <a:ext uri="{FF2B5EF4-FFF2-40B4-BE49-F238E27FC236}">
                  <a16:creationId xmlns:a16="http://schemas.microsoft.com/office/drawing/2014/main" id="{5AE38D11-7C79-2A7F-0EB8-6E23F7447F97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4" name="椭圆 553">
              <a:extLst>
                <a:ext uri="{FF2B5EF4-FFF2-40B4-BE49-F238E27FC236}">
                  <a16:creationId xmlns:a16="http://schemas.microsoft.com/office/drawing/2014/main" id="{BB4B7743-3E0D-03EA-A8AE-D84996DAE129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5" name="椭圆 554">
              <a:extLst>
                <a:ext uri="{FF2B5EF4-FFF2-40B4-BE49-F238E27FC236}">
                  <a16:creationId xmlns:a16="http://schemas.microsoft.com/office/drawing/2014/main" id="{0082CE75-F59B-CA98-545B-579034425260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EA3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6" name="椭圆 555">
              <a:extLst>
                <a:ext uri="{FF2B5EF4-FFF2-40B4-BE49-F238E27FC236}">
                  <a16:creationId xmlns:a16="http://schemas.microsoft.com/office/drawing/2014/main" id="{11C1BD41-AF98-FB36-F332-4D91AE8A2AE1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DD89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52" name="图形 551">
            <a:extLst>
              <a:ext uri="{FF2B5EF4-FFF2-40B4-BE49-F238E27FC236}">
                <a16:creationId xmlns:a16="http://schemas.microsoft.com/office/drawing/2014/main" id="{79B42F30-F3F9-D47D-B4B5-ABE99DB92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9392" y="3376495"/>
            <a:ext cx="504896" cy="504896"/>
          </a:xfrm>
          <a:prstGeom prst="rect">
            <a:avLst/>
          </a:prstGeom>
        </p:spPr>
      </p:pic>
      <p:grpSp>
        <p:nvGrpSpPr>
          <p:cNvPr id="565" name="组合 564">
            <a:extLst>
              <a:ext uri="{FF2B5EF4-FFF2-40B4-BE49-F238E27FC236}">
                <a16:creationId xmlns:a16="http://schemas.microsoft.com/office/drawing/2014/main" id="{7670C3C4-C2D4-2279-EB31-73736C1EA0D8}"/>
              </a:ext>
            </a:extLst>
          </p:cNvPr>
          <p:cNvGrpSpPr/>
          <p:nvPr/>
        </p:nvGrpSpPr>
        <p:grpSpPr>
          <a:xfrm>
            <a:off x="4744556" y="4778377"/>
            <a:ext cx="244800" cy="723600"/>
            <a:chOff x="1600200" y="1193800"/>
            <a:chExt cx="495300" cy="1460500"/>
          </a:xfrm>
        </p:grpSpPr>
        <p:sp>
          <p:nvSpPr>
            <p:cNvPr id="566" name="矩形: 圆角 565">
              <a:extLst>
                <a:ext uri="{FF2B5EF4-FFF2-40B4-BE49-F238E27FC236}">
                  <a16:creationId xmlns:a16="http://schemas.microsoft.com/office/drawing/2014/main" id="{CFB0F014-045B-50A6-3D05-E28AFF090E09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7" name="椭圆 566">
              <a:extLst>
                <a:ext uri="{FF2B5EF4-FFF2-40B4-BE49-F238E27FC236}">
                  <a16:creationId xmlns:a16="http://schemas.microsoft.com/office/drawing/2014/main" id="{DEA87DD0-EC4B-20D1-088C-CB4CA7474845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8" name="椭圆 567">
              <a:extLst>
                <a:ext uri="{FF2B5EF4-FFF2-40B4-BE49-F238E27FC236}">
                  <a16:creationId xmlns:a16="http://schemas.microsoft.com/office/drawing/2014/main" id="{F85F8B11-50D7-7073-39E5-729B149B3FEC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EA3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9" name="椭圆 568">
              <a:extLst>
                <a:ext uri="{FF2B5EF4-FFF2-40B4-BE49-F238E27FC236}">
                  <a16:creationId xmlns:a16="http://schemas.microsoft.com/office/drawing/2014/main" id="{8394B076-6708-5749-0336-2BDFB3789776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DD89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0" name="组合 569">
            <a:extLst>
              <a:ext uri="{FF2B5EF4-FFF2-40B4-BE49-F238E27FC236}">
                <a16:creationId xmlns:a16="http://schemas.microsoft.com/office/drawing/2014/main" id="{380092FB-1AA2-5420-BCAF-8DF3FCDE72FB}"/>
              </a:ext>
            </a:extLst>
          </p:cNvPr>
          <p:cNvGrpSpPr/>
          <p:nvPr/>
        </p:nvGrpSpPr>
        <p:grpSpPr>
          <a:xfrm>
            <a:off x="5746750" y="4756152"/>
            <a:ext cx="244800" cy="723600"/>
            <a:chOff x="1600200" y="1193800"/>
            <a:chExt cx="495300" cy="1460500"/>
          </a:xfrm>
        </p:grpSpPr>
        <p:sp>
          <p:nvSpPr>
            <p:cNvPr id="571" name="矩形: 圆角 570">
              <a:extLst>
                <a:ext uri="{FF2B5EF4-FFF2-40B4-BE49-F238E27FC236}">
                  <a16:creationId xmlns:a16="http://schemas.microsoft.com/office/drawing/2014/main" id="{05DEA4D2-A1BE-F668-731C-CF5EE40FB050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2" name="椭圆 571">
              <a:extLst>
                <a:ext uri="{FF2B5EF4-FFF2-40B4-BE49-F238E27FC236}">
                  <a16:creationId xmlns:a16="http://schemas.microsoft.com/office/drawing/2014/main" id="{47F44B98-6802-F054-4AB4-38D659A867DD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3" name="椭圆 572">
              <a:extLst>
                <a:ext uri="{FF2B5EF4-FFF2-40B4-BE49-F238E27FC236}">
                  <a16:creationId xmlns:a16="http://schemas.microsoft.com/office/drawing/2014/main" id="{A1ECAF17-6FA2-A225-A623-17D6B850EA75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0C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4" name="椭圆 573">
              <a:extLst>
                <a:ext uri="{FF2B5EF4-FFF2-40B4-BE49-F238E27FC236}">
                  <a16:creationId xmlns:a16="http://schemas.microsoft.com/office/drawing/2014/main" id="{666F64E2-1846-5C0D-A0B7-0475B87F84BC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BAC1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5" name="组合 574">
            <a:extLst>
              <a:ext uri="{FF2B5EF4-FFF2-40B4-BE49-F238E27FC236}">
                <a16:creationId xmlns:a16="http://schemas.microsoft.com/office/drawing/2014/main" id="{7DC25C5C-608E-C093-F5EE-8A74A07372F2}"/>
              </a:ext>
            </a:extLst>
          </p:cNvPr>
          <p:cNvGrpSpPr/>
          <p:nvPr/>
        </p:nvGrpSpPr>
        <p:grpSpPr>
          <a:xfrm>
            <a:off x="6617984" y="4737104"/>
            <a:ext cx="244800" cy="723600"/>
            <a:chOff x="1600200" y="4902202"/>
            <a:chExt cx="495300" cy="1460500"/>
          </a:xfrm>
        </p:grpSpPr>
        <p:sp>
          <p:nvSpPr>
            <p:cNvPr id="576" name="矩形: 圆角 575">
              <a:extLst>
                <a:ext uri="{FF2B5EF4-FFF2-40B4-BE49-F238E27FC236}">
                  <a16:creationId xmlns:a16="http://schemas.microsoft.com/office/drawing/2014/main" id="{553114C4-8CB4-F97D-EB3C-4A79E7DD95D6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7" name="椭圆 576">
              <a:extLst>
                <a:ext uri="{FF2B5EF4-FFF2-40B4-BE49-F238E27FC236}">
                  <a16:creationId xmlns:a16="http://schemas.microsoft.com/office/drawing/2014/main" id="{0C337423-A7B0-D841-BD20-F586B91A5D1B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8B4588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8" name="椭圆 577">
              <a:extLst>
                <a:ext uri="{FF2B5EF4-FFF2-40B4-BE49-F238E27FC236}">
                  <a16:creationId xmlns:a16="http://schemas.microsoft.com/office/drawing/2014/main" id="{E747DA4D-54C3-A6E3-5440-10D2089E01B4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9C2BA5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9" name="椭圆 578">
              <a:extLst>
                <a:ext uri="{FF2B5EF4-FFF2-40B4-BE49-F238E27FC236}">
                  <a16:creationId xmlns:a16="http://schemas.microsoft.com/office/drawing/2014/main" id="{FA8CA559-54E9-5394-B837-BAC079B38F6F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5C438D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3617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C8D18D87-09BB-DB16-BAD4-D35E7C9E3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0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35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10E3091F-2EE4-8E37-0166-86EA9AEA6BEE}"/>
              </a:ext>
            </a:extLst>
          </p:cNvPr>
          <p:cNvSpPr/>
          <p:nvPr/>
        </p:nvSpPr>
        <p:spPr>
          <a:xfrm>
            <a:off x="3863340" y="2514600"/>
            <a:ext cx="883920" cy="58674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E31396-1E3C-83E4-43E8-E00317334498}"/>
              </a:ext>
            </a:extLst>
          </p:cNvPr>
          <p:cNvSpPr/>
          <p:nvPr/>
        </p:nvSpPr>
        <p:spPr>
          <a:xfrm flipH="1">
            <a:off x="3665219" y="2665571"/>
            <a:ext cx="45719" cy="2909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03AD21-2AD3-1D7E-C7A2-4E0ABA10C34C}"/>
              </a:ext>
            </a:extLst>
          </p:cNvPr>
          <p:cNvSpPr/>
          <p:nvPr/>
        </p:nvSpPr>
        <p:spPr>
          <a:xfrm flipH="1">
            <a:off x="3764279" y="2665571"/>
            <a:ext cx="45719" cy="2909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67D4F1E-1287-E0CB-2AF9-F2A31AEC3028}"/>
              </a:ext>
            </a:extLst>
          </p:cNvPr>
          <p:cNvGrpSpPr/>
          <p:nvPr/>
        </p:nvGrpSpPr>
        <p:grpSpPr>
          <a:xfrm>
            <a:off x="5570219" y="2552700"/>
            <a:ext cx="1082041" cy="586740"/>
            <a:chOff x="5570219" y="2552700"/>
            <a:chExt cx="1082041" cy="586740"/>
          </a:xfrm>
        </p:grpSpPr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1BD4DC51-4936-1C74-64F8-F424CBC70088}"/>
                </a:ext>
              </a:extLst>
            </p:cNvPr>
            <p:cNvSpPr/>
            <p:nvPr/>
          </p:nvSpPr>
          <p:spPr>
            <a:xfrm>
              <a:off x="5768340" y="2552700"/>
              <a:ext cx="883920" cy="58674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BFFFB70-ECAA-279E-3266-636659E825EA}"/>
                </a:ext>
              </a:extLst>
            </p:cNvPr>
            <p:cNvSpPr/>
            <p:nvPr/>
          </p:nvSpPr>
          <p:spPr>
            <a:xfrm flipH="1">
              <a:off x="557021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B0E1668-823C-ED76-DA74-7A5191FA8B9D}"/>
                </a:ext>
              </a:extLst>
            </p:cNvPr>
            <p:cNvSpPr/>
            <p:nvPr/>
          </p:nvSpPr>
          <p:spPr>
            <a:xfrm flipH="1">
              <a:off x="566927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9BF92E2-AB4B-FD10-B9B0-C7B6957577CC}"/>
              </a:ext>
            </a:extLst>
          </p:cNvPr>
          <p:cNvSpPr/>
          <p:nvPr/>
        </p:nvSpPr>
        <p:spPr>
          <a:xfrm>
            <a:off x="3863340" y="3878580"/>
            <a:ext cx="883920" cy="58674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147F576F-3CDC-9F96-0BBB-BC15BB2C5C31}"/>
              </a:ext>
            </a:extLst>
          </p:cNvPr>
          <p:cNvSpPr/>
          <p:nvPr/>
        </p:nvSpPr>
        <p:spPr>
          <a:xfrm rot="5400000">
            <a:off x="5341618" y="3825242"/>
            <a:ext cx="1013459" cy="51054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ECD1351-B820-E703-19D0-BAA12B741E2A}"/>
              </a:ext>
            </a:extLst>
          </p:cNvPr>
          <p:cNvSpPr/>
          <p:nvPr/>
        </p:nvSpPr>
        <p:spPr>
          <a:xfrm>
            <a:off x="5848347" y="3787142"/>
            <a:ext cx="883920" cy="58674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9B3D3386-0158-735B-2DAD-052098E12003}"/>
              </a:ext>
            </a:extLst>
          </p:cNvPr>
          <p:cNvSpPr/>
          <p:nvPr/>
        </p:nvSpPr>
        <p:spPr>
          <a:xfrm>
            <a:off x="7456969" y="3787141"/>
            <a:ext cx="776438" cy="586740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00967AEF-921B-427C-6889-4F3ADB65C8B3}"/>
              </a:ext>
            </a:extLst>
          </p:cNvPr>
          <p:cNvSpPr/>
          <p:nvPr/>
        </p:nvSpPr>
        <p:spPr>
          <a:xfrm>
            <a:off x="4785360" y="5168269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15AD2F1D-A3DB-C19E-3927-AB1BF649AF75}"/>
              </a:ext>
            </a:extLst>
          </p:cNvPr>
          <p:cNvSpPr/>
          <p:nvPr/>
        </p:nvSpPr>
        <p:spPr>
          <a:xfrm>
            <a:off x="7122089" y="4874899"/>
            <a:ext cx="776438" cy="586740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805CB78C-0E93-61B7-269D-21B6ED8F1235}"/>
              </a:ext>
            </a:extLst>
          </p:cNvPr>
          <p:cNvSpPr/>
          <p:nvPr/>
        </p:nvSpPr>
        <p:spPr>
          <a:xfrm>
            <a:off x="6964680" y="5021584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36F94DD-9535-04C3-2391-E3CD940EB4AC}"/>
              </a:ext>
            </a:extLst>
          </p:cNvPr>
          <p:cNvSpPr/>
          <p:nvPr/>
        </p:nvSpPr>
        <p:spPr>
          <a:xfrm>
            <a:off x="3931920" y="5762629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2FB20407-9A4F-2E8B-C4AD-53835E89C346}"/>
              </a:ext>
            </a:extLst>
          </p:cNvPr>
          <p:cNvSpPr/>
          <p:nvPr/>
        </p:nvSpPr>
        <p:spPr>
          <a:xfrm>
            <a:off x="4059555" y="5762629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89563571-246D-629F-E2AF-AEC0D2F6456A}"/>
              </a:ext>
            </a:extLst>
          </p:cNvPr>
          <p:cNvSpPr/>
          <p:nvPr/>
        </p:nvSpPr>
        <p:spPr>
          <a:xfrm>
            <a:off x="7382673" y="5815972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  <a:gd name="connsiteX5" fmla="*/ 0 w 255271"/>
              <a:gd name="connsiteY5" fmla="*/ 273369 h 293370"/>
              <a:gd name="connsiteX6" fmla="*/ 127636 w 255271"/>
              <a:gd name="connsiteY6" fmla="*/ 146686 h 293370"/>
              <a:gd name="connsiteX7" fmla="*/ 0 w 255271"/>
              <a:gd name="connsiteY7" fmla="*/ 20003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lnTo>
                  <a:pt x="0" y="273369"/>
                </a:lnTo>
                <a:lnTo>
                  <a:pt x="127636" y="146686"/>
                </a:lnTo>
                <a:lnTo>
                  <a:pt x="0" y="20003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3DF7590C-994A-1A3F-CFAE-6780157DCBB1}"/>
              </a:ext>
            </a:extLst>
          </p:cNvPr>
          <p:cNvSpPr/>
          <p:nvPr/>
        </p:nvSpPr>
        <p:spPr>
          <a:xfrm>
            <a:off x="7539590" y="5669287"/>
            <a:ext cx="776438" cy="586740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240A3898-0B04-0D2D-3835-699F36A2E748}"/>
              </a:ext>
            </a:extLst>
          </p:cNvPr>
          <p:cNvSpPr/>
          <p:nvPr/>
        </p:nvSpPr>
        <p:spPr>
          <a:xfrm>
            <a:off x="7207415" y="5815972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  <a:gd name="connsiteX5" fmla="*/ 0 w 255271"/>
              <a:gd name="connsiteY5" fmla="*/ 273369 h 293370"/>
              <a:gd name="connsiteX6" fmla="*/ 127636 w 255271"/>
              <a:gd name="connsiteY6" fmla="*/ 146686 h 293370"/>
              <a:gd name="connsiteX7" fmla="*/ 0 w 255271"/>
              <a:gd name="connsiteY7" fmla="*/ 20003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lnTo>
                  <a:pt x="0" y="273369"/>
                </a:lnTo>
                <a:lnTo>
                  <a:pt x="127636" y="146686"/>
                </a:lnTo>
                <a:lnTo>
                  <a:pt x="0" y="20003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A807D7D-DD55-0E6F-7777-02DE1BC15A25}"/>
              </a:ext>
            </a:extLst>
          </p:cNvPr>
          <p:cNvGrpSpPr/>
          <p:nvPr/>
        </p:nvGrpSpPr>
        <p:grpSpPr>
          <a:xfrm>
            <a:off x="8804907" y="5669287"/>
            <a:ext cx="1108613" cy="586740"/>
            <a:chOff x="8804907" y="5669287"/>
            <a:chExt cx="1108613" cy="586740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A2C3B900-08D6-1953-BD3D-C8DDAF58E293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18E1D811-B8A7-BDA2-9466-87E4F1AA465E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41ACF5F4-26F9-07B5-11C7-CDE379B0C120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1A0BFC8-BF04-34B1-8248-00EAC2EA05A8}"/>
              </a:ext>
            </a:extLst>
          </p:cNvPr>
          <p:cNvGrpSpPr/>
          <p:nvPr/>
        </p:nvGrpSpPr>
        <p:grpSpPr>
          <a:xfrm>
            <a:off x="8591454" y="4862520"/>
            <a:ext cx="933847" cy="586740"/>
            <a:chOff x="8591454" y="4862520"/>
            <a:chExt cx="933847" cy="586740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935C50F3-7DA3-F080-FD14-69AC6262DEEE}"/>
                </a:ext>
              </a:extLst>
            </p:cNvPr>
            <p:cNvSpPr/>
            <p:nvPr/>
          </p:nvSpPr>
          <p:spPr>
            <a:xfrm>
              <a:off x="8748863" y="4862520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900F26C9-E641-C231-9C20-1F279E6DD98E}"/>
                </a:ext>
              </a:extLst>
            </p:cNvPr>
            <p:cNvSpPr/>
            <p:nvPr/>
          </p:nvSpPr>
          <p:spPr>
            <a:xfrm>
              <a:off x="8591454" y="5009205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9368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124FA94-EAED-4D32-F5F4-35B7BDED53D5}"/>
              </a:ext>
            </a:extLst>
          </p:cNvPr>
          <p:cNvSpPr/>
          <p:nvPr/>
        </p:nvSpPr>
        <p:spPr>
          <a:xfrm>
            <a:off x="2149813" y="468643"/>
            <a:ext cx="2601558" cy="3101408"/>
          </a:xfrm>
          <a:prstGeom prst="roundRect">
            <a:avLst>
              <a:gd name="adj" fmla="val 7381"/>
            </a:avLst>
          </a:prstGeom>
          <a:solidFill>
            <a:srgbClr val="F6EFD7"/>
          </a:solidFill>
          <a:ln>
            <a:solidFill>
              <a:srgbClr val="C9B3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BE12F8-152C-A6C9-A998-195148673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788" y="983534"/>
            <a:ext cx="1916503" cy="27413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051A723-15F6-501A-B3AC-EC5C18A96335}"/>
              </a:ext>
            </a:extLst>
          </p:cNvPr>
          <p:cNvSpPr txBox="1"/>
          <p:nvPr/>
        </p:nvSpPr>
        <p:spPr>
          <a:xfrm>
            <a:off x="2541873" y="1726960"/>
            <a:ext cx="1817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n w="6600">
                  <a:solidFill>
                    <a:srgbClr val="B4978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Fusion</a:t>
            </a:r>
            <a:endParaRPr lang="zh-CN" altLang="en-US" sz="3200" b="1" dirty="0">
              <a:ln w="6600">
                <a:solidFill>
                  <a:srgbClr val="B49781"/>
                </a:solidFill>
                <a:prstDash val="solid"/>
              </a:ln>
              <a:solidFill>
                <a:srgbClr val="FFFFFF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020807-2613-A3A1-160F-CEF0633A51E0}"/>
              </a:ext>
            </a:extLst>
          </p:cNvPr>
          <p:cNvSpPr txBox="1"/>
          <p:nvPr/>
        </p:nvSpPr>
        <p:spPr>
          <a:xfrm>
            <a:off x="371221" y="5551593"/>
            <a:ext cx="846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n w="10160">
                  <a:solidFill>
                    <a:srgbClr val="71778A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concat</a:t>
            </a:r>
            <a:endParaRPr lang="zh-CN" altLang="en-US" sz="1600" dirty="0">
              <a:ln w="10160">
                <a:solidFill>
                  <a:srgbClr val="71778A"/>
                </a:solidFill>
                <a:prstDash val="solid"/>
              </a:ln>
            </a:endParaRPr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851337E3-FDB9-39ED-A114-508614EC8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6944" y="5076611"/>
            <a:ext cx="474982" cy="474982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898E1545-2632-027F-6DDE-BF5068A80F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9769" y="5014034"/>
            <a:ext cx="646893" cy="59897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CDE3E465-94DE-0A5F-EE5F-83D8CE04CE2D}"/>
              </a:ext>
            </a:extLst>
          </p:cNvPr>
          <p:cNvSpPr txBox="1"/>
          <p:nvPr/>
        </p:nvSpPr>
        <p:spPr>
          <a:xfrm>
            <a:off x="2348501" y="5642341"/>
            <a:ext cx="134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n w="10160">
                  <a:solidFill>
                    <a:srgbClr val="71778A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transformer</a:t>
            </a:r>
            <a:endParaRPr lang="zh-CN" altLang="en-US" sz="1600" dirty="0">
              <a:ln w="10160">
                <a:solidFill>
                  <a:srgbClr val="71778A"/>
                </a:solidFill>
                <a:prstDash val="solid"/>
              </a:ln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D544CBD-37A5-D019-A5DB-237B46CDE2C0}"/>
              </a:ext>
            </a:extLst>
          </p:cNvPr>
          <p:cNvGrpSpPr/>
          <p:nvPr/>
        </p:nvGrpSpPr>
        <p:grpSpPr>
          <a:xfrm>
            <a:off x="2595058" y="2447968"/>
            <a:ext cx="1711069" cy="990145"/>
            <a:chOff x="4665143" y="5014034"/>
            <a:chExt cx="1711069" cy="990145"/>
          </a:xfrm>
        </p:grpSpPr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EE0A632D-0667-2672-A2F9-7B988419A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97231" y="5014034"/>
              <a:ext cx="646893" cy="598975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87BB974-0548-549F-13C9-4D3BA08649F5}"/>
                </a:ext>
              </a:extLst>
            </p:cNvPr>
            <p:cNvSpPr txBox="1"/>
            <p:nvPr/>
          </p:nvSpPr>
          <p:spPr>
            <a:xfrm>
              <a:off x="4665143" y="5604069"/>
              <a:ext cx="17110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n w="10160">
                    <a:solidFill>
                      <a:srgbClr val="71778A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transformer</a:t>
              </a:r>
              <a:endParaRPr lang="zh-CN" altLang="en-US" sz="2000" dirty="0">
                <a:ln w="10160">
                  <a:solidFill>
                    <a:srgbClr val="71778A"/>
                  </a:solidFill>
                  <a:prstDash val="solid"/>
                </a:ln>
              </a:endParaRPr>
            </a:p>
          </p:txBody>
        </p:sp>
      </p:grpSp>
      <p:pic>
        <p:nvPicPr>
          <p:cNvPr id="39" name="图形 38">
            <a:extLst>
              <a:ext uri="{FF2B5EF4-FFF2-40B4-BE49-F238E27FC236}">
                <a16:creationId xmlns:a16="http://schemas.microsoft.com/office/drawing/2014/main" id="{9FE59E6A-A10C-8930-ED71-3A8705C09A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76419" y="4897722"/>
            <a:ext cx="744619" cy="744619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ADF94823-E8A0-5CEC-95C2-50F8D128E948}"/>
              </a:ext>
            </a:extLst>
          </p:cNvPr>
          <p:cNvSpPr txBox="1"/>
          <p:nvPr/>
        </p:nvSpPr>
        <p:spPr>
          <a:xfrm>
            <a:off x="6774013" y="5656274"/>
            <a:ext cx="134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n w="10160">
                  <a:solidFill>
                    <a:srgbClr val="71778A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weight-sum</a:t>
            </a:r>
            <a:endParaRPr lang="zh-CN" altLang="en-US" sz="1600" dirty="0">
              <a:ln w="10160">
                <a:solidFill>
                  <a:srgbClr val="71778A"/>
                </a:solidFill>
                <a:prstDash val="solid"/>
              </a:ln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27668B0-F749-F5FE-D397-EA8CD0491865}"/>
              </a:ext>
            </a:extLst>
          </p:cNvPr>
          <p:cNvSpPr txBox="1"/>
          <p:nvPr/>
        </p:nvSpPr>
        <p:spPr>
          <a:xfrm>
            <a:off x="9719371" y="5420625"/>
            <a:ext cx="846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n w="10160">
                  <a:solidFill>
                    <a:srgbClr val="71778A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gate</a:t>
            </a:r>
            <a:endParaRPr lang="zh-CN" altLang="en-US" sz="1600" b="1" dirty="0">
              <a:ln w="10160">
                <a:solidFill>
                  <a:srgbClr val="71778A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54" name="图形 53">
            <a:extLst>
              <a:ext uri="{FF2B5EF4-FFF2-40B4-BE49-F238E27FC236}">
                <a16:creationId xmlns:a16="http://schemas.microsoft.com/office/drawing/2014/main" id="{FD3AF189-38D9-E2F6-B7F4-0D8CA9A98D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90840" y="4942797"/>
            <a:ext cx="475200" cy="475200"/>
          </a:xfrm>
          <a:prstGeom prst="rect">
            <a:avLst/>
          </a:prstGeom>
        </p:spPr>
      </p:pic>
      <p:grpSp>
        <p:nvGrpSpPr>
          <p:cNvPr id="55" name="组合 54">
            <a:extLst>
              <a:ext uri="{FF2B5EF4-FFF2-40B4-BE49-F238E27FC236}">
                <a16:creationId xmlns:a16="http://schemas.microsoft.com/office/drawing/2014/main" id="{4E116F21-179B-6D7A-D603-7934B3C42200}"/>
              </a:ext>
            </a:extLst>
          </p:cNvPr>
          <p:cNvGrpSpPr/>
          <p:nvPr/>
        </p:nvGrpSpPr>
        <p:grpSpPr>
          <a:xfrm>
            <a:off x="8645802" y="4972811"/>
            <a:ext cx="846429" cy="813536"/>
            <a:chOff x="1303384" y="5076611"/>
            <a:chExt cx="846429" cy="813536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E7E5BD35-2CFD-3897-F684-7188D8298290}"/>
                </a:ext>
              </a:extLst>
            </p:cNvPr>
            <p:cNvSpPr txBox="1"/>
            <p:nvPr/>
          </p:nvSpPr>
          <p:spPr>
            <a:xfrm>
              <a:off x="1303384" y="5551593"/>
              <a:ext cx="846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n w="10160">
                    <a:solidFill>
                      <a:srgbClr val="71778A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concat</a:t>
              </a:r>
              <a:endParaRPr lang="zh-CN" altLang="en-US" sz="1600" dirty="0">
                <a:ln w="10160">
                  <a:solidFill>
                    <a:srgbClr val="71778A"/>
                  </a:solidFill>
                  <a:prstDash val="solid"/>
                </a:ln>
              </a:endParaRPr>
            </a:p>
          </p:txBody>
        </p:sp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C1D9BFDA-6F29-5C62-79EC-91AC25B9C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89107" y="5076611"/>
              <a:ext cx="474982" cy="474982"/>
            </a:xfrm>
            <a:prstGeom prst="rect">
              <a:avLst/>
            </a:prstGeom>
          </p:spPr>
        </p:pic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A5D1B972-7B25-062E-C67A-488EB6FFB106}"/>
              </a:ext>
            </a:extLst>
          </p:cNvPr>
          <p:cNvGrpSpPr/>
          <p:nvPr/>
        </p:nvGrpSpPr>
        <p:grpSpPr>
          <a:xfrm>
            <a:off x="10712775" y="4848327"/>
            <a:ext cx="1139988" cy="994226"/>
            <a:chOff x="10810743" y="3460926"/>
            <a:chExt cx="846429" cy="816382"/>
          </a:xfrm>
        </p:grpSpPr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2D37643-D59B-FEDE-85BF-F42135B95B92}"/>
                </a:ext>
              </a:extLst>
            </p:cNvPr>
            <p:cNvSpPr txBox="1"/>
            <p:nvPr/>
          </p:nvSpPr>
          <p:spPr>
            <a:xfrm>
              <a:off x="10810743" y="3938754"/>
              <a:ext cx="846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n w="10160">
                    <a:solidFill>
                      <a:srgbClr val="71778A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gate</a:t>
              </a:r>
              <a:endParaRPr lang="zh-CN" altLang="en-US" sz="2000" b="1" dirty="0">
                <a:ln w="10160">
                  <a:solidFill>
                    <a:srgbClr val="71778A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pic>
          <p:nvPicPr>
            <p:cNvPr id="66" name="图形 65">
              <a:extLst>
                <a:ext uri="{FF2B5EF4-FFF2-40B4-BE49-F238E27FC236}">
                  <a16:creationId xmlns:a16="http://schemas.microsoft.com/office/drawing/2014/main" id="{281CF6A5-E100-B143-ACAC-A48B79477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996358" y="3460926"/>
              <a:ext cx="475200" cy="475200"/>
            </a:xfrm>
            <a:prstGeom prst="rect">
              <a:avLst/>
            </a:prstGeom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4CD6C53-E1BC-F4B2-D6C3-D6C2096C53DF}"/>
              </a:ext>
            </a:extLst>
          </p:cNvPr>
          <p:cNvGrpSpPr/>
          <p:nvPr/>
        </p:nvGrpSpPr>
        <p:grpSpPr>
          <a:xfrm>
            <a:off x="3859461" y="5028393"/>
            <a:ext cx="1711069" cy="990145"/>
            <a:chOff x="4665143" y="5014034"/>
            <a:chExt cx="1711069" cy="990145"/>
          </a:xfrm>
        </p:grpSpPr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FC2EBB08-80A5-E664-D899-6D9809F24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97231" y="5014034"/>
              <a:ext cx="646893" cy="598975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3E39CE8-DB25-4421-6AF8-A44DC8D5BFA9}"/>
                </a:ext>
              </a:extLst>
            </p:cNvPr>
            <p:cNvSpPr txBox="1"/>
            <p:nvPr/>
          </p:nvSpPr>
          <p:spPr>
            <a:xfrm>
              <a:off x="4665143" y="5604069"/>
              <a:ext cx="17110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n w="10160">
                    <a:solidFill>
                      <a:srgbClr val="71778A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transformer</a:t>
              </a:r>
              <a:endParaRPr lang="zh-CN" altLang="en-US" sz="2000" dirty="0">
                <a:ln w="10160">
                  <a:solidFill>
                    <a:srgbClr val="71778A"/>
                  </a:solidFill>
                  <a:prstDash val="solid"/>
                </a:ln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64DAA8E-0C6A-8374-7A85-234363D20204}"/>
              </a:ext>
            </a:extLst>
          </p:cNvPr>
          <p:cNvGrpSpPr/>
          <p:nvPr/>
        </p:nvGrpSpPr>
        <p:grpSpPr>
          <a:xfrm>
            <a:off x="1229089" y="5056213"/>
            <a:ext cx="1139988" cy="990760"/>
            <a:chOff x="1303384" y="5076611"/>
            <a:chExt cx="846429" cy="813536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12B3372-CEBA-5D15-9CED-1E62C2C474FF}"/>
                </a:ext>
              </a:extLst>
            </p:cNvPr>
            <p:cNvSpPr txBox="1"/>
            <p:nvPr/>
          </p:nvSpPr>
          <p:spPr>
            <a:xfrm>
              <a:off x="1303384" y="5551593"/>
              <a:ext cx="846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n w="10160">
                    <a:solidFill>
                      <a:srgbClr val="71778A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concat</a:t>
              </a:r>
              <a:endParaRPr lang="zh-CN" altLang="en-US" sz="2000" dirty="0">
                <a:ln w="10160">
                  <a:solidFill>
                    <a:srgbClr val="71778A"/>
                  </a:solidFill>
                  <a:prstDash val="solid"/>
                </a:ln>
              </a:endParaRPr>
            </a:p>
          </p:txBody>
        </p:sp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id="{76CAE610-A7D3-F8D0-E29D-BCF9C952C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89107" y="5076611"/>
              <a:ext cx="474982" cy="474982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CE291DD-4634-6098-FE37-C1139AB8FE75}"/>
              </a:ext>
            </a:extLst>
          </p:cNvPr>
          <p:cNvGrpSpPr/>
          <p:nvPr/>
        </p:nvGrpSpPr>
        <p:grpSpPr>
          <a:xfrm>
            <a:off x="3602992" y="719676"/>
            <a:ext cx="1139988" cy="994226"/>
            <a:chOff x="10810743" y="3460926"/>
            <a:chExt cx="846429" cy="816382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975AB5D-BBF6-D082-6DA6-FD439C533105}"/>
                </a:ext>
              </a:extLst>
            </p:cNvPr>
            <p:cNvSpPr txBox="1"/>
            <p:nvPr/>
          </p:nvSpPr>
          <p:spPr>
            <a:xfrm>
              <a:off x="10810743" y="3938754"/>
              <a:ext cx="846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n w="10160">
                    <a:solidFill>
                      <a:srgbClr val="71778A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gate</a:t>
              </a:r>
              <a:endParaRPr lang="zh-CN" altLang="en-US" sz="2000" b="1" dirty="0">
                <a:ln w="10160">
                  <a:solidFill>
                    <a:srgbClr val="71778A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pic>
          <p:nvPicPr>
            <p:cNvPr id="22" name="图形 21">
              <a:extLst>
                <a:ext uri="{FF2B5EF4-FFF2-40B4-BE49-F238E27FC236}">
                  <a16:creationId xmlns:a16="http://schemas.microsoft.com/office/drawing/2014/main" id="{689A974E-DC4A-C9B5-6B4B-DFD1F9E61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996358" y="3460926"/>
              <a:ext cx="475200" cy="475200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29A7C7E-79B4-BF5C-7256-1831C053391A}"/>
              </a:ext>
            </a:extLst>
          </p:cNvPr>
          <p:cNvGrpSpPr/>
          <p:nvPr/>
        </p:nvGrpSpPr>
        <p:grpSpPr>
          <a:xfrm>
            <a:off x="2204624" y="721409"/>
            <a:ext cx="1139988" cy="990760"/>
            <a:chOff x="1303384" y="5076611"/>
            <a:chExt cx="846429" cy="813536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9D68C8C-4017-7377-DA5D-527F7FCC69A7}"/>
                </a:ext>
              </a:extLst>
            </p:cNvPr>
            <p:cNvSpPr txBox="1"/>
            <p:nvPr/>
          </p:nvSpPr>
          <p:spPr>
            <a:xfrm>
              <a:off x="1303384" y="5551593"/>
              <a:ext cx="8464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n w="10160">
                    <a:solidFill>
                      <a:srgbClr val="71778A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concat</a:t>
              </a:r>
              <a:endParaRPr lang="zh-CN" altLang="en-US" sz="2000" dirty="0">
                <a:ln w="10160">
                  <a:solidFill>
                    <a:srgbClr val="71778A"/>
                  </a:solidFill>
                  <a:prstDash val="solid"/>
                </a:ln>
              </a:endParaRPr>
            </a:p>
          </p:txBody>
        </p:sp>
        <p:pic>
          <p:nvPicPr>
            <p:cNvPr id="29" name="图形 28">
              <a:extLst>
                <a:ext uri="{FF2B5EF4-FFF2-40B4-BE49-F238E27FC236}">
                  <a16:creationId xmlns:a16="http://schemas.microsoft.com/office/drawing/2014/main" id="{9CE4B955-AA91-15C8-BAB3-B8A2372FA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89107" y="5076611"/>
              <a:ext cx="474982" cy="474982"/>
            </a:xfrm>
            <a:prstGeom prst="rect">
              <a:avLst/>
            </a:prstGeom>
          </p:spPr>
        </p:pic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A26F658-9463-6DA1-8A4C-CDD06DF969CA}"/>
              </a:ext>
            </a:extLst>
          </p:cNvPr>
          <p:cNvGrpSpPr/>
          <p:nvPr/>
        </p:nvGrpSpPr>
        <p:grpSpPr>
          <a:xfrm>
            <a:off x="5509877" y="468792"/>
            <a:ext cx="2601558" cy="3101408"/>
            <a:chOff x="5509877" y="468792"/>
            <a:chExt cx="2601558" cy="3101408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2DD3A6A4-D712-BAF0-910B-CCAE3F996621}"/>
                </a:ext>
              </a:extLst>
            </p:cNvPr>
            <p:cNvSpPr/>
            <p:nvPr/>
          </p:nvSpPr>
          <p:spPr>
            <a:xfrm>
              <a:off x="5509877" y="468792"/>
              <a:ext cx="2601558" cy="3101408"/>
            </a:xfrm>
            <a:prstGeom prst="roundRect">
              <a:avLst>
                <a:gd name="adj" fmla="val 7381"/>
              </a:avLst>
            </a:prstGeom>
            <a:solidFill>
              <a:srgbClr val="F6EFD7"/>
            </a:solidFill>
            <a:ln>
              <a:solidFill>
                <a:srgbClr val="C9B3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4AEB214-1E15-7F00-EEC0-D604679C058B}"/>
                </a:ext>
              </a:extLst>
            </p:cNvPr>
            <p:cNvSpPr txBox="1"/>
            <p:nvPr/>
          </p:nvSpPr>
          <p:spPr>
            <a:xfrm>
              <a:off x="5901937" y="1727109"/>
              <a:ext cx="18174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ln w="6600">
                    <a:solidFill>
                      <a:srgbClr val="B4978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rPr>
                <a:t>Fusion</a:t>
              </a:r>
              <a:endParaRPr lang="zh-CN" altLang="en-US" sz="3200" b="1" dirty="0">
                <a:ln w="6600">
                  <a:solidFill>
                    <a:srgbClr val="B4978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BA8E86A9-F6A8-CA56-F27F-FB142DD86133}"/>
                </a:ext>
              </a:extLst>
            </p:cNvPr>
            <p:cNvGrpSpPr/>
            <p:nvPr/>
          </p:nvGrpSpPr>
          <p:grpSpPr>
            <a:xfrm>
              <a:off x="5955122" y="2448117"/>
              <a:ext cx="1711069" cy="990145"/>
              <a:chOff x="4665143" y="5014034"/>
              <a:chExt cx="1711069" cy="990145"/>
            </a:xfrm>
          </p:grpSpPr>
          <p:pic>
            <p:nvPicPr>
              <p:cNvPr id="34" name="图形 33">
                <a:extLst>
                  <a:ext uri="{FF2B5EF4-FFF2-40B4-BE49-F238E27FC236}">
                    <a16:creationId xmlns:a16="http://schemas.microsoft.com/office/drawing/2014/main" id="{C7027E16-DD68-C43F-ABF8-1B87E842F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197231" y="5014034"/>
                <a:ext cx="646893" cy="598975"/>
              </a:xfrm>
              <a:prstGeom prst="rect">
                <a:avLst/>
              </a:prstGeom>
            </p:spPr>
          </p:pic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C43055F3-F309-8BC9-CCC4-FE5724A051A1}"/>
                  </a:ext>
                </a:extLst>
              </p:cNvPr>
              <p:cNvSpPr txBox="1"/>
              <p:nvPr/>
            </p:nvSpPr>
            <p:spPr>
              <a:xfrm>
                <a:off x="4665143" y="5604069"/>
                <a:ext cx="17110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n w="10160">
                      <a:solidFill>
                        <a:srgbClr val="71778A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transformer</a:t>
                </a:r>
                <a:endParaRPr lang="zh-CN" altLang="en-US" sz="2000" dirty="0">
                  <a:ln w="10160">
                    <a:solidFill>
                      <a:srgbClr val="71778A"/>
                    </a:solidFill>
                    <a:prstDash val="solid"/>
                  </a:ln>
                </a:endParaRP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4E40A8D-580D-787B-EB9B-3B787A3CB29C}"/>
                </a:ext>
              </a:extLst>
            </p:cNvPr>
            <p:cNvGrpSpPr/>
            <p:nvPr/>
          </p:nvGrpSpPr>
          <p:grpSpPr>
            <a:xfrm>
              <a:off x="6963056" y="719825"/>
              <a:ext cx="1139988" cy="994226"/>
              <a:chOff x="10810743" y="3460926"/>
              <a:chExt cx="846429" cy="816382"/>
            </a:xfrm>
          </p:grpSpPr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2F59AA2-62BC-C880-0937-0EF45ADFA746}"/>
                  </a:ext>
                </a:extLst>
              </p:cNvPr>
              <p:cNvSpPr txBox="1"/>
              <p:nvPr/>
            </p:nvSpPr>
            <p:spPr>
              <a:xfrm>
                <a:off x="10810743" y="3938754"/>
                <a:ext cx="8464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n w="10160">
                      <a:solidFill>
                        <a:srgbClr val="71778A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gate</a:t>
                </a:r>
                <a:endParaRPr lang="zh-CN" altLang="en-US" sz="2000" b="1" dirty="0">
                  <a:ln w="10160">
                    <a:solidFill>
                      <a:srgbClr val="71778A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pic>
            <p:nvPicPr>
              <p:cNvPr id="43" name="图形 42">
                <a:extLst>
                  <a:ext uri="{FF2B5EF4-FFF2-40B4-BE49-F238E27FC236}">
                    <a16:creationId xmlns:a16="http://schemas.microsoft.com/office/drawing/2014/main" id="{978CC85F-0482-1C5E-791E-73C711454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996358" y="3460926"/>
                <a:ext cx="475200" cy="475200"/>
              </a:xfrm>
              <a:prstGeom prst="rect">
                <a:avLst/>
              </a:prstGeom>
            </p:spPr>
          </p:pic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F934AE9-101A-CDBD-6BC2-A9B2F1BE691F}"/>
                </a:ext>
              </a:extLst>
            </p:cNvPr>
            <p:cNvGrpSpPr/>
            <p:nvPr/>
          </p:nvGrpSpPr>
          <p:grpSpPr>
            <a:xfrm>
              <a:off x="5564688" y="721558"/>
              <a:ext cx="1139988" cy="990760"/>
              <a:chOff x="1303384" y="5076611"/>
              <a:chExt cx="846429" cy="813536"/>
            </a:xfrm>
          </p:grpSpPr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2737B554-C171-160A-6F20-3851987EDC3C}"/>
                  </a:ext>
                </a:extLst>
              </p:cNvPr>
              <p:cNvSpPr txBox="1"/>
              <p:nvPr/>
            </p:nvSpPr>
            <p:spPr>
              <a:xfrm>
                <a:off x="1303384" y="5551593"/>
                <a:ext cx="8464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n w="10160">
                      <a:solidFill>
                        <a:srgbClr val="71778A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concat</a:t>
                </a:r>
                <a:endParaRPr lang="zh-CN" altLang="en-US" sz="2000" dirty="0">
                  <a:ln w="10160">
                    <a:solidFill>
                      <a:srgbClr val="71778A"/>
                    </a:solidFill>
                    <a:prstDash val="solid"/>
                  </a:ln>
                </a:endParaRPr>
              </a:p>
            </p:txBody>
          </p:sp>
          <p:pic>
            <p:nvPicPr>
              <p:cNvPr id="46" name="图形 45">
                <a:extLst>
                  <a:ext uri="{FF2B5EF4-FFF2-40B4-BE49-F238E27FC236}">
                    <a16:creationId xmlns:a16="http://schemas.microsoft.com/office/drawing/2014/main" id="{3B69EA72-3172-6AF3-11D2-77CD162B1F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89107" y="5076611"/>
                <a:ext cx="474982" cy="47498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39636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3A6E04D0-0289-14E5-F626-42AA24AD0B17}"/>
              </a:ext>
            </a:extLst>
          </p:cNvPr>
          <p:cNvGrpSpPr/>
          <p:nvPr/>
        </p:nvGrpSpPr>
        <p:grpSpPr>
          <a:xfrm>
            <a:off x="317500" y="435610"/>
            <a:ext cx="3794760" cy="769620"/>
            <a:chOff x="317500" y="435610"/>
            <a:chExt cx="3794760" cy="76962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629BCEE-667E-58F2-9F4E-D6E862B08977}"/>
                </a:ext>
              </a:extLst>
            </p:cNvPr>
            <p:cNvSpPr/>
            <p:nvPr/>
          </p:nvSpPr>
          <p:spPr>
            <a:xfrm>
              <a:off x="317500" y="435610"/>
              <a:ext cx="3794760" cy="769620"/>
            </a:xfrm>
            <a:prstGeom prst="roundRect">
              <a:avLst/>
            </a:prstGeom>
            <a:solidFill>
              <a:srgbClr val="F0F5E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B4DCDAF7-4A15-5E0C-0C6D-F1D1D8CE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500" y="435610"/>
              <a:ext cx="769620" cy="76962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3DCD7EA-14B8-61E8-DA6D-7977621C5465}"/>
                </a:ext>
              </a:extLst>
            </p:cNvPr>
            <p:cNvSpPr txBox="1"/>
            <p:nvPr/>
          </p:nvSpPr>
          <p:spPr>
            <a:xfrm>
              <a:off x="1087120" y="548005"/>
              <a:ext cx="2887980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blipFill>
                    <a:blip r:embed="rId4"/>
                    <a:tile tx="0" ty="0" sx="100000" sy="100000" flip="none" algn="tl"/>
                  </a:blipFill>
                </a:rPr>
                <a:t>(h, r, ?) or (?, r, t)</a:t>
              </a:r>
              <a:endParaRPr lang="zh-CN" altLang="en-US" sz="2800" dirty="0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A614DE2-6F44-7D15-0D24-C7EFAB522DDB}"/>
              </a:ext>
            </a:extLst>
          </p:cNvPr>
          <p:cNvGrpSpPr/>
          <p:nvPr/>
        </p:nvGrpSpPr>
        <p:grpSpPr>
          <a:xfrm>
            <a:off x="317500" y="2106296"/>
            <a:ext cx="3794760" cy="769620"/>
            <a:chOff x="2438400" y="3846196"/>
            <a:chExt cx="3794760" cy="76962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4FFFC72-84C0-5376-C3BF-6036370C7D4F}"/>
                </a:ext>
              </a:extLst>
            </p:cNvPr>
            <p:cNvSpPr/>
            <p:nvPr/>
          </p:nvSpPr>
          <p:spPr>
            <a:xfrm>
              <a:off x="2438400" y="3846196"/>
              <a:ext cx="3794760" cy="769620"/>
            </a:xfrm>
            <a:prstGeom prst="roundRect">
              <a:avLst/>
            </a:prstGeom>
            <a:solidFill>
              <a:srgbClr val="F0F5E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AF4912EA-1EF4-A8EC-7CAB-9E280B83E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38400" y="3846196"/>
              <a:ext cx="769620" cy="76962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6419324-73A2-3E71-3880-34B6678D6F4E}"/>
                </a:ext>
              </a:extLst>
            </p:cNvPr>
            <p:cNvSpPr txBox="1"/>
            <p:nvPr/>
          </p:nvSpPr>
          <p:spPr>
            <a:xfrm>
              <a:off x="3208020" y="3958591"/>
              <a:ext cx="2887980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blipFill>
                    <a:blip r:embed="rId4"/>
                    <a:tile tx="0" ty="0" sx="100000" sy="100000" flip="none" algn="tl"/>
                  </a:blipFill>
                </a:rPr>
                <a:t>(h, r, ?) or (?, r, t)</a:t>
              </a:r>
              <a:endParaRPr lang="zh-CN" altLang="en-US" sz="2800" dirty="0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4354AEC3-C281-FA27-12B5-0920476935DA}"/>
              </a:ext>
            </a:extLst>
          </p:cNvPr>
          <p:cNvGrpSpPr/>
          <p:nvPr/>
        </p:nvGrpSpPr>
        <p:grpSpPr>
          <a:xfrm>
            <a:off x="5651962" y="607450"/>
            <a:ext cx="1213200" cy="723600"/>
            <a:chOff x="5848350" y="1047750"/>
            <a:chExt cx="2451154" cy="1460500"/>
          </a:xfrm>
        </p:grpSpPr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530BD5B0-0279-D62C-5178-DB6C99CC3689}"/>
                </a:ext>
              </a:extLst>
            </p:cNvPr>
            <p:cNvGrpSpPr/>
            <p:nvPr/>
          </p:nvGrpSpPr>
          <p:grpSpPr>
            <a:xfrm>
              <a:off x="5848350" y="1047750"/>
              <a:ext cx="495300" cy="1460500"/>
              <a:chOff x="1600200" y="1193800"/>
              <a:chExt cx="495300" cy="1460500"/>
            </a:xfrm>
          </p:grpSpPr>
          <p:sp>
            <p:nvSpPr>
              <p:cNvPr id="138" name="矩形: 圆角 137">
                <a:extLst>
                  <a:ext uri="{FF2B5EF4-FFF2-40B4-BE49-F238E27FC236}">
                    <a16:creationId xmlns:a16="http://schemas.microsoft.com/office/drawing/2014/main" id="{3DDBB6B1-7F48-7EED-C259-B607A8381A5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CA164987-B4FE-CA98-04F0-E2F253DD01F5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B0516AC1-B3A4-3DDB-04CD-89D2B5896D98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0CA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E553FB6D-A365-A682-9287-31C419D9139E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BAC1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25AA6AF3-F253-4E40-9CDB-372A12E6C182}"/>
                </a:ext>
              </a:extLst>
            </p:cNvPr>
            <p:cNvGrpSpPr/>
            <p:nvPr/>
          </p:nvGrpSpPr>
          <p:grpSpPr>
            <a:xfrm>
              <a:off x="7073927" y="1047750"/>
              <a:ext cx="495300" cy="1460500"/>
              <a:chOff x="1600200" y="1193800"/>
              <a:chExt cx="495300" cy="1460500"/>
            </a:xfrm>
          </p:grpSpPr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7855FEA0-2B35-D7CA-42B5-78C119E36D6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9E4F9D90-C591-DC3C-56C2-667D0E75B3CC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46BE7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C71D5D1C-120F-CA35-4B14-1CEB47DD92AE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898B1F52-9DDD-A719-6B93-1CF3DD8E0A31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CB9F048A-5B5A-7278-F690-D2F14DD2AFF6}"/>
                </a:ext>
              </a:extLst>
            </p:cNvPr>
            <p:cNvGrpSpPr/>
            <p:nvPr/>
          </p:nvGrpSpPr>
          <p:grpSpPr>
            <a:xfrm>
              <a:off x="7804204" y="1047750"/>
              <a:ext cx="495300" cy="1460500"/>
              <a:chOff x="1600200" y="1193800"/>
              <a:chExt cx="495300" cy="1460500"/>
            </a:xfrm>
          </p:grpSpPr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438C963D-46F9-6A8E-6479-BF78486461AD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846B1EB4-7CDD-B135-2656-2D2BE49A8DC4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6CFF8E39-5CE2-1B47-4091-F970C4E36F00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AC27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D4EBB3E3-46FF-3A85-50CA-C66A70D0AEAD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29" name="图形 128">
              <a:extLst>
                <a:ext uri="{FF2B5EF4-FFF2-40B4-BE49-F238E27FC236}">
                  <a16:creationId xmlns:a16="http://schemas.microsoft.com/office/drawing/2014/main" id="{7A7F327D-3822-3550-DCC7-6CD5C8845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90729" y="1543499"/>
              <a:ext cx="507101" cy="507101"/>
            </a:xfrm>
            <a:prstGeom prst="rect">
              <a:avLst/>
            </a:prstGeom>
          </p:spPr>
        </p:pic>
      </p:grpSp>
      <p:pic>
        <p:nvPicPr>
          <p:cNvPr id="106" name="图形 105">
            <a:extLst>
              <a:ext uri="{FF2B5EF4-FFF2-40B4-BE49-F238E27FC236}">
                <a16:creationId xmlns:a16="http://schemas.microsoft.com/office/drawing/2014/main" id="{5CC8FD1F-50EE-0947-8552-08CC0808D7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32387" y="1428308"/>
            <a:ext cx="379391" cy="379391"/>
          </a:xfrm>
          <a:prstGeom prst="rect">
            <a:avLst/>
          </a:prstGeom>
        </p:spPr>
      </p:pic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BECD5E0F-A3EB-9FA3-6A47-28C1C2D8D769}"/>
              </a:ext>
            </a:extLst>
          </p:cNvPr>
          <p:cNvGrpSpPr/>
          <p:nvPr/>
        </p:nvGrpSpPr>
        <p:grpSpPr>
          <a:xfrm>
            <a:off x="7015482" y="607450"/>
            <a:ext cx="1213200" cy="723600"/>
            <a:chOff x="5848350" y="1047750"/>
            <a:chExt cx="2451154" cy="1460500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E0FDA066-AC75-F21D-B524-6FDBF43EA7A9}"/>
                </a:ext>
              </a:extLst>
            </p:cNvPr>
            <p:cNvGrpSpPr/>
            <p:nvPr/>
          </p:nvGrpSpPr>
          <p:grpSpPr>
            <a:xfrm>
              <a:off x="5848350" y="1047750"/>
              <a:ext cx="495300" cy="1460500"/>
              <a:chOff x="1600200" y="1193800"/>
              <a:chExt cx="495300" cy="1460500"/>
            </a:xfrm>
          </p:grpSpPr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9E888D25-5E38-D5D2-5D30-0E205D01775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D2585A4A-1368-FC37-21B3-684CCE38CEEB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29ED6D84-834B-1A06-48C4-9F474DA8FF4E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DE9D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67CFB861-E620-8BED-1A8B-A73891DFF5EE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F3EED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B2D4ADEC-9BCA-B96A-C661-F44CA9D67EBE}"/>
                </a:ext>
              </a:extLst>
            </p:cNvPr>
            <p:cNvGrpSpPr/>
            <p:nvPr/>
          </p:nvGrpSpPr>
          <p:grpSpPr>
            <a:xfrm>
              <a:off x="7073927" y="1047750"/>
              <a:ext cx="495300" cy="1460500"/>
              <a:chOff x="1600200" y="1193800"/>
              <a:chExt cx="495300" cy="1460500"/>
            </a:xfrm>
          </p:grpSpPr>
          <p:sp>
            <p:nvSpPr>
              <p:cNvPr id="116" name="矩形: 圆角 115">
                <a:extLst>
                  <a:ext uri="{FF2B5EF4-FFF2-40B4-BE49-F238E27FC236}">
                    <a16:creationId xmlns:a16="http://schemas.microsoft.com/office/drawing/2014/main" id="{664AF7BA-908D-BF7E-2FBF-A38A2324074F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715400AE-1EA1-FE1E-5898-59F679428C3C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F7D0A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EC13FC2E-C9BF-248B-A2B9-EB34DAFF4E23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318B62A9-11F8-F5D5-C81F-A226182DF59B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992A1C79-0FBD-6B94-FFB7-BF745FFDCBFC}"/>
                </a:ext>
              </a:extLst>
            </p:cNvPr>
            <p:cNvGrpSpPr/>
            <p:nvPr/>
          </p:nvGrpSpPr>
          <p:grpSpPr>
            <a:xfrm>
              <a:off x="7804204" y="1047750"/>
              <a:ext cx="495300" cy="1460500"/>
              <a:chOff x="1600200" y="1193800"/>
              <a:chExt cx="495300" cy="1460500"/>
            </a:xfrm>
          </p:grpSpPr>
          <p:sp>
            <p:nvSpPr>
              <p:cNvPr id="112" name="矩形: 圆角 111">
                <a:extLst>
                  <a:ext uri="{FF2B5EF4-FFF2-40B4-BE49-F238E27FC236}">
                    <a16:creationId xmlns:a16="http://schemas.microsoft.com/office/drawing/2014/main" id="{708DC726-DE9E-07A7-B38D-5A20AD6AB00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13C1BB35-A6BB-5CDE-4DCC-6401C31F3EE8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0222C48E-1455-F13E-9F4F-166F574F5693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EA3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CDB64659-7665-16AC-3E4D-CC34304DA113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D898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11" name="图形 110">
              <a:extLst>
                <a:ext uri="{FF2B5EF4-FFF2-40B4-BE49-F238E27FC236}">
                  <a16:creationId xmlns:a16="http://schemas.microsoft.com/office/drawing/2014/main" id="{39086674-6E9A-702C-83F4-5F22809FB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90729" y="1543499"/>
              <a:ext cx="507101" cy="507101"/>
            </a:xfrm>
            <a:prstGeom prst="rect">
              <a:avLst/>
            </a:prstGeom>
          </p:spPr>
        </p:pic>
      </p:grpSp>
      <p:grpSp>
        <p:nvGrpSpPr>
          <p:cNvPr id="448" name="组合 447">
            <a:extLst>
              <a:ext uri="{FF2B5EF4-FFF2-40B4-BE49-F238E27FC236}">
                <a16:creationId xmlns:a16="http://schemas.microsoft.com/office/drawing/2014/main" id="{6C019355-B614-33A9-D5CC-F7AE789CB900}"/>
              </a:ext>
            </a:extLst>
          </p:cNvPr>
          <p:cNvGrpSpPr/>
          <p:nvPr/>
        </p:nvGrpSpPr>
        <p:grpSpPr>
          <a:xfrm rot="10800000">
            <a:off x="6008603" y="1485711"/>
            <a:ext cx="499919" cy="264585"/>
            <a:chOff x="8804907" y="5669287"/>
            <a:chExt cx="1108613" cy="586740"/>
          </a:xfrm>
        </p:grpSpPr>
        <p:sp>
          <p:nvSpPr>
            <p:cNvPr id="449" name="任意多边形: 形状 448">
              <a:extLst>
                <a:ext uri="{FF2B5EF4-FFF2-40B4-BE49-F238E27FC236}">
                  <a16:creationId xmlns:a16="http://schemas.microsoft.com/office/drawing/2014/main" id="{5DA409E9-A1E7-D507-AA54-82F13D8203D5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0" name="任意多边形: 形状 449">
              <a:extLst>
                <a:ext uri="{FF2B5EF4-FFF2-40B4-BE49-F238E27FC236}">
                  <a16:creationId xmlns:a16="http://schemas.microsoft.com/office/drawing/2014/main" id="{A53E1FA6-86B8-B4CC-0042-29E31150EC83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1" name="任意多边形: 形状 450">
              <a:extLst>
                <a:ext uri="{FF2B5EF4-FFF2-40B4-BE49-F238E27FC236}">
                  <a16:creationId xmlns:a16="http://schemas.microsoft.com/office/drawing/2014/main" id="{D2C158C1-061A-ECC5-FB3D-6F2EF5C8F247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91" name="组合 490">
            <a:extLst>
              <a:ext uri="{FF2B5EF4-FFF2-40B4-BE49-F238E27FC236}">
                <a16:creationId xmlns:a16="http://schemas.microsoft.com/office/drawing/2014/main" id="{309794D3-9A5F-87B7-E446-799436E607FE}"/>
              </a:ext>
            </a:extLst>
          </p:cNvPr>
          <p:cNvGrpSpPr/>
          <p:nvPr/>
        </p:nvGrpSpPr>
        <p:grpSpPr>
          <a:xfrm>
            <a:off x="5651962" y="2218691"/>
            <a:ext cx="2576720" cy="1200249"/>
            <a:chOff x="5804362" y="759850"/>
            <a:chExt cx="2576720" cy="1200249"/>
          </a:xfrm>
        </p:grpSpPr>
        <p:grpSp>
          <p:nvGrpSpPr>
            <p:cNvPr id="452" name="组合 451">
              <a:extLst>
                <a:ext uri="{FF2B5EF4-FFF2-40B4-BE49-F238E27FC236}">
                  <a16:creationId xmlns:a16="http://schemas.microsoft.com/office/drawing/2014/main" id="{EA475A8E-833F-D403-4F63-F32A14076DBF}"/>
                </a:ext>
              </a:extLst>
            </p:cNvPr>
            <p:cNvGrpSpPr/>
            <p:nvPr/>
          </p:nvGrpSpPr>
          <p:grpSpPr>
            <a:xfrm>
              <a:off x="5804362" y="759850"/>
              <a:ext cx="1213200" cy="723600"/>
              <a:chOff x="5848350" y="1047750"/>
              <a:chExt cx="2451154" cy="1460500"/>
            </a:xfrm>
          </p:grpSpPr>
          <p:grpSp>
            <p:nvGrpSpPr>
              <p:cNvPr id="453" name="组合 452">
                <a:extLst>
                  <a:ext uri="{FF2B5EF4-FFF2-40B4-BE49-F238E27FC236}">
                    <a16:creationId xmlns:a16="http://schemas.microsoft.com/office/drawing/2014/main" id="{BB4AE6D7-2017-F010-42DA-55BE221EB0A8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65" name="矩形: 圆角 464">
                  <a:extLst>
                    <a:ext uri="{FF2B5EF4-FFF2-40B4-BE49-F238E27FC236}">
                      <a16:creationId xmlns:a16="http://schemas.microsoft.com/office/drawing/2014/main" id="{D22E157E-0F98-F466-1D60-8D73170BD58E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6" name="椭圆 465">
                  <a:extLst>
                    <a:ext uri="{FF2B5EF4-FFF2-40B4-BE49-F238E27FC236}">
                      <a16:creationId xmlns:a16="http://schemas.microsoft.com/office/drawing/2014/main" id="{56C36407-0BC3-4BCA-3DC7-6357B08E51D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7" name="椭圆 466">
                  <a:extLst>
                    <a:ext uri="{FF2B5EF4-FFF2-40B4-BE49-F238E27FC236}">
                      <a16:creationId xmlns:a16="http://schemas.microsoft.com/office/drawing/2014/main" id="{EB7A7347-BFF2-DBCC-0004-A63D5B04BBF1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8" name="椭圆 467">
                  <a:extLst>
                    <a:ext uri="{FF2B5EF4-FFF2-40B4-BE49-F238E27FC236}">
                      <a16:creationId xmlns:a16="http://schemas.microsoft.com/office/drawing/2014/main" id="{CDCEC805-077B-1114-5AC9-2BFEBFD7FD49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4" name="组合 453">
                <a:extLst>
                  <a:ext uri="{FF2B5EF4-FFF2-40B4-BE49-F238E27FC236}">
                    <a16:creationId xmlns:a16="http://schemas.microsoft.com/office/drawing/2014/main" id="{CDD49B4D-513D-B698-B2CE-39F7FB443258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61" name="矩形: 圆角 460">
                  <a:extLst>
                    <a:ext uri="{FF2B5EF4-FFF2-40B4-BE49-F238E27FC236}">
                      <a16:creationId xmlns:a16="http://schemas.microsoft.com/office/drawing/2014/main" id="{71D9FA87-20C3-96C7-6B85-81DAC5151FD7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2" name="椭圆 461">
                  <a:extLst>
                    <a:ext uri="{FF2B5EF4-FFF2-40B4-BE49-F238E27FC236}">
                      <a16:creationId xmlns:a16="http://schemas.microsoft.com/office/drawing/2014/main" id="{845C645E-AE36-8191-7571-36A1302C5953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3" name="椭圆 462">
                  <a:extLst>
                    <a:ext uri="{FF2B5EF4-FFF2-40B4-BE49-F238E27FC236}">
                      <a16:creationId xmlns:a16="http://schemas.microsoft.com/office/drawing/2014/main" id="{019E7B15-24D4-971E-9973-D5EC782C4DA9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4" name="椭圆 463">
                  <a:extLst>
                    <a:ext uri="{FF2B5EF4-FFF2-40B4-BE49-F238E27FC236}">
                      <a16:creationId xmlns:a16="http://schemas.microsoft.com/office/drawing/2014/main" id="{DE7B5DF3-F856-E4CA-36C0-BCC04C7A0D3F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5" name="组合 454">
                <a:extLst>
                  <a:ext uri="{FF2B5EF4-FFF2-40B4-BE49-F238E27FC236}">
                    <a16:creationId xmlns:a16="http://schemas.microsoft.com/office/drawing/2014/main" id="{57216EEB-B5A3-F312-544E-011D4AC41296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57" name="矩形: 圆角 456">
                  <a:extLst>
                    <a:ext uri="{FF2B5EF4-FFF2-40B4-BE49-F238E27FC236}">
                      <a16:creationId xmlns:a16="http://schemas.microsoft.com/office/drawing/2014/main" id="{E0E221E5-AF1F-5E88-1CA3-8758473D4733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8" name="椭圆 457">
                  <a:extLst>
                    <a:ext uri="{FF2B5EF4-FFF2-40B4-BE49-F238E27FC236}">
                      <a16:creationId xmlns:a16="http://schemas.microsoft.com/office/drawing/2014/main" id="{459030DC-32E2-1346-5454-33AE444B49AC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9" name="椭圆 458">
                  <a:extLst>
                    <a:ext uri="{FF2B5EF4-FFF2-40B4-BE49-F238E27FC236}">
                      <a16:creationId xmlns:a16="http://schemas.microsoft.com/office/drawing/2014/main" id="{D5668E17-3AD0-55BC-6D9A-EFB3D13C31E6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0" name="椭圆 459">
                  <a:extLst>
                    <a:ext uri="{FF2B5EF4-FFF2-40B4-BE49-F238E27FC236}">
                      <a16:creationId xmlns:a16="http://schemas.microsoft.com/office/drawing/2014/main" id="{15F8415A-1EE2-26A0-B88B-E6D0E67CC196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456" name="图形 455">
                <a:extLst>
                  <a:ext uri="{FF2B5EF4-FFF2-40B4-BE49-F238E27FC236}">
                    <a16:creationId xmlns:a16="http://schemas.microsoft.com/office/drawing/2014/main" id="{C6765553-D216-15A1-3A0E-DD5074388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  <p:pic>
          <p:nvPicPr>
            <p:cNvPr id="469" name="图形 468">
              <a:extLst>
                <a:ext uri="{FF2B5EF4-FFF2-40B4-BE49-F238E27FC236}">
                  <a16:creationId xmlns:a16="http://schemas.microsoft.com/office/drawing/2014/main" id="{251121AD-7676-AB1B-8200-5A6683EDE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584787" y="1580708"/>
              <a:ext cx="379391" cy="379391"/>
            </a:xfrm>
            <a:prstGeom prst="rect">
              <a:avLst/>
            </a:prstGeom>
          </p:spPr>
        </p:pic>
        <p:grpSp>
          <p:nvGrpSpPr>
            <p:cNvPr id="470" name="组合 469">
              <a:extLst>
                <a:ext uri="{FF2B5EF4-FFF2-40B4-BE49-F238E27FC236}">
                  <a16:creationId xmlns:a16="http://schemas.microsoft.com/office/drawing/2014/main" id="{A96F93B9-EFE7-9E6B-B416-02B517AB9186}"/>
                </a:ext>
              </a:extLst>
            </p:cNvPr>
            <p:cNvGrpSpPr/>
            <p:nvPr/>
          </p:nvGrpSpPr>
          <p:grpSpPr>
            <a:xfrm>
              <a:off x="7167882" y="759850"/>
              <a:ext cx="1213200" cy="723600"/>
              <a:chOff x="5848350" y="1047750"/>
              <a:chExt cx="2451154" cy="1460500"/>
            </a:xfrm>
          </p:grpSpPr>
          <p:grpSp>
            <p:nvGrpSpPr>
              <p:cNvPr id="471" name="组合 470">
                <a:extLst>
                  <a:ext uri="{FF2B5EF4-FFF2-40B4-BE49-F238E27FC236}">
                    <a16:creationId xmlns:a16="http://schemas.microsoft.com/office/drawing/2014/main" id="{B145126B-F2E2-C98F-7B0D-EE835BE44A9D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83" name="矩形: 圆角 482">
                  <a:extLst>
                    <a:ext uri="{FF2B5EF4-FFF2-40B4-BE49-F238E27FC236}">
                      <a16:creationId xmlns:a16="http://schemas.microsoft.com/office/drawing/2014/main" id="{A665FAEF-1C18-F396-924D-4E867C07A51D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4" name="椭圆 483">
                  <a:extLst>
                    <a:ext uri="{FF2B5EF4-FFF2-40B4-BE49-F238E27FC236}">
                      <a16:creationId xmlns:a16="http://schemas.microsoft.com/office/drawing/2014/main" id="{072F7808-646D-1F34-9D21-8D6B666421CF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E3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85" name="椭圆 484">
                  <a:extLst>
                    <a:ext uri="{FF2B5EF4-FFF2-40B4-BE49-F238E27FC236}">
                      <a16:creationId xmlns:a16="http://schemas.microsoft.com/office/drawing/2014/main" id="{B720DCC4-C70A-7883-AB5E-5CC58324C372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DE9D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6" name="椭圆 485">
                  <a:extLst>
                    <a:ext uri="{FF2B5EF4-FFF2-40B4-BE49-F238E27FC236}">
                      <a16:creationId xmlns:a16="http://schemas.microsoft.com/office/drawing/2014/main" id="{E2331DE0-120A-F8EA-2AAF-202F1C0799F3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F3EED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2" name="组合 471">
                <a:extLst>
                  <a:ext uri="{FF2B5EF4-FFF2-40B4-BE49-F238E27FC236}">
                    <a16:creationId xmlns:a16="http://schemas.microsoft.com/office/drawing/2014/main" id="{4DDE9B39-92FD-ABF6-6B40-288E718FEF4F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79" name="矩形: 圆角 478">
                  <a:extLst>
                    <a:ext uri="{FF2B5EF4-FFF2-40B4-BE49-F238E27FC236}">
                      <a16:creationId xmlns:a16="http://schemas.microsoft.com/office/drawing/2014/main" id="{3E6BC321-8375-4D9A-E7D0-2210A85EEC7C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0" name="椭圆 479">
                  <a:extLst>
                    <a:ext uri="{FF2B5EF4-FFF2-40B4-BE49-F238E27FC236}">
                      <a16:creationId xmlns:a16="http://schemas.microsoft.com/office/drawing/2014/main" id="{D88451DD-3D39-266A-3557-D08E01ED2133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D0A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81" name="椭圆 480">
                  <a:extLst>
                    <a:ext uri="{FF2B5EF4-FFF2-40B4-BE49-F238E27FC236}">
                      <a16:creationId xmlns:a16="http://schemas.microsoft.com/office/drawing/2014/main" id="{F1015B8E-5D97-1269-FA96-6D62FBB96B19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F7E3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2" name="椭圆 481">
                  <a:extLst>
                    <a:ext uri="{FF2B5EF4-FFF2-40B4-BE49-F238E27FC236}">
                      <a16:creationId xmlns:a16="http://schemas.microsoft.com/office/drawing/2014/main" id="{D7120338-8C3F-C4AA-C86B-F8FBF17CC004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F9D1C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3" name="组合 472">
                <a:extLst>
                  <a:ext uri="{FF2B5EF4-FFF2-40B4-BE49-F238E27FC236}">
                    <a16:creationId xmlns:a16="http://schemas.microsoft.com/office/drawing/2014/main" id="{A86836CC-1B8D-E468-E8BB-C966ABB599BD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75" name="矩形: 圆角 474">
                  <a:extLst>
                    <a:ext uri="{FF2B5EF4-FFF2-40B4-BE49-F238E27FC236}">
                      <a16:creationId xmlns:a16="http://schemas.microsoft.com/office/drawing/2014/main" id="{C06EC2EF-A800-DC79-409C-C39A3B98173A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6" name="椭圆 475">
                  <a:extLst>
                    <a:ext uri="{FF2B5EF4-FFF2-40B4-BE49-F238E27FC236}">
                      <a16:creationId xmlns:a16="http://schemas.microsoft.com/office/drawing/2014/main" id="{3AE703EC-36B9-54CE-C138-641DD4046741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D0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7" name="椭圆 476">
                  <a:extLst>
                    <a:ext uri="{FF2B5EF4-FFF2-40B4-BE49-F238E27FC236}">
                      <a16:creationId xmlns:a16="http://schemas.microsoft.com/office/drawing/2014/main" id="{7F4EDF5C-AECE-8CAF-F4FF-089173DF21BA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EA3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8" name="椭圆 477">
                  <a:extLst>
                    <a:ext uri="{FF2B5EF4-FFF2-40B4-BE49-F238E27FC236}">
                      <a16:creationId xmlns:a16="http://schemas.microsoft.com/office/drawing/2014/main" id="{59CBBC45-C3B1-72D2-DD1B-7CAE02AB0DFB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D898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474" name="图形 473">
                <a:extLst>
                  <a:ext uri="{FF2B5EF4-FFF2-40B4-BE49-F238E27FC236}">
                    <a16:creationId xmlns:a16="http://schemas.microsoft.com/office/drawing/2014/main" id="{34961703-85F7-6A9E-42CB-9565525D5A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  <p:grpSp>
          <p:nvGrpSpPr>
            <p:cNvPr id="487" name="组合 486">
              <a:extLst>
                <a:ext uri="{FF2B5EF4-FFF2-40B4-BE49-F238E27FC236}">
                  <a16:creationId xmlns:a16="http://schemas.microsoft.com/office/drawing/2014/main" id="{4E03F041-C1A5-41F9-FBB7-94C677631D86}"/>
                </a:ext>
              </a:extLst>
            </p:cNvPr>
            <p:cNvGrpSpPr/>
            <p:nvPr/>
          </p:nvGrpSpPr>
          <p:grpSpPr>
            <a:xfrm rot="10800000">
              <a:off x="6161003" y="1638111"/>
              <a:ext cx="499919" cy="264585"/>
              <a:chOff x="8804907" y="5669287"/>
              <a:chExt cx="1108613" cy="586740"/>
            </a:xfrm>
          </p:grpSpPr>
          <p:sp>
            <p:nvSpPr>
              <p:cNvPr id="488" name="任意多边形: 形状 487">
                <a:extLst>
                  <a:ext uri="{FF2B5EF4-FFF2-40B4-BE49-F238E27FC236}">
                    <a16:creationId xmlns:a16="http://schemas.microsoft.com/office/drawing/2014/main" id="{F92E56A6-43FA-DBE3-0B57-6093C4B43BC0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89" name="任意多边形: 形状 488">
                <a:extLst>
                  <a:ext uri="{FF2B5EF4-FFF2-40B4-BE49-F238E27FC236}">
                    <a16:creationId xmlns:a16="http://schemas.microsoft.com/office/drawing/2014/main" id="{BE53393A-0B86-7A6A-79D9-CB4313E7BBF9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90" name="任意多边形: 形状 489">
                <a:extLst>
                  <a:ext uri="{FF2B5EF4-FFF2-40B4-BE49-F238E27FC236}">
                    <a16:creationId xmlns:a16="http://schemas.microsoft.com/office/drawing/2014/main" id="{8D6958A1-6CC1-1BF9-A462-4EFBEFDAF34F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77" name="组合 576">
            <a:extLst>
              <a:ext uri="{FF2B5EF4-FFF2-40B4-BE49-F238E27FC236}">
                <a16:creationId xmlns:a16="http://schemas.microsoft.com/office/drawing/2014/main" id="{5A0E3C6F-198A-3BF9-D529-28BEE21C6F4A}"/>
              </a:ext>
            </a:extLst>
          </p:cNvPr>
          <p:cNvGrpSpPr/>
          <p:nvPr/>
        </p:nvGrpSpPr>
        <p:grpSpPr>
          <a:xfrm>
            <a:off x="2255837" y="4371705"/>
            <a:ext cx="2615712" cy="1801250"/>
            <a:chOff x="2255837" y="4371705"/>
            <a:chExt cx="2615712" cy="1801250"/>
          </a:xfrm>
        </p:grpSpPr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F11B1DD9-7534-9B78-D5E7-DECD65DA5497}"/>
                </a:ext>
              </a:extLst>
            </p:cNvPr>
            <p:cNvGrpSpPr/>
            <p:nvPr/>
          </p:nvGrpSpPr>
          <p:grpSpPr>
            <a:xfrm>
              <a:off x="2255837" y="5642459"/>
              <a:ext cx="2615712" cy="530496"/>
              <a:chOff x="317500" y="435610"/>
              <a:chExt cx="3794760" cy="769620"/>
            </a:xfrm>
          </p:grpSpPr>
          <p:sp>
            <p:nvSpPr>
              <p:cNvPr id="235" name="矩形: 圆角 234">
                <a:extLst>
                  <a:ext uri="{FF2B5EF4-FFF2-40B4-BE49-F238E27FC236}">
                    <a16:creationId xmlns:a16="http://schemas.microsoft.com/office/drawing/2014/main" id="{D88449C6-1ED0-069F-1F80-B730A3E86EE1}"/>
                  </a:ext>
                </a:extLst>
              </p:cNvPr>
              <p:cNvSpPr/>
              <p:nvPr/>
            </p:nvSpPr>
            <p:spPr>
              <a:xfrm>
                <a:off x="317500" y="435610"/>
                <a:ext cx="3794760" cy="769620"/>
              </a:xfrm>
              <a:prstGeom prst="roundRect">
                <a:avLst/>
              </a:prstGeom>
              <a:solidFill>
                <a:srgbClr val="F0F5E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36" name="图形 235">
                <a:extLst>
                  <a:ext uri="{FF2B5EF4-FFF2-40B4-BE49-F238E27FC236}">
                    <a16:creationId xmlns:a16="http://schemas.microsoft.com/office/drawing/2014/main" id="{8D27BA4E-61FB-C514-16C0-30974FBCD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7500" y="435610"/>
                <a:ext cx="769620" cy="769620"/>
              </a:xfrm>
              <a:prstGeom prst="rect">
                <a:avLst/>
              </a:prstGeom>
            </p:spPr>
          </p:pic>
          <p:sp>
            <p:nvSpPr>
              <p:cNvPr id="237" name="文本框 236">
                <a:extLst>
                  <a:ext uri="{FF2B5EF4-FFF2-40B4-BE49-F238E27FC236}">
                    <a16:creationId xmlns:a16="http://schemas.microsoft.com/office/drawing/2014/main" id="{15742EE2-3C4B-563A-4B6F-011CF891C804}"/>
                  </a:ext>
                </a:extLst>
              </p:cNvPr>
              <p:cNvSpPr txBox="1"/>
              <p:nvPr/>
            </p:nvSpPr>
            <p:spPr>
              <a:xfrm>
                <a:off x="1087120" y="548005"/>
                <a:ext cx="2887980" cy="544965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blipFill>
                      <a:blip r:embed="rId4"/>
                      <a:tile tx="0" ty="0" sx="100000" sy="100000" flip="none" algn="tl"/>
                    </a:blipFill>
                  </a:rPr>
                  <a:t>(h, r, ?) or (?, r, t)</a:t>
                </a:r>
                <a:endParaRPr lang="zh-CN" altLang="en-US" sz="2000" dirty="0">
                  <a:blipFill>
                    <a:blip r:embed="rId4"/>
                    <a:tile tx="0" ty="0" sx="100000" sy="100000" flip="none" algn="tl"/>
                  </a:blipFill>
                </a:endParaRPr>
              </a:p>
            </p:txBody>
          </p:sp>
        </p:grpSp>
        <p:grpSp>
          <p:nvGrpSpPr>
            <p:cNvPr id="492" name="组合 491">
              <a:extLst>
                <a:ext uri="{FF2B5EF4-FFF2-40B4-BE49-F238E27FC236}">
                  <a16:creationId xmlns:a16="http://schemas.microsoft.com/office/drawing/2014/main" id="{A71E688A-41F6-B2ED-5C7A-0C2B7A1A3AC3}"/>
                </a:ext>
              </a:extLst>
            </p:cNvPr>
            <p:cNvGrpSpPr/>
            <p:nvPr/>
          </p:nvGrpSpPr>
          <p:grpSpPr>
            <a:xfrm>
              <a:off x="2275333" y="4371705"/>
              <a:ext cx="2576720" cy="1200249"/>
              <a:chOff x="5804362" y="759850"/>
              <a:chExt cx="2576720" cy="1200249"/>
            </a:xfrm>
          </p:grpSpPr>
          <p:grpSp>
            <p:nvGrpSpPr>
              <p:cNvPr id="493" name="组合 492">
                <a:extLst>
                  <a:ext uri="{FF2B5EF4-FFF2-40B4-BE49-F238E27FC236}">
                    <a16:creationId xmlns:a16="http://schemas.microsoft.com/office/drawing/2014/main" id="{3FC8D36F-7360-93E0-A959-D59C5A7AF2E1}"/>
                  </a:ext>
                </a:extLst>
              </p:cNvPr>
              <p:cNvGrpSpPr/>
              <p:nvPr/>
            </p:nvGrpSpPr>
            <p:grpSpPr>
              <a:xfrm>
                <a:off x="5804362" y="759850"/>
                <a:ext cx="1213200" cy="723600"/>
                <a:chOff x="5848350" y="1047750"/>
                <a:chExt cx="2451154" cy="1460500"/>
              </a:xfrm>
            </p:grpSpPr>
            <p:grpSp>
              <p:nvGrpSpPr>
                <p:cNvPr id="516" name="组合 515">
                  <a:extLst>
                    <a:ext uri="{FF2B5EF4-FFF2-40B4-BE49-F238E27FC236}">
                      <a16:creationId xmlns:a16="http://schemas.microsoft.com/office/drawing/2014/main" id="{F4771276-05AE-5E90-7A36-836085E34682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528" name="矩形: 圆角 527">
                    <a:extLst>
                      <a:ext uri="{FF2B5EF4-FFF2-40B4-BE49-F238E27FC236}">
                        <a16:creationId xmlns:a16="http://schemas.microsoft.com/office/drawing/2014/main" id="{A33A8703-55B6-A633-97DB-09A2E31EC9A8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9" name="椭圆 528">
                    <a:extLst>
                      <a:ext uri="{FF2B5EF4-FFF2-40B4-BE49-F238E27FC236}">
                        <a16:creationId xmlns:a16="http://schemas.microsoft.com/office/drawing/2014/main" id="{3B63235A-24AE-696F-09F1-597EF68F5DD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0" name="椭圆 529">
                    <a:extLst>
                      <a:ext uri="{FF2B5EF4-FFF2-40B4-BE49-F238E27FC236}">
                        <a16:creationId xmlns:a16="http://schemas.microsoft.com/office/drawing/2014/main" id="{588F253B-080B-7762-FC76-5D7245856AAF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1" name="椭圆 530">
                    <a:extLst>
                      <a:ext uri="{FF2B5EF4-FFF2-40B4-BE49-F238E27FC236}">
                        <a16:creationId xmlns:a16="http://schemas.microsoft.com/office/drawing/2014/main" id="{026D759F-E193-92A6-ACE5-6F0366AE5B68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17" name="组合 516">
                  <a:extLst>
                    <a:ext uri="{FF2B5EF4-FFF2-40B4-BE49-F238E27FC236}">
                      <a16:creationId xmlns:a16="http://schemas.microsoft.com/office/drawing/2014/main" id="{F2357C6D-D3BF-8BD9-3358-6936ECF4E46D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524" name="矩形: 圆角 523">
                    <a:extLst>
                      <a:ext uri="{FF2B5EF4-FFF2-40B4-BE49-F238E27FC236}">
                        <a16:creationId xmlns:a16="http://schemas.microsoft.com/office/drawing/2014/main" id="{EAFF40EA-BC97-AA5B-0D5E-B4C636E98E13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5" name="椭圆 524">
                    <a:extLst>
                      <a:ext uri="{FF2B5EF4-FFF2-40B4-BE49-F238E27FC236}">
                        <a16:creationId xmlns:a16="http://schemas.microsoft.com/office/drawing/2014/main" id="{6B831631-CD7C-7B6A-CB0D-C949C69D0091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6" name="椭圆 525">
                    <a:extLst>
                      <a:ext uri="{FF2B5EF4-FFF2-40B4-BE49-F238E27FC236}">
                        <a16:creationId xmlns:a16="http://schemas.microsoft.com/office/drawing/2014/main" id="{4EDAD0C2-0C5C-B873-8588-3F27E7EF41F9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7" name="椭圆 526">
                    <a:extLst>
                      <a:ext uri="{FF2B5EF4-FFF2-40B4-BE49-F238E27FC236}">
                        <a16:creationId xmlns:a16="http://schemas.microsoft.com/office/drawing/2014/main" id="{8A20237B-C2A8-1147-FCF8-5832A438AEF8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18" name="组合 517">
                  <a:extLst>
                    <a:ext uri="{FF2B5EF4-FFF2-40B4-BE49-F238E27FC236}">
                      <a16:creationId xmlns:a16="http://schemas.microsoft.com/office/drawing/2014/main" id="{8BFFA49A-D10A-21C2-D14C-A71CDA3AFCA3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520" name="矩形: 圆角 519">
                    <a:extLst>
                      <a:ext uri="{FF2B5EF4-FFF2-40B4-BE49-F238E27FC236}">
                        <a16:creationId xmlns:a16="http://schemas.microsoft.com/office/drawing/2014/main" id="{643B6EB6-44B3-3162-79B5-AF08542C8C61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1" name="椭圆 520">
                    <a:extLst>
                      <a:ext uri="{FF2B5EF4-FFF2-40B4-BE49-F238E27FC236}">
                        <a16:creationId xmlns:a16="http://schemas.microsoft.com/office/drawing/2014/main" id="{FB4D687C-2197-74DA-CE57-B6D075476C2C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2" name="椭圆 521">
                    <a:extLst>
                      <a:ext uri="{FF2B5EF4-FFF2-40B4-BE49-F238E27FC236}">
                        <a16:creationId xmlns:a16="http://schemas.microsoft.com/office/drawing/2014/main" id="{26CEF489-F2C8-0865-336F-48B3687E70F4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23" name="椭圆 522">
                    <a:extLst>
                      <a:ext uri="{FF2B5EF4-FFF2-40B4-BE49-F238E27FC236}">
                        <a16:creationId xmlns:a16="http://schemas.microsoft.com/office/drawing/2014/main" id="{F4F75A55-B1FB-4123-10F5-D3F76350FA77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pic>
              <p:nvPicPr>
                <p:cNvPr id="519" name="图形 518">
                  <a:extLst>
                    <a:ext uri="{FF2B5EF4-FFF2-40B4-BE49-F238E27FC236}">
                      <a16:creationId xmlns:a16="http://schemas.microsoft.com/office/drawing/2014/main" id="{E92D628A-197F-37F0-CA2F-9E8194B5ED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pic>
            <p:nvPicPr>
              <p:cNvPr id="494" name="图形 493">
                <a:extLst>
                  <a:ext uri="{FF2B5EF4-FFF2-40B4-BE49-F238E27FC236}">
                    <a16:creationId xmlns:a16="http://schemas.microsoft.com/office/drawing/2014/main" id="{B5B80710-63E8-E6EE-3060-6F0E7970EA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584787" y="1580708"/>
                <a:ext cx="379391" cy="379391"/>
              </a:xfrm>
              <a:prstGeom prst="rect">
                <a:avLst/>
              </a:prstGeom>
            </p:spPr>
          </p:pic>
          <p:grpSp>
            <p:nvGrpSpPr>
              <p:cNvPr id="495" name="组合 494">
                <a:extLst>
                  <a:ext uri="{FF2B5EF4-FFF2-40B4-BE49-F238E27FC236}">
                    <a16:creationId xmlns:a16="http://schemas.microsoft.com/office/drawing/2014/main" id="{F87DA787-1DF0-91D4-359C-30A9A58E83EC}"/>
                  </a:ext>
                </a:extLst>
              </p:cNvPr>
              <p:cNvGrpSpPr/>
              <p:nvPr/>
            </p:nvGrpSpPr>
            <p:grpSpPr>
              <a:xfrm>
                <a:off x="7167882" y="759850"/>
                <a:ext cx="1213200" cy="723600"/>
                <a:chOff x="5848350" y="1047750"/>
                <a:chExt cx="2451154" cy="1460500"/>
              </a:xfrm>
            </p:grpSpPr>
            <p:grpSp>
              <p:nvGrpSpPr>
                <p:cNvPr id="500" name="组合 499">
                  <a:extLst>
                    <a:ext uri="{FF2B5EF4-FFF2-40B4-BE49-F238E27FC236}">
                      <a16:creationId xmlns:a16="http://schemas.microsoft.com/office/drawing/2014/main" id="{30B909DF-67C1-5970-ACEB-430BEF62B4C2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512" name="矩形: 圆角 511">
                    <a:extLst>
                      <a:ext uri="{FF2B5EF4-FFF2-40B4-BE49-F238E27FC236}">
                        <a16:creationId xmlns:a16="http://schemas.microsoft.com/office/drawing/2014/main" id="{8BAF61BB-4FCA-DEE6-5862-EAC0BFF89506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3" name="椭圆 512">
                    <a:extLst>
                      <a:ext uri="{FF2B5EF4-FFF2-40B4-BE49-F238E27FC236}">
                        <a16:creationId xmlns:a16="http://schemas.microsoft.com/office/drawing/2014/main" id="{68972BDC-70AF-5E21-5B0B-E6149BAF67C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514" name="椭圆 513">
                    <a:extLst>
                      <a:ext uri="{FF2B5EF4-FFF2-40B4-BE49-F238E27FC236}">
                        <a16:creationId xmlns:a16="http://schemas.microsoft.com/office/drawing/2014/main" id="{6975D861-76A3-3327-F295-5F3A361E7D1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DE9D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5" name="椭圆 514">
                    <a:extLst>
                      <a:ext uri="{FF2B5EF4-FFF2-40B4-BE49-F238E27FC236}">
                        <a16:creationId xmlns:a16="http://schemas.microsoft.com/office/drawing/2014/main" id="{E76A279B-AB1F-5A91-F2CF-FF54DAAB6E95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3EED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01" name="组合 500">
                  <a:extLst>
                    <a:ext uri="{FF2B5EF4-FFF2-40B4-BE49-F238E27FC236}">
                      <a16:creationId xmlns:a16="http://schemas.microsoft.com/office/drawing/2014/main" id="{A1F9EB59-1984-9E76-5FE2-77901E7F145F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508" name="矩形: 圆角 507">
                    <a:extLst>
                      <a:ext uri="{FF2B5EF4-FFF2-40B4-BE49-F238E27FC236}">
                        <a16:creationId xmlns:a16="http://schemas.microsoft.com/office/drawing/2014/main" id="{4F33FC5D-88BC-ED03-7522-32CCEBEDEF4B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9" name="椭圆 508">
                    <a:extLst>
                      <a:ext uri="{FF2B5EF4-FFF2-40B4-BE49-F238E27FC236}">
                        <a16:creationId xmlns:a16="http://schemas.microsoft.com/office/drawing/2014/main" id="{72CFD4E8-CAC3-CB41-4CBC-AC9AA16F481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A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510" name="椭圆 509">
                    <a:extLst>
                      <a:ext uri="{FF2B5EF4-FFF2-40B4-BE49-F238E27FC236}">
                        <a16:creationId xmlns:a16="http://schemas.microsoft.com/office/drawing/2014/main" id="{37E57245-3008-A89C-06B7-EF94F128F05C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1" name="椭圆 510">
                    <a:extLst>
                      <a:ext uri="{FF2B5EF4-FFF2-40B4-BE49-F238E27FC236}">
                        <a16:creationId xmlns:a16="http://schemas.microsoft.com/office/drawing/2014/main" id="{E02487AE-0A83-80AF-B6DC-172FC6CA16D8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9D1C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02" name="组合 501">
                  <a:extLst>
                    <a:ext uri="{FF2B5EF4-FFF2-40B4-BE49-F238E27FC236}">
                      <a16:creationId xmlns:a16="http://schemas.microsoft.com/office/drawing/2014/main" id="{455F9CF7-3A05-DCEE-32E5-DEAB4030C596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504" name="矩形: 圆角 503">
                    <a:extLst>
                      <a:ext uri="{FF2B5EF4-FFF2-40B4-BE49-F238E27FC236}">
                        <a16:creationId xmlns:a16="http://schemas.microsoft.com/office/drawing/2014/main" id="{F899EDD4-C935-8FD5-AFF3-C926F6133D47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5" name="椭圆 504">
                    <a:extLst>
                      <a:ext uri="{FF2B5EF4-FFF2-40B4-BE49-F238E27FC236}">
                        <a16:creationId xmlns:a16="http://schemas.microsoft.com/office/drawing/2014/main" id="{BB470530-6AC4-636E-A49E-9DB7683772ED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6" name="椭圆 505">
                    <a:extLst>
                      <a:ext uri="{FF2B5EF4-FFF2-40B4-BE49-F238E27FC236}">
                        <a16:creationId xmlns:a16="http://schemas.microsoft.com/office/drawing/2014/main" id="{5290078D-961F-2C1A-C1C8-F150C331926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EA3A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7" name="椭圆 506">
                    <a:extLst>
                      <a:ext uri="{FF2B5EF4-FFF2-40B4-BE49-F238E27FC236}">
                        <a16:creationId xmlns:a16="http://schemas.microsoft.com/office/drawing/2014/main" id="{1738958D-1665-753F-B51D-10B063034BCC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D898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pic>
              <p:nvPicPr>
                <p:cNvPr id="503" name="图形 502">
                  <a:extLst>
                    <a:ext uri="{FF2B5EF4-FFF2-40B4-BE49-F238E27FC236}">
                      <a16:creationId xmlns:a16="http://schemas.microsoft.com/office/drawing/2014/main" id="{541F6C25-6B46-44D0-254D-141AC6C837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496" name="组合 495">
                <a:extLst>
                  <a:ext uri="{FF2B5EF4-FFF2-40B4-BE49-F238E27FC236}">
                    <a16:creationId xmlns:a16="http://schemas.microsoft.com/office/drawing/2014/main" id="{E8013B0A-E681-C970-B754-D89B433AD3C8}"/>
                  </a:ext>
                </a:extLst>
              </p:cNvPr>
              <p:cNvGrpSpPr/>
              <p:nvPr/>
            </p:nvGrpSpPr>
            <p:grpSpPr>
              <a:xfrm rot="10800000">
                <a:off x="6161003" y="1638111"/>
                <a:ext cx="499919" cy="264585"/>
                <a:chOff x="8804907" y="5669287"/>
                <a:chExt cx="1108613" cy="586740"/>
              </a:xfrm>
            </p:grpSpPr>
            <p:sp>
              <p:nvSpPr>
                <p:cNvPr id="497" name="任意多边形: 形状 496">
                  <a:extLst>
                    <a:ext uri="{FF2B5EF4-FFF2-40B4-BE49-F238E27FC236}">
                      <a16:creationId xmlns:a16="http://schemas.microsoft.com/office/drawing/2014/main" id="{C31ADE39-3A98-5C1F-0831-54318E996C85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8" name="任意多边形: 形状 497">
                  <a:extLst>
                    <a:ext uri="{FF2B5EF4-FFF2-40B4-BE49-F238E27FC236}">
                      <a16:creationId xmlns:a16="http://schemas.microsoft.com/office/drawing/2014/main" id="{415247D9-8DCE-5105-2917-639CD9C341BD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9" name="任意多边形: 形状 498">
                  <a:extLst>
                    <a:ext uri="{FF2B5EF4-FFF2-40B4-BE49-F238E27FC236}">
                      <a16:creationId xmlns:a16="http://schemas.microsoft.com/office/drawing/2014/main" id="{DE008FEB-5D46-2A3C-81D7-77B382B9DB1E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578" name="组合 577">
            <a:extLst>
              <a:ext uri="{FF2B5EF4-FFF2-40B4-BE49-F238E27FC236}">
                <a16:creationId xmlns:a16="http://schemas.microsoft.com/office/drawing/2014/main" id="{F83E4CD1-48F5-7EB5-009E-8214C32DA333}"/>
              </a:ext>
            </a:extLst>
          </p:cNvPr>
          <p:cNvGrpSpPr/>
          <p:nvPr/>
        </p:nvGrpSpPr>
        <p:grpSpPr>
          <a:xfrm>
            <a:off x="6183667" y="4319856"/>
            <a:ext cx="2615712" cy="1801250"/>
            <a:chOff x="2255837" y="4371705"/>
            <a:chExt cx="2615712" cy="1801250"/>
          </a:xfrm>
        </p:grpSpPr>
        <p:grpSp>
          <p:nvGrpSpPr>
            <p:cNvPr id="579" name="组合 578">
              <a:extLst>
                <a:ext uri="{FF2B5EF4-FFF2-40B4-BE49-F238E27FC236}">
                  <a16:creationId xmlns:a16="http://schemas.microsoft.com/office/drawing/2014/main" id="{FDD7FC4C-DADB-0AFF-E9BE-7A4363ECBA82}"/>
                </a:ext>
              </a:extLst>
            </p:cNvPr>
            <p:cNvGrpSpPr/>
            <p:nvPr/>
          </p:nvGrpSpPr>
          <p:grpSpPr>
            <a:xfrm>
              <a:off x="2255837" y="5642459"/>
              <a:ext cx="2615712" cy="530496"/>
              <a:chOff x="317500" y="435610"/>
              <a:chExt cx="3794760" cy="769620"/>
            </a:xfrm>
          </p:grpSpPr>
          <p:sp>
            <p:nvSpPr>
              <p:cNvPr id="620" name="矩形: 圆角 619">
                <a:extLst>
                  <a:ext uri="{FF2B5EF4-FFF2-40B4-BE49-F238E27FC236}">
                    <a16:creationId xmlns:a16="http://schemas.microsoft.com/office/drawing/2014/main" id="{4E157554-DBBC-96A5-DB40-02B01BD65720}"/>
                  </a:ext>
                </a:extLst>
              </p:cNvPr>
              <p:cNvSpPr/>
              <p:nvPr/>
            </p:nvSpPr>
            <p:spPr>
              <a:xfrm>
                <a:off x="317500" y="435610"/>
                <a:ext cx="3794760" cy="769620"/>
              </a:xfrm>
              <a:prstGeom prst="roundRect">
                <a:avLst/>
              </a:prstGeom>
              <a:solidFill>
                <a:srgbClr val="F0F5E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21" name="图形 620">
                <a:extLst>
                  <a:ext uri="{FF2B5EF4-FFF2-40B4-BE49-F238E27FC236}">
                    <a16:creationId xmlns:a16="http://schemas.microsoft.com/office/drawing/2014/main" id="{3C977AD3-6DA8-8054-E6BF-2B6715070E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7500" y="435610"/>
                <a:ext cx="769620" cy="769620"/>
              </a:xfrm>
              <a:prstGeom prst="rect">
                <a:avLst/>
              </a:prstGeom>
            </p:spPr>
          </p:pic>
          <p:sp>
            <p:nvSpPr>
              <p:cNvPr id="622" name="文本框 621">
                <a:extLst>
                  <a:ext uri="{FF2B5EF4-FFF2-40B4-BE49-F238E27FC236}">
                    <a16:creationId xmlns:a16="http://schemas.microsoft.com/office/drawing/2014/main" id="{F982F66B-76F2-AC37-C9C8-FF956921570F}"/>
                  </a:ext>
                </a:extLst>
              </p:cNvPr>
              <p:cNvSpPr txBox="1"/>
              <p:nvPr/>
            </p:nvSpPr>
            <p:spPr>
              <a:xfrm>
                <a:off x="1087120" y="548005"/>
                <a:ext cx="2887980" cy="544965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blipFill>
                      <a:blip r:embed="rId4"/>
                      <a:tile tx="0" ty="0" sx="100000" sy="100000" flip="none" algn="tl"/>
                    </a:blipFill>
                  </a:rPr>
                  <a:t>(h, r, ?) or (?, r, t)</a:t>
                </a:r>
                <a:endParaRPr lang="zh-CN" altLang="en-US" sz="2000" dirty="0">
                  <a:blipFill>
                    <a:blip r:embed="rId4"/>
                    <a:tile tx="0" ty="0" sx="100000" sy="100000" flip="none" algn="tl"/>
                  </a:blipFill>
                </a:endParaRPr>
              </a:p>
            </p:txBody>
          </p:sp>
        </p:grpSp>
        <p:grpSp>
          <p:nvGrpSpPr>
            <p:cNvPr id="580" name="组合 579">
              <a:extLst>
                <a:ext uri="{FF2B5EF4-FFF2-40B4-BE49-F238E27FC236}">
                  <a16:creationId xmlns:a16="http://schemas.microsoft.com/office/drawing/2014/main" id="{910694FB-E875-3C89-96F1-CD9AE335D054}"/>
                </a:ext>
              </a:extLst>
            </p:cNvPr>
            <p:cNvGrpSpPr/>
            <p:nvPr/>
          </p:nvGrpSpPr>
          <p:grpSpPr>
            <a:xfrm>
              <a:off x="2275333" y="4371705"/>
              <a:ext cx="2576720" cy="1200249"/>
              <a:chOff x="5804362" y="759850"/>
              <a:chExt cx="2576720" cy="1200249"/>
            </a:xfrm>
          </p:grpSpPr>
          <p:grpSp>
            <p:nvGrpSpPr>
              <p:cNvPr id="581" name="组合 580">
                <a:extLst>
                  <a:ext uri="{FF2B5EF4-FFF2-40B4-BE49-F238E27FC236}">
                    <a16:creationId xmlns:a16="http://schemas.microsoft.com/office/drawing/2014/main" id="{EC62AC18-6C7D-A74A-1FEE-7D1A3C47CEEF}"/>
                  </a:ext>
                </a:extLst>
              </p:cNvPr>
              <p:cNvGrpSpPr/>
              <p:nvPr/>
            </p:nvGrpSpPr>
            <p:grpSpPr>
              <a:xfrm>
                <a:off x="5804362" y="759850"/>
                <a:ext cx="1213200" cy="723600"/>
                <a:chOff x="5848350" y="1047750"/>
                <a:chExt cx="2451154" cy="1460500"/>
              </a:xfrm>
            </p:grpSpPr>
            <p:grpSp>
              <p:nvGrpSpPr>
                <p:cNvPr id="604" name="组合 603">
                  <a:extLst>
                    <a:ext uri="{FF2B5EF4-FFF2-40B4-BE49-F238E27FC236}">
                      <a16:creationId xmlns:a16="http://schemas.microsoft.com/office/drawing/2014/main" id="{9E4D1A81-21E9-3FFF-417A-8B2934DCE416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616" name="矩形: 圆角 615">
                    <a:extLst>
                      <a:ext uri="{FF2B5EF4-FFF2-40B4-BE49-F238E27FC236}">
                        <a16:creationId xmlns:a16="http://schemas.microsoft.com/office/drawing/2014/main" id="{9E2C8E03-3FD2-18EE-96B9-179D629A6BD3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7" name="椭圆 616">
                    <a:extLst>
                      <a:ext uri="{FF2B5EF4-FFF2-40B4-BE49-F238E27FC236}">
                        <a16:creationId xmlns:a16="http://schemas.microsoft.com/office/drawing/2014/main" id="{D3C3B085-A2CA-F874-C1BD-89510FD2F170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8" name="椭圆 617">
                    <a:extLst>
                      <a:ext uri="{FF2B5EF4-FFF2-40B4-BE49-F238E27FC236}">
                        <a16:creationId xmlns:a16="http://schemas.microsoft.com/office/drawing/2014/main" id="{92489528-48B1-9DCB-A21E-D2F203D222A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9" name="椭圆 618">
                    <a:extLst>
                      <a:ext uri="{FF2B5EF4-FFF2-40B4-BE49-F238E27FC236}">
                        <a16:creationId xmlns:a16="http://schemas.microsoft.com/office/drawing/2014/main" id="{9AE0D84E-0555-575F-E44A-ED4F7C447AEA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05" name="组合 604">
                  <a:extLst>
                    <a:ext uri="{FF2B5EF4-FFF2-40B4-BE49-F238E27FC236}">
                      <a16:creationId xmlns:a16="http://schemas.microsoft.com/office/drawing/2014/main" id="{90AEAF98-28AC-9DCD-DE94-D29359EDCB11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612" name="矩形: 圆角 611">
                    <a:extLst>
                      <a:ext uri="{FF2B5EF4-FFF2-40B4-BE49-F238E27FC236}">
                        <a16:creationId xmlns:a16="http://schemas.microsoft.com/office/drawing/2014/main" id="{A97F7468-37E3-3787-7F13-12017F4F048F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3" name="椭圆 612">
                    <a:extLst>
                      <a:ext uri="{FF2B5EF4-FFF2-40B4-BE49-F238E27FC236}">
                        <a16:creationId xmlns:a16="http://schemas.microsoft.com/office/drawing/2014/main" id="{95D459CF-CCB1-688E-0E8E-87C2A97EEFFE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4" name="椭圆 613">
                    <a:extLst>
                      <a:ext uri="{FF2B5EF4-FFF2-40B4-BE49-F238E27FC236}">
                        <a16:creationId xmlns:a16="http://schemas.microsoft.com/office/drawing/2014/main" id="{814DBF71-E78C-DF63-0B52-F10142343A0C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5" name="椭圆 614">
                    <a:extLst>
                      <a:ext uri="{FF2B5EF4-FFF2-40B4-BE49-F238E27FC236}">
                        <a16:creationId xmlns:a16="http://schemas.microsoft.com/office/drawing/2014/main" id="{67042193-CFBE-62E8-4614-8B7DC03E2094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06" name="组合 605">
                  <a:extLst>
                    <a:ext uri="{FF2B5EF4-FFF2-40B4-BE49-F238E27FC236}">
                      <a16:creationId xmlns:a16="http://schemas.microsoft.com/office/drawing/2014/main" id="{D68D57A2-7792-13E8-A0B3-90A0600AA800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608" name="矩形: 圆角 607">
                    <a:extLst>
                      <a:ext uri="{FF2B5EF4-FFF2-40B4-BE49-F238E27FC236}">
                        <a16:creationId xmlns:a16="http://schemas.microsoft.com/office/drawing/2014/main" id="{88530EBB-D4D5-E91C-E5E9-E7BCD6C9BD98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9" name="椭圆 608">
                    <a:extLst>
                      <a:ext uri="{FF2B5EF4-FFF2-40B4-BE49-F238E27FC236}">
                        <a16:creationId xmlns:a16="http://schemas.microsoft.com/office/drawing/2014/main" id="{89C686CC-323F-A540-294A-B9F9E2B9C2B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0" name="椭圆 609">
                    <a:extLst>
                      <a:ext uri="{FF2B5EF4-FFF2-40B4-BE49-F238E27FC236}">
                        <a16:creationId xmlns:a16="http://schemas.microsoft.com/office/drawing/2014/main" id="{911296D7-C81E-FF51-E930-C7E5288068A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1" name="椭圆 610">
                    <a:extLst>
                      <a:ext uri="{FF2B5EF4-FFF2-40B4-BE49-F238E27FC236}">
                        <a16:creationId xmlns:a16="http://schemas.microsoft.com/office/drawing/2014/main" id="{C96519D2-344E-31CE-1D15-3F56D368F02E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pic>
              <p:nvPicPr>
                <p:cNvPr id="607" name="图形 606">
                  <a:extLst>
                    <a:ext uri="{FF2B5EF4-FFF2-40B4-BE49-F238E27FC236}">
                      <a16:creationId xmlns:a16="http://schemas.microsoft.com/office/drawing/2014/main" id="{CC408CAA-B473-DA0D-AA0B-E24D8BB602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pic>
            <p:nvPicPr>
              <p:cNvPr id="582" name="图形 581">
                <a:extLst>
                  <a:ext uri="{FF2B5EF4-FFF2-40B4-BE49-F238E27FC236}">
                    <a16:creationId xmlns:a16="http://schemas.microsoft.com/office/drawing/2014/main" id="{184BBCF0-9150-605B-8CEB-A52369356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584787" y="1580708"/>
                <a:ext cx="379391" cy="379391"/>
              </a:xfrm>
              <a:prstGeom prst="rect">
                <a:avLst/>
              </a:prstGeom>
            </p:spPr>
          </p:pic>
          <p:grpSp>
            <p:nvGrpSpPr>
              <p:cNvPr id="583" name="组合 582">
                <a:extLst>
                  <a:ext uri="{FF2B5EF4-FFF2-40B4-BE49-F238E27FC236}">
                    <a16:creationId xmlns:a16="http://schemas.microsoft.com/office/drawing/2014/main" id="{065C3DAC-C414-E509-73DE-E23299DC3031}"/>
                  </a:ext>
                </a:extLst>
              </p:cNvPr>
              <p:cNvGrpSpPr/>
              <p:nvPr/>
            </p:nvGrpSpPr>
            <p:grpSpPr>
              <a:xfrm>
                <a:off x="7167882" y="759850"/>
                <a:ext cx="1213200" cy="723600"/>
                <a:chOff x="5848350" y="1047750"/>
                <a:chExt cx="2451154" cy="1460500"/>
              </a:xfrm>
            </p:grpSpPr>
            <p:grpSp>
              <p:nvGrpSpPr>
                <p:cNvPr id="588" name="组合 587">
                  <a:extLst>
                    <a:ext uri="{FF2B5EF4-FFF2-40B4-BE49-F238E27FC236}">
                      <a16:creationId xmlns:a16="http://schemas.microsoft.com/office/drawing/2014/main" id="{198DDC71-735F-B0FE-8A6F-CE7DBEBA7EAA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600" name="矩形: 圆角 599">
                    <a:extLst>
                      <a:ext uri="{FF2B5EF4-FFF2-40B4-BE49-F238E27FC236}">
                        <a16:creationId xmlns:a16="http://schemas.microsoft.com/office/drawing/2014/main" id="{FFCA6FE3-7D8A-90AE-7DA1-B4E5201724EA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1" name="椭圆 600">
                    <a:extLst>
                      <a:ext uri="{FF2B5EF4-FFF2-40B4-BE49-F238E27FC236}">
                        <a16:creationId xmlns:a16="http://schemas.microsoft.com/office/drawing/2014/main" id="{F70A9597-BB55-A5E8-96AB-A112D6802514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602" name="椭圆 601">
                    <a:extLst>
                      <a:ext uri="{FF2B5EF4-FFF2-40B4-BE49-F238E27FC236}">
                        <a16:creationId xmlns:a16="http://schemas.microsoft.com/office/drawing/2014/main" id="{DA9DF453-7154-14B6-284E-CB59F1AACEC1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DE9D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3" name="椭圆 602">
                    <a:extLst>
                      <a:ext uri="{FF2B5EF4-FFF2-40B4-BE49-F238E27FC236}">
                        <a16:creationId xmlns:a16="http://schemas.microsoft.com/office/drawing/2014/main" id="{05BFDC7E-85F9-E1AC-845A-1BD0748E8FCD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3EED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89" name="组合 588">
                  <a:extLst>
                    <a:ext uri="{FF2B5EF4-FFF2-40B4-BE49-F238E27FC236}">
                      <a16:creationId xmlns:a16="http://schemas.microsoft.com/office/drawing/2014/main" id="{FFB64FB8-68BF-ED4E-F4FC-977752D629D1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596" name="矩形: 圆角 595">
                    <a:extLst>
                      <a:ext uri="{FF2B5EF4-FFF2-40B4-BE49-F238E27FC236}">
                        <a16:creationId xmlns:a16="http://schemas.microsoft.com/office/drawing/2014/main" id="{75B85632-D58A-4D2D-FFED-14CB06BD80DF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7" name="椭圆 596">
                    <a:extLst>
                      <a:ext uri="{FF2B5EF4-FFF2-40B4-BE49-F238E27FC236}">
                        <a16:creationId xmlns:a16="http://schemas.microsoft.com/office/drawing/2014/main" id="{9325626F-3CFA-1291-E115-3B6DD2D69E14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A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598" name="椭圆 597">
                    <a:extLst>
                      <a:ext uri="{FF2B5EF4-FFF2-40B4-BE49-F238E27FC236}">
                        <a16:creationId xmlns:a16="http://schemas.microsoft.com/office/drawing/2014/main" id="{F0FC27B3-9410-89EF-0406-875C116CD09E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9" name="椭圆 598">
                    <a:extLst>
                      <a:ext uri="{FF2B5EF4-FFF2-40B4-BE49-F238E27FC236}">
                        <a16:creationId xmlns:a16="http://schemas.microsoft.com/office/drawing/2014/main" id="{255704BC-27C3-664F-4A48-7AA47F5E39D7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9D1C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90" name="组合 589">
                  <a:extLst>
                    <a:ext uri="{FF2B5EF4-FFF2-40B4-BE49-F238E27FC236}">
                      <a16:creationId xmlns:a16="http://schemas.microsoft.com/office/drawing/2014/main" id="{375A548C-9930-7F87-4D84-AA581AFB732B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592" name="矩形: 圆角 591">
                    <a:extLst>
                      <a:ext uri="{FF2B5EF4-FFF2-40B4-BE49-F238E27FC236}">
                        <a16:creationId xmlns:a16="http://schemas.microsoft.com/office/drawing/2014/main" id="{8C309AC2-2F77-7DB2-6A0F-12C16DF9FDE7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3" name="椭圆 592">
                    <a:extLst>
                      <a:ext uri="{FF2B5EF4-FFF2-40B4-BE49-F238E27FC236}">
                        <a16:creationId xmlns:a16="http://schemas.microsoft.com/office/drawing/2014/main" id="{4824BE73-D3AF-8668-31B1-7ACEAADE1FE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4" name="椭圆 593">
                    <a:extLst>
                      <a:ext uri="{FF2B5EF4-FFF2-40B4-BE49-F238E27FC236}">
                        <a16:creationId xmlns:a16="http://schemas.microsoft.com/office/drawing/2014/main" id="{D345BE7A-2EF4-63E2-75AC-B999D0FBEF01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EA3A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5" name="椭圆 594">
                    <a:extLst>
                      <a:ext uri="{FF2B5EF4-FFF2-40B4-BE49-F238E27FC236}">
                        <a16:creationId xmlns:a16="http://schemas.microsoft.com/office/drawing/2014/main" id="{5985A121-96DC-3250-DE7B-440C7C817126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D898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pic>
              <p:nvPicPr>
                <p:cNvPr id="591" name="图形 590">
                  <a:extLst>
                    <a:ext uri="{FF2B5EF4-FFF2-40B4-BE49-F238E27FC236}">
                      <a16:creationId xmlns:a16="http://schemas.microsoft.com/office/drawing/2014/main" id="{223E47A1-2F69-76B8-A48B-7F1622BA01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584" name="组合 583">
                <a:extLst>
                  <a:ext uri="{FF2B5EF4-FFF2-40B4-BE49-F238E27FC236}">
                    <a16:creationId xmlns:a16="http://schemas.microsoft.com/office/drawing/2014/main" id="{BBEF4B8C-82F3-2835-D5CA-2FEA252CAFB0}"/>
                  </a:ext>
                </a:extLst>
              </p:cNvPr>
              <p:cNvGrpSpPr/>
              <p:nvPr/>
            </p:nvGrpSpPr>
            <p:grpSpPr>
              <a:xfrm rot="10800000">
                <a:off x="6161003" y="1638111"/>
                <a:ext cx="499919" cy="264585"/>
                <a:chOff x="8804907" y="5669287"/>
                <a:chExt cx="1108613" cy="586740"/>
              </a:xfrm>
            </p:grpSpPr>
            <p:sp>
              <p:nvSpPr>
                <p:cNvPr id="585" name="任意多边形: 形状 584">
                  <a:extLst>
                    <a:ext uri="{FF2B5EF4-FFF2-40B4-BE49-F238E27FC236}">
                      <a16:creationId xmlns:a16="http://schemas.microsoft.com/office/drawing/2014/main" id="{1A50A605-19FD-84E0-5BA5-5129D604F0E1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6" name="任意多边形: 形状 585">
                  <a:extLst>
                    <a:ext uri="{FF2B5EF4-FFF2-40B4-BE49-F238E27FC236}">
                      <a16:creationId xmlns:a16="http://schemas.microsoft.com/office/drawing/2014/main" id="{74697B91-836A-65C1-5FC8-0991C01F38B2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7" name="任意多边形: 形状 586">
                  <a:extLst>
                    <a:ext uri="{FF2B5EF4-FFF2-40B4-BE49-F238E27FC236}">
                      <a16:creationId xmlns:a16="http://schemas.microsoft.com/office/drawing/2014/main" id="{677D2357-2953-C69F-4E27-7FE31A3467C1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56785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D131949-5EF9-8D02-7207-4B9341952E82}"/>
              </a:ext>
            </a:extLst>
          </p:cNvPr>
          <p:cNvSpPr/>
          <p:nvPr/>
        </p:nvSpPr>
        <p:spPr>
          <a:xfrm>
            <a:off x="2412460" y="1392770"/>
            <a:ext cx="2601558" cy="3101408"/>
          </a:xfrm>
          <a:prstGeom prst="roundRect">
            <a:avLst>
              <a:gd name="adj" fmla="val 7381"/>
            </a:avLst>
          </a:prstGeom>
          <a:solidFill>
            <a:srgbClr val="E0D6E8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34A99D-EDBD-E619-76FD-329A8034823A}"/>
              </a:ext>
            </a:extLst>
          </p:cNvPr>
          <p:cNvSpPr/>
          <p:nvPr/>
        </p:nvSpPr>
        <p:spPr>
          <a:xfrm>
            <a:off x="3032604" y="2527975"/>
            <a:ext cx="13612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Triple </a:t>
            </a:r>
          </a:p>
          <a:p>
            <a:pPr algn="ctr"/>
            <a:r>
              <a:rPr lang="en-US" altLang="zh-CN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Decoder</a:t>
            </a:r>
            <a:endParaRPr lang="zh-CN" altLang="en-US" sz="2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02DC312-6B1B-BB47-D9A8-B4643E5B7182}"/>
              </a:ext>
            </a:extLst>
          </p:cNvPr>
          <p:cNvGrpSpPr/>
          <p:nvPr/>
        </p:nvGrpSpPr>
        <p:grpSpPr>
          <a:xfrm>
            <a:off x="2857704" y="3429000"/>
            <a:ext cx="1711069" cy="990145"/>
            <a:chOff x="4665143" y="5014034"/>
            <a:chExt cx="1711069" cy="990145"/>
          </a:xfrm>
        </p:grpSpPr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43406070-C52B-F658-4011-151EFA36C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97231" y="5014034"/>
              <a:ext cx="646893" cy="598975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3E80B9B-87A4-608B-5E86-A423594FA44E}"/>
                </a:ext>
              </a:extLst>
            </p:cNvPr>
            <p:cNvSpPr txBox="1"/>
            <p:nvPr/>
          </p:nvSpPr>
          <p:spPr>
            <a:xfrm>
              <a:off x="4665143" y="5604069"/>
              <a:ext cx="17110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n w="10160">
                    <a:solidFill>
                      <a:srgbClr val="71778A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transformer</a:t>
              </a:r>
              <a:endParaRPr lang="zh-CN" altLang="en-US" sz="2000" dirty="0">
                <a:ln w="10160">
                  <a:solidFill>
                    <a:srgbClr val="71778A"/>
                  </a:solidFill>
                  <a:prstDash val="solid"/>
                </a:ln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9F440D1-4D62-622C-4652-1460C68C6141}"/>
              </a:ext>
            </a:extLst>
          </p:cNvPr>
          <p:cNvGrpSpPr/>
          <p:nvPr/>
        </p:nvGrpSpPr>
        <p:grpSpPr>
          <a:xfrm>
            <a:off x="2288519" y="1570069"/>
            <a:ext cx="1488170" cy="807368"/>
            <a:chOff x="980692" y="1997368"/>
            <a:chExt cx="1488170" cy="807368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FCD7DB8-3D79-ED9F-E14C-0A4BD904C69B}"/>
                </a:ext>
              </a:extLst>
            </p:cNvPr>
            <p:cNvSpPr txBox="1"/>
            <p:nvPr/>
          </p:nvSpPr>
          <p:spPr>
            <a:xfrm>
              <a:off x="980692" y="2435404"/>
              <a:ext cx="14881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 err="1">
                  <a:ln w="10160">
                    <a:solidFill>
                      <a:srgbClr val="71778A"/>
                    </a:solidFill>
                    <a:prstDash val="solid"/>
                  </a:ln>
                </a:rPr>
                <a:t>convtranse</a:t>
              </a:r>
              <a:endParaRPr lang="zh-CN" altLang="en-US" sz="1800" dirty="0">
                <a:ln w="10160">
                  <a:solidFill>
                    <a:srgbClr val="71778A"/>
                  </a:solidFill>
                  <a:prstDash val="solid"/>
                </a:ln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37319FC2-BAF7-A57E-F7B0-8AE051883E02}"/>
                </a:ext>
              </a:extLst>
            </p:cNvPr>
            <p:cNvGrpSpPr/>
            <p:nvPr/>
          </p:nvGrpSpPr>
          <p:grpSpPr>
            <a:xfrm>
              <a:off x="1684485" y="2161605"/>
              <a:ext cx="363243" cy="242162"/>
              <a:chOff x="4267200" y="4276314"/>
              <a:chExt cx="363243" cy="242162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044F5D6-3E69-622A-8FA6-2BF6E77BC568}"/>
                  </a:ext>
                </a:extLst>
              </p:cNvPr>
              <p:cNvSpPr/>
              <p:nvPr/>
            </p:nvSpPr>
            <p:spPr>
              <a:xfrm>
                <a:off x="4267200" y="427631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C42ED43-399A-2850-0336-A18A38E28F98}"/>
                  </a:ext>
                </a:extLst>
              </p:cNvPr>
              <p:cNvSpPr/>
              <p:nvPr/>
            </p:nvSpPr>
            <p:spPr>
              <a:xfrm>
                <a:off x="4388281" y="427631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6EA47A07-05D3-53A6-7603-BAECD5C44D93}"/>
                  </a:ext>
                </a:extLst>
              </p:cNvPr>
              <p:cNvSpPr/>
              <p:nvPr/>
            </p:nvSpPr>
            <p:spPr>
              <a:xfrm>
                <a:off x="4509362" y="4276314"/>
                <a:ext cx="121081" cy="12108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A3681ED-5D03-17A9-B612-1D4893C2ED86}"/>
                  </a:ext>
                </a:extLst>
              </p:cNvPr>
              <p:cNvSpPr/>
              <p:nvPr/>
            </p:nvSpPr>
            <p:spPr>
              <a:xfrm>
                <a:off x="4267200" y="439739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CFAA328-3EC6-1C31-AAC0-D468B148E254}"/>
                  </a:ext>
                </a:extLst>
              </p:cNvPr>
              <p:cNvSpPr/>
              <p:nvPr/>
            </p:nvSpPr>
            <p:spPr>
              <a:xfrm>
                <a:off x="4388280" y="439739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2C6A078-2D14-6D6E-7C50-CD08E6490694}"/>
                  </a:ext>
                </a:extLst>
              </p:cNvPr>
              <p:cNvSpPr/>
              <p:nvPr/>
            </p:nvSpPr>
            <p:spPr>
              <a:xfrm>
                <a:off x="4509361" y="439739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4A065697-0203-DC8E-4AF3-E6673C08A601}"/>
                </a:ext>
              </a:extLst>
            </p:cNvPr>
            <p:cNvGrpSpPr/>
            <p:nvPr/>
          </p:nvGrpSpPr>
          <p:grpSpPr>
            <a:xfrm>
              <a:off x="1328537" y="1997368"/>
              <a:ext cx="792480" cy="406400"/>
              <a:chOff x="3647440" y="2854960"/>
              <a:chExt cx="1270000" cy="538480"/>
            </a:xfrm>
          </p:grpSpPr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BFB6694F-2327-3BEC-3196-A767E3DA5681}"/>
                  </a:ext>
                </a:extLst>
              </p:cNvPr>
              <p:cNvCxnSpPr/>
              <p:nvPr/>
            </p:nvCxnSpPr>
            <p:spPr>
              <a:xfrm flipV="1">
                <a:off x="3647440" y="2854960"/>
                <a:ext cx="619760" cy="538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F2D0FC60-1D97-C6FC-796E-0B372F181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7200" y="2854960"/>
                <a:ext cx="6502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84FD07D4-BCBF-366E-2CFC-63F36330A4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7440" y="2854960"/>
                <a:ext cx="1270000" cy="538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92213A9-E193-7112-8D3E-8C8F9040EC4F}"/>
              </a:ext>
            </a:extLst>
          </p:cNvPr>
          <p:cNvGrpSpPr/>
          <p:nvPr/>
        </p:nvGrpSpPr>
        <p:grpSpPr>
          <a:xfrm>
            <a:off x="6096000" y="1712184"/>
            <a:ext cx="923646" cy="1065006"/>
            <a:chOff x="1337615" y="4616702"/>
            <a:chExt cx="1488170" cy="1715929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C139D024-FB8D-3320-FD90-66DEB2D02C84}"/>
                </a:ext>
              </a:extLst>
            </p:cNvPr>
            <p:cNvGrpSpPr/>
            <p:nvPr/>
          </p:nvGrpSpPr>
          <p:grpSpPr>
            <a:xfrm>
              <a:off x="1392265" y="4616702"/>
              <a:ext cx="1372377" cy="1372377"/>
              <a:chOff x="3884687" y="3391878"/>
              <a:chExt cx="1913579" cy="1913579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FBBE0F09-6816-0B90-B683-E1559A596A39}"/>
                  </a:ext>
                </a:extLst>
              </p:cNvPr>
              <p:cNvSpPr/>
              <p:nvPr/>
            </p:nvSpPr>
            <p:spPr>
              <a:xfrm>
                <a:off x="4172449" y="3650543"/>
                <a:ext cx="1338056" cy="1338056"/>
              </a:xfrm>
              <a:prstGeom prst="ellipse">
                <a:avLst/>
              </a:prstGeom>
              <a:solidFill>
                <a:srgbClr val="E0D6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C6F70A61-ED32-FA7D-011B-D0465EDB41ED}"/>
                  </a:ext>
                </a:extLst>
              </p:cNvPr>
              <p:cNvGrpSpPr/>
              <p:nvPr/>
            </p:nvGrpSpPr>
            <p:grpSpPr>
              <a:xfrm>
                <a:off x="3884687" y="3391878"/>
                <a:ext cx="1913579" cy="1913579"/>
                <a:chOff x="6698535" y="3271048"/>
                <a:chExt cx="1913579" cy="1913579"/>
              </a:xfrm>
            </p:grpSpPr>
            <p:cxnSp>
              <p:nvCxnSpPr>
                <p:cNvPr id="56" name="直接箭头连接符 55">
                  <a:extLst>
                    <a:ext uri="{FF2B5EF4-FFF2-40B4-BE49-F238E27FC236}">
                      <a16:creationId xmlns:a16="http://schemas.microsoft.com/office/drawing/2014/main" id="{15114501-0D44-6ACF-4A7A-925FD46DFC03}"/>
                    </a:ext>
                  </a:extLst>
                </p:cNvPr>
                <p:cNvCxnSpPr/>
                <p:nvPr/>
              </p:nvCxnSpPr>
              <p:spPr>
                <a:xfrm>
                  <a:off x="6698535" y="4227838"/>
                  <a:ext cx="191357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>
                  <a:extLst>
                    <a:ext uri="{FF2B5EF4-FFF2-40B4-BE49-F238E27FC236}">
                      <a16:creationId xmlns:a16="http://schemas.microsoft.com/office/drawing/2014/main" id="{14F0ADC2-9734-F839-2270-B5157F6F6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6698535" y="4227838"/>
                  <a:ext cx="191357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F8546581-4BC8-E6FA-457D-B1E2FA320927}"/>
                  </a:ext>
                </a:extLst>
              </p:cNvPr>
              <p:cNvCxnSpPr>
                <a:cxnSpLocks/>
                <a:stCxn id="44" idx="7"/>
                <a:endCxn id="44" idx="3"/>
              </p:cNvCxnSpPr>
              <p:nvPr/>
            </p:nvCxnSpPr>
            <p:spPr>
              <a:xfrm flipH="1">
                <a:off x="4368403" y="3846497"/>
                <a:ext cx="946148" cy="9461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44753745-17E6-B543-7013-8AB6B1AEF614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>
                <a:off x="4368403" y="4792645"/>
                <a:ext cx="101997" cy="19595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1B886932-E03A-21CC-1FCD-CD0E263A0640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>
                <a:off x="4368403" y="4792645"/>
                <a:ext cx="199436" cy="1744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96D194AF-AE17-2883-50F0-B8184B1C51AF}"/>
                  </a:ext>
                </a:extLst>
              </p:cNvPr>
              <p:cNvCxnSpPr>
                <a:cxnSpLocks/>
                <a:stCxn id="44" idx="7"/>
              </p:cNvCxnSpPr>
              <p:nvPr/>
            </p:nvCxnSpPr>
            <p:spPr>
              <a:xfrm flipH="1" flipV="1">
                <a:off x="5209119" y="3650543"/>
                <a:ext cx="105432" cy="19595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2834D3F-509E-F51C-A65F-51B41D5F28AD}"/>
                  </a:ext>
                </a:extLst>
              </p:cNvPr>
              <p:cNvCxnSpPr>
                <a:cxnSpLocks/>
                <a:endCxn id="44" idx="7"/>
              </p:cNvCxnSpPr>
              <p:nvPr/>
            </p:nvCxnSpPr>
            <p:spPr>
              <a:xfrm>
                <a:off x="5139619" y="3831999"/>
                <a:ext cx="174932" cy="1449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EB7FDD26-7DCE-30EA-BF3A-14BAEAF4ED36}"/>
                  </a:ext>
                </a:extLst>
              </p:cNvPr>
              <p:cNvSpPr/>
              <p:nvPr/>
            </p:nvSpPr>
            <p:spPr>
              <a:xfrm>
                <a:off x="5291690" y="382363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AE90EAE0-33CC-B430-9154-B57BFE6B9656}"/>
                  </a:ext>
                </a:extLst>
              </p:cNvPr>
              <p:cNvSpPr/>
              <p:nvPr/>
            </p:nvSpPr>
            <p:spPr>
              <a:xfrm>
                <a:off x="4345544" y="47697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82CE1F3-FBF5-64AA-0821-015E0102B352}"/>
                  </a:ext>
                </a:extLst>
              </p:cNvPr>
              <p:cNvSpPr txBox="1"/>
              <p:nvPr/>
            </p:nvSpPr>
            <p:spPr>
              <a:xfrm>
                <a:off x="4193613" y="3396984"/>
                <a:ext cx="526778" cy="73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r</a:t>
                </a:r>
                <a:endParaRPr lang="zh-CN" altLang="en-US" sz="2000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61CD7A2-69AB-F66A-03F9-98B05CBAAAF9}"/>
                  </a:ext>
                </a:extLst>
              </p:cNvPr>
              <p:cNvSpPr txBox="1"/>
              <p:nvPr/>
            </p:nvSpPr>
            <p:spPr>
              <a:xfrm>
                <a:off x="4096741" y="4154571"/>
                <a:ext cx="520467" cy="56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h</a:t>
                </a:r>
                <a:endParaRPr lang="zh-CN" altLang="en-US" sz="1400" dirty="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2BBDCE1-CA97-DC4C-D752-E70999968CE6}"/>
                  </a:ext>
                </a:extLst>
              </p:cNvPr>
              <p:cNvSpPr txBox="1"/>
              <p:nvPr/>
            </p:nvSpPr>
            <p:spPr>
              <a:xfrm>
                <a:off x="5116347" y="3772575"/>
                <a:ext cx="236314" cy="563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t</a:t>
                </a:r>
                <a:endParaRPr lang="zh-CN" altLang="en-US" sz="1400" dirty="0"/>
              </a:p>
            </p:txBody>
          </p:sp>
        </p:grp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423D5E6-1EC2-E2BC-141A-B53DB6A5C979}"/>
                </a:ext>
              </a:extLst>
            </p:cNvPr>
            <p:cNvSpPr txBox="1"/>
            <p:nvPr/>
          </p:nvSpPr>
          <p:spPr>
            <a:xfrm>
              <a:off x="1337615" y="5963299"/>
              <a:ext cx="14881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ln w="10160">
                    <a:solidFill>
                      <a:srgbClr val="71778A"/>
                    </a:solidFill>
                    <a:prstDash val="solid"/>
                  </a:ln>
                </a:rPr>
                <a:t>rotate</a:t>
              </a:r>
              <a:endParaRPr lang="zh-CN" altLang="en-US" sz="1800" dirty="0">
                <a:ln w="10160">
                  <a:solidFill>
                    <a:srgbClr val="71778A"/>
                  </a:solidFill>
                  <a:prstDash val="solid"/>
                </a:ln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268F8B7A-936A-E77C-0870-9388FF760B3F}"/>
              </a:ext>
            </a:extLst>
          </p:cNvPr>
          <p:cNvGrpSpPr/>
          <p:nvPr/>
        </p:nvGrpSpPr>
        <p:grpSpPr>
          <a:xfrm>
            <a:off x="3974041" y="1441250"/>
            <a:ext cx="923646" cy="1065006"/>
            <a:chOff x="1337615" y="4616702"/>
            <a:chExt cx="1488170" cy="1715929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AE270C4B-7FC3-D742-10EE-D062AA022023}"/>
                </a:ext>
              </a:extLst>
            </p:cNvPr>
            <p:cNvGrpSpPr/>
            <p:nvPr/>
          </p:nvGrpSpPr>
          <p:grpSpPr>
            <a:xfrm>
              <a:off x="1392265" y="4616702"/>
              <a:ext cx="1372377" cy="1372377"/>
              <a:chOff x="3884687" y="3391878"/>
              <a:chExt cx="1913579" cy="1913579"/>
            </a:xfrm>
          </p:grpSpPr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F2DFAB22-0F4C-8270-ECEB-A53581A4A01B}"/>
                  </a:ext>
                </a:extLst>
              </p:cNvPr>
              <p:cNvSpPr/>
              <p:nvPr/>
            </p:nvSpPr>
            <p:spPr>
              <a:xfrm>
                <a:off x="4172449" y="3650543"/>
                <a:ext cx="1338056" cy="1338056"/>
              </a:xfrm>
              <a:prstGeom prst="ellipse">
                <a:avLst/>
              </a:prstGeom>
              <a:solidFill>
                <a:srgbClr val="E0D6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1FB569B6-0A96-6B03-E8F7-5F43FB871E62}"/>
                  </a:ext>
                </a:extLst>
              </p:cNvPr>
              <p:cNvGrpSpPr/>
              <p:nvPr/>
            </p:nvGrpSpPr>
            <p:grpSpPr>
              <a:xfrm>
                <a:off x="3884687" y="3391878"/>
                <a:ext cx="1913579" cy="1913579"/>
                <a:chOff x="6698535" y="3271048"/>
                <a:chExt cx="1913579" cy="1913579"/>
              </a:xfrm>
            </p:grpSpPr>
            <p:cxnSp>
              <p:nvCxnSpPr>
                <p:cNvPr id="73" name="直接箭头连接符 72">
                  <a:extLst>
                    <a:ext uri="{FF2B5EF4-FFF2-40B4-BE49-F238E27FC236}">
                      <a16:creationId xmlns:a16="http://schemas.microsoft.com/office/drawing/2014/main" id="{63A0D9F9-8F0B-B67E-B26B-FE47C5E17EA8}"/>
                    </a:ext>
                  </a:extLst>
                </p:cNvPr>
                <p:cNvCxnSpPr/>
                <p:nvPr/>
              </p:nvCxnSpPr>
              <p:spPr>
                <a:xfrm>
                  <a:off x="6698535" y="4227838"/>
                  <a:ext cx="191357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箭头连接符 73">
                  <a:extLst>
                    <a:ext uri="{FF2B5EF4-FFF2-40B4-BE49-F238E27FC236}">
                      <a16:creationId xmlns:a16="http://schemas.microsoft.com/office/drawing/2014/main" id="{AFAF29B5-C09C-C947-37A8-5ED7471104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6698535" y="4227838"/>
                  <a:ext cx="191357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6DCF17E6-7F81-0391-2B25-1C76410E263D}"/>
                  </a:ext>
                </a:extLst>
              </p:cNvPr>
              <p:cNvCxnSpPr>
                <a:stCxn id="61" idx="7"/>
                <a:endCxn id="61" idx="3"/>
              </p:cNvCxnSpPr>
              <p:nvPr/>
            </p:nvCxnSpPr>
            <p:spPr>
              <a:xfrm flipH="1">
                <a:off x="4368403" y="3846497"/>
                <a:ext cx="946148" cy="9461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BA7CDDBF-F8EA-D92C-B7C8-E531835D81A2}"/>
                  </a:ext>
                </a:extLst>
              </p:cNvPr>
              <p:cNvCxnSpPr>
                <a:cxnSpLocks/>
                <a:stCxn id="61" idx="3"/>
              </p:cNvCxnSpPr>
              <p:nvPr/>
            </p:nvCxnSpPr>
            <p:spPr>
              <a:xfrm>
                <a:off x="4368403" y="4792645"/>
                <a:ext cx="101997" cy="19595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0E8745F3-72A8-0B19-7B54-07BD3625C5D9}"/>
                  </a:ext>
                </a:extLst>
              </p:cNvPr>
              <p:cNvCxnSpPr>
                <a:cxnSpLocks/>
                <a:stCxn id="61" idx="3"/>
              </p:cNvCxnSpPr>
              <p:nvPr/>
            </p:nvCxnSpPr>
            <p:spPr>
              <a:xfrm>
                <a:off x="4368403" y="4792645"/>
                <a:ext cx="199436" cy="1744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9C81C301-779E-142D-5FA0-720987707BA4}"/>
                  </a:ext>
                </a:extLst>
              </p:cNvPr>
              <p:cNvCxnSpPr>
                <a:cxnSpLocks/>
                <a:stCxn id="61" idx="7"/>
              </p:cNvCxnSpPr>
              <p:nvPr/>
            </p:nvCxnSpPr>
            <p:spPr>
              <a:xfrm flipH="1" flipV="1">
                <a:off x="5209119" y="3650543"/>
                <a:ext cx="105432" cy="19595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CAB80E1A-0565-356C-AD57-A068F58F30F5}"/>
                  </a:ext>
                </a:extLst>
              </p:cNvPr>
              <p:cNvCxnSpPr>
                <a:cxnSpLocks/>
                <a:endCxn id="61" idx="7"/>
              </p:cNvCxnSpPr>
              <p:nvPr/>
            </p:nvCxnSpPr>
            <p:spPr>
              <a:xfrm>
                <a:off x="5139619" y="3831999"/>
                <a:ext cx="174932" cy="1449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CA46E532-8081-4156-CC6B-7469E22E64EC}"/>
                  </a:ext>
                </a:extLst>
              </p:cNvPr>
              <p:cNvSpPr/>
              <p:nvPr/>
            </p:nvSpPr>
            <p:spPr>
              <a:xfrm>
                <a:off x="5291690" y="382363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38FF825C-7AC3-6593-3B37-14EA3E85B28B}"/>
                  </a:ext>
                </a:extLst>
              </p:cNvPr>
              <p:cNvSpPr/>
              <p:nvPr/>
            </p:nvSpPr>
            <p:spPr>
              <a:xfrm>
                <a:off x="4345544" y="47697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37D7A084-EC40-4C14-7FD3-3DBE89188D04}"/>
                  </a:ext>
                </a:extLst>
              </p:cNvPr>
              <p:cNvSpPr txBox="1"/>
              <p:nvPr/>
            </p:nvSpPr>
            <p:spPr>
              <a:xfrm>
                <a:off x="4193613" y="3396984"/>
                <a:ext cx="526778" cy="73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r</a:t>
                </a:r>
                <a:endParaRPr lang="zh-CN" altLang="en-US" sz="2000" dirty="0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60C0DB77-DDE0-4C4A-D486-A4E9E88F978C}"/>
                  </a:ext>
                </a:extLst>
              </p:cNvPr>
              <p:cNvSpPr txBox="1"/>
              <p:nvPr/>
            </p:nvSpPr>
            <p:spPr>
              <a:xfrm>
                <a:off x="4096741" y="4154571"/>
                <a:ext cx="520467" cy="56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h</a:t>
                </a:r>
                <a:endParaRPr lang="zh-CN" altLang="en-US" sz="1400" dirty="0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A0E43580-5100-16F8-58EB-25E5C5B22A37}"/>
                  </a:ext>
                </a:extLst>
              </p:cNvPr>
              <p:cNvSpPr txBox="1"/>
              <p:nvPr/>
            </p:nvSpPr>
            <p:spPr>
              <a:xfrm>
                <a:off x="5116347" y="3772575"/>
                <a:ext cx="236314" cy="563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t</a:t>
                </a:r>
                <a:endParaRPr lang="zh-CN" altLang="en-US" sz="1400" dirty="0"/>
              </a:p>
            </p:txBody>
          </p: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E1FDD1DF-9D33-55DF-6CA2-5688DBD9D9D9}"/>
                </a:ext>
              </a:extLst>
            </p:cNvPr>
            <p:cNvSpPr txBox="1"/>
            <p:nvPr/>
          </p:nvSpPr>
          <p:spPr>
            <a:xfrm>
              <a:off x="1337615" y="5963299"/>
              <a:ext cx="14881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ln w="10160">
                    <a:solidFill>
                      <a:srgbClr val="71778A"/>
                    </a:solidFill>
                    <a:prstDash val="solid"/>
                  </a:ln>
                </a:rPr>
                <a:t>rotate</a:t>
              </a:r>
              <a:endParaRPr lang="zh-CN" altLang="en-US" sz="1800" dirty="0">
                <a:ln w="10160">
                  <a:solidFill>
                    <a:srgbClr val="71778A"/>
                  </a:solidFill>
                  <a:prstDash val="solid"/>
                </a:ln>
              </a:endParaRP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C3244BD8-CCCB-F91F-77D6-60FEA7F0DEC8}"/>
              </a:ext>
            </a:extLst>
          </p:cNvPr>
          <p:cNvGrpSpPr/>
          <p:nvPr/>
        </p:nvGrpSpPr>
        <p:grpSpPr>
          <a:xfrm>
            <a:off x="8261154" y="1392770"/>
            <a:ext cx="2725499" cy="3101408"/>
            <a:chOff x="8261154" y="1392770"/>
            <a:chExt cx="2725499" cy="3101408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A2AD2B51-C00B-1427-6424-91BF1C5995A5}"/>
                </a:ext>
              </a:extLst>
            </p:cNvPr>
            <p:cNvSpPr/>
            <p:nvPr/>
          </p:nvSpPr>
          <p:spPr>
            <a:xfrm>
              <a:off x="8385095" y="1392770"/>
              <a:ext cx="2601558" cy="3101408"/>
            </a:xfrm>
            <a:prstGeom prst="roundRect">
              <a:avLst>
                <a:gd name="adj" fmla="val 7381"/>
              </a:avLst>
            </a:prstGeom>
            <a:solidFill>
              <a:srgbClr val="E0D6E8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FA1EC44-0BBA-3289-C525-47CC30AF32C2}"/>
                </a:ext>
              </a:extLst>
            </p:cNvPr>
            <p:cNvSpPr/>
            <p:nvPr/>
          </p:nvSpPr>
          <p:spPr>
            <a:xfrm>
              <a:off x="9005239" y="2527975"/>
              <a:ext cx="1361270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Triple </a:t>
              </a:r>
            </a:p>
            <a:p>
              <a:pPr algn="ctr"/>
              <a:r>
                <a:rPr lang="en-US" altLang="zh-CN" sz="2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Decoder</a:t>
              </a:r>
              <a:endParaRPr lang="zh-CN" alt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7D15B5E-782C-DAE4-3110-AF8332DEE99C}"/>
                </a:ext>
              </a:extLst>
            </p:cNvPr>
            <p:cNvGrpSpPr/>
            <p:nvPr/>
          </p:nvGrpSpPr>
          <p:grpSpPr>
            <a:xfrm>
              <a:off x="8830339" y="3429000"/>
              <a:ext cx="1711069" cy="990145"/>
              <a:chOff x="4665143" y="5014034"/>
              <a:chExt cx="1711069" cy="990145"/>
            </a:xfrm>
          </p:grpSpPr>
          <p:pic>
            <p:nvPicPr>
              <p:cNvPr id="78" name="图形 77">
                <a:extLst>
                  <a:ext uri="{FF2B5EF4-FFF2-40B4-BE49-F238E27FC236}">
                    <a16:creationId xmlns:a16="http://schemas.microsoft.com/office/drawing/2014/main" id="{128AD531-0367-0C65-D826-5DF98199D2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97231" y="5014034"/>
                <a:ext cx="646893" cy="598975"/>
              </a:xfrm>
              <a:prstGeom prst="rect">
                <a:avLst/>
              </a:prstGeom>
            </p:spPr>
          </p:pic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083FB192-1ED7-D06A-3D8D-835F98C66C15}"/>
                  </a:ext>
                </a:extLst>
              </p:cNvPr>
              <p:cNvSpPr txBox="1"/>
              <p:nvPr/>
            </p:nvSpPr>
            <p:spPr>
              <a:xfrm>
                <a:off x="4665143" y="5604069"/>
                <a:ext cx="17110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n w="10160">
                      <a:solidFill>
                        <a:srgbClr val="71778A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transformer</a:t>
                </a:r>
                <a:endParaRPr lang="zh-CN" altLang="en-US" sz="2000" dirty="0">
                  <a:ln w="10160">
                    <a:solidFill>
                      <a:srgbClr val="71778A"/>
                    </a:solidFill>
                    <a:prstDash val="solid"/>
                  </a:ln>
                </a:endParaRPr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B54D3644-F56B-4F42-7DCF-EDAA3CEC720A}"/>
                </a:ext>
              </a:extLst>
            </p:cNvPr>
            <p:cNvGrpSpPr/>
            <p:nvPr/>
          </p:nvGrpSpPr>
          <p:grpSpPr>
            <a:xfrm>
              <a:off x="8261154" y="1570069"/>
              <a:ext cx="1488170" cy="807368"/>
              <a:chOff x="980692" y="1997368"/>
              <a:chExt cx="1488170" cy="807368"/>
            </a:xfrm>
          </p:grpSpPr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A987132-B4CD-DE26-A762-21714CF8D6EA}"/>
                  </a:ext>
                </a:extLst>
              </p:cNvPr>
              <p:cNvSpPr txBox="1"/>
              <p:nvPr/>
            </p:nvSpPr>
            <p:spPr>
              <a:xfrm>
                <a:off x="980692" y="2435404"/>
                <a:ext cx="1488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800" dirty="0" err="1">
                    <a:ln w="10160">
                      <a:solidFill>
                        <a:srgbClr val="71778A"/>
                      </a:solidFill>
                      <a:prstDash val="solid"/>
                    </a:ln>
                  </a:rPr>
                  <a:t>convtranse</a:t>
                </a:r>
                <a:endParaRPr lang="zh-CN" altLang="en-US" sz="1800" dirty="0">
                  <a:ln w="10160">
                    <a:solidFill>
                      <a:srgbClr val="71778A"/>
                    </a:solidFill>
                    <a:prstDash val="solid"/>
                  </a:ln>
                </a:endParaRPr>
              </a:p>
            </p:txBody>
          </p:sp>
          <p:grpSp>
            <p:nvGrpSpPr>
              <p:cNvPr id="82" name="组合 81">
                <a:extLst>
                  <a:ext uri="{FF2B5EF4-FFF2-40B4-BE49-F238E27FC236}">
                    <a16:creationId xmlns:a16="http://schemas.microsoft.com/office/drawing/2014/main" id="{E082375C-AA50-BBBB-39D2-5630D4910F7D}"/>
                  </a:ext>
                </a:extLst>
              </p:cNvPr>
              <p:cNvGrpSpPr/>
              <p:nvPr/>
            </p:nvGrpSpPr>
            <p:grpSpPr>
              <a:xfrm>
                <a:off x="1684485" y="2161605"/>
                <a:ext cx="363243" cy="242162"/>
                <a:chOff x="4267200" y="4276314"/>
                <a:chExt cx="363243" cy="242162"/>
              </a:xfrm>
            </p:grpSpPr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49E26448-96BF-D94A-3B29-A17D1E9FB220}"/>
                    </a:ext>
                  </a:extLst>
                </p:cNvPr>
                <p:cNvSpPr/>
                <p:nvPr/>
              </p:nvSpPr>
              <p:spPr>
                <a:xfrm>
                  <a:off x="4267200" y="427631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664013F4-E9D4-28BA-17E7-89C7F542B0A2}"/>
                    </a:ext>
                  </a:extLst>
                </p:cNvPr>
                <p:cNvSpPr/>
                <p:nvPr/>
              </p:nvSpPr>
              <p:spPr>
                <a:xfrm>
                  <a:off x="4388281" y="427631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5A5CBE8F-D7F3-6BBC-0E3D-D04C6866C33C}"/>
                    </a:ext>
                  </a:extLst>
                </p:cNvPr>
                <p:cNvSpPr/>
                <p:nvPr/>
              </p:nvSpPr>
              <p:spPr>
                <a:xfrm>
                  <a:off x="4509362" y="4276314"/>
                  <a:ext cx="121081" cy="12108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EB175A8A-E461-7A71-E43D-E837E769BEA2}"/>
                    </a:ext>
                  </a:extLst>
                </p:cNvPr>
                <p:cNvSpPr/>
                <p:nvPr/>
              </p:nvSpPr>
              <p:spPr>
                <a:xfrm>
                  <a:off x="4267200" y="439739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7618611F-F542-0633-4330-8BBEAB8C69E0}"/>
                    </a:ext>
                  </a:extLst>
                </p:cNvPr>
                <p:cNvSpPr/>
                <p:nvPr/>
              </p:nvSpPr>
              <p:spPr>
                <a:xfrm>
                  <a:off x="4388280" y="439739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F20D77A7-BC31-B8CE-A40F-7FC5DF641965}"/>
                    </a:ext>
                  </a:extLst>
                </p:cNvPr>
                <p:cNvSpPr/>
                <p:nvPr/>
              </p:nvSpPr>
              <p:spPr>
                <a:xfrm>
                  <a:off x="4509361" y="439739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3" name="组合 82">
                <a:extLst>
                  <a:ext uri="{FF2B5EF4-FFF2-40B4-BE49-F238E27FC236}">
                    <a16:creationId xmlns:a16="http://schemas.microsoft.com/office/drawing/2014/main" id="{3C8EA43A-4AE8-0008-D0F7-9090FF065C36}"/>
                  </a:ext>
                </a:extLst>
              </p:cNvPr>
              <p:cNvGrpSpPr/>
              <p:nvPr/>
            </p:nvGrpSpPr>
            <p:grpSpPr>
              <a:xfrm>
                <a:off x="1328537" y="1997368"/>
                <a:ext cx="792480" cy="406400"/>
                <a:chOff x="3647440" y="2854960"/>
                <a:chExt cx="1270000" cy="538480"/>
              </a:xfrm>
            </p:grpSpPr>
            <p:cxnSp>
              <p:nvCxnSpPr>
                <p:cNvPr id="84" name="直接箭头连接符 83">
                  <a:extLst>
                    <a:ext uri="{FF2B5EF4-FFF2-40B4-BE49-F238E27FC236}">
                      <a16:creationId xmlns:a16="http://schemas.microsoft.com/office/drawing/2014/main" id="{7D6D81EE-8814-BD84-85AD-7BE2E9CA1487}"/>
                    </a:ext>
                  </a:extLst>
                </p:cNvPr>
                <p:cNvCxnSpPr/>
                <p:nvPr/>
              </p:nvCxnSpPr>
              <p:spPr>
                <a:xfrm flipV="1">
                  <a:off x="3647440" y="2854960"/>
                  <a:ext cx="619760" cy="5384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箭头连接符 84">
                  <a:extLst>
                    <a:ext uri="{FF2B5EF4-FFF2-40B4-BE49-F238E27FC236}">
                      <a16:creationId xmlns:a16="http://schemas.microsoft.com/office/drawing/2014/main" id="{C6C8B213-9464-E9C2-8CF6-41E42681EE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2854960"/>
                  <a:ext cx="6502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箭头连接符 85">
                  <a:extLst>
                    <a:ext uri="{FF2B5EF4-FFF2-40B4-BE49-F238E27FC236}">
                      <a16:creationId xmlns:a16="http://schemas.microsoft.com/office/drawing/2014/main" id="{9FDAD7C5-6241-9377-F926-DFA7BC1CB4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47440" y="2854960"/>
                  <a:ext cx="1270000" cy="5384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211EFE56-205B-8AF7-059A-247CBBE7788B}"/>
                </a:ext>
              </a:extLst>
            </p:cNvPr>
            <p:cNvGrpSpPr/>
            <p:nvPr/>
          </p:nvGrpSpPr>
          <p:grpSpPr>
            <a:xfrm>
              <a:off x="9946676" y="1441250"/>
              <a:ext cx="923646" cy="1065006"/>
              <a:chOff x="1337615" y="4616702"/>
              <a:chExt cx="1488170" cy="1715929"/>
            </a:xfrm>
          </p:grpSpPr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FA048B28-51B8-9240-87FB-C2D6061CA8FE}"/>
                  </a:ext>
                </a:extLst>
              </p:cNvPr>
              <p:cNvGrpSpPr/>
              <p:nvPr/>
            </p:nvGrpSpPr>
            <p:grpSpPr>
              <a:xfrm>
                <a:off x="1392265" y="4616702"/>
                <a:ext cx="1372377" cy="1372377"/>
                <a:chOff x="3884687" y="3391878"/>
                <a:chExt cx="1913579" cy="1913579"/>
              </a:xfrm>
            </p:grpSpPr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822BF2F1-717A-3AF4-CA18-9A1C3FB2A1D0}"/>
                    </a:ext>
                  </a:extLst>
                </p:cNvPr>
                <p:cNvSpPr/>
                <p:nvPr/>
              </p:nvSpPr>
              <p:spPr>
                <a:xfrm>
                  <a:off x="4172449" y="3650543"/>
                  <a:ext cx="1338056" cy="1338056"/>
                </a:xfrm>
                <a:prstGeom prst="ellipse">
                  <a:avLst/>
                </a:prstGeom>
                <a:solidFill>
                  <a:srgbClr val="E0D6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97" name="组合 96">
                  <a:extLst>
                    <a:ext uri="{FF2B5EF4-FFF2-40B4-BE49-F238E27FC236}">
                      <a16:creationId xmlns:a16="http://schemas.microsoft.com/office/drawing/2014/main" id="{5CB3AC91-0731-04D1-C610-C1A49AA008B4}"/>
                    </a:ext>
                  </a:extLst>
                </p:cNvPr>
                <p:cNvGrpSpPr/>
                <p:nvPr/>
              </p:nvGrpSpPr>
              <p:grpSpPr>
                <a:xfrm>
                  <a:off x="3884687" y="3391878"/>
                  <a:ext cx="1913579" cy="1913579"/>
                  <a:chOff x="6698535" y="3271048"/>
                  <a:chExt cx="1913579" cy="1913579"/>
                </a:xfrm>
              </p:grpSpPr>
              <p:cxnSp>
                <p:nvCxnSpPr>
                  <p:cNvPr id="108" name="直接箭头连接符 107">
                    <a:extLst>
                      <a:ext uri="{FF2B5EF4-FFF2-40B4-BE49-F238E27FC236}">
                        <a16:creationId xmlns:a16="http://schemas.microsoft.com/office/drawing/2014/main" id="{D35BED6F-9DD8-5DD9-2FCC-BA9684795EDC}"/>
                      </a:ext>
                    </a:extLst>
                  </p:cNvPr>
                  <p:cNvCxnSpPr/>
                  <p:nvPr/>
                </p:nvCxnSpPr>
                <p:spPr>
                  <a:xfrm>
                    <a:off x="6698535" y="4227838"/>
                    <a:ext cx="191357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接箭头连接符 108">
                    <a:extLst>
                      <a:ext uri="{FF2B5EF4-FFF2-40B4-BE49-F238E27FC236}">
                        <a16:creationId xmlns:a16="http://schemas.microsoft.com/office/drawing/2014/main" id="{26C9006E-A8EE-69B8-26CE-16B307F7B0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6698535" y="4227838"/>
                    <a:ext cx="191357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5137AC23-FB08-2513-25D6-68A16B0A64DE}"/>
                    </a:ext>
                  </a:extLst>
                </p:cNvPr>
                <p:cNvCxnSpPr>
                  <a:stCxn id="96" idx="7"/>
                  <a:endCxn id="96" idx="3"/>
                </p:cNvCxnSpPr>
                <p:nvPr/>
              </p:nvCxnSpPr>
              <p:spPr>
                <a:xfrm flipH="1">
                  <a:off x="4368403" y="3846497"/>
                  <a:ext cx="946148" cy="94614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>
                  <a:extLst>
                    <a:ext uri="{FF2B5EF4-FFF2-40B4-BE49-F238E27FC236}">
                      <a16:creationId xmlns:a16="http://schemas.microsoft.com/office/drawing/2014/main" id="{48DDEB25-E99E-4ADC-59CB-ABDFA0F0A928}"/>
                    </a:ext>
                  </a:extLst>
                </p:cNvPr>
                <p:cNvCxnSpPr>
                  <a:cxnSpLocks/>
                  <a:stCxn id="96" idx="3"/>
                </p:cNvCxnSpPr>
                <p:nvPr/>
              </p:nvCxnSpPr>
              <p:spPr>
                <a:xfrm>
                  <a:off x="4368403" y="4792645"/>
                  <a:ext cx="101997" cy="19595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93B89B39-048D-51B9-3AAD-C69230E8FC41}"/>
                    </a:ext>
                  </a:extLst>
                </p:cNvPr>
                <p:cNvCxnSpPr>
                  <a:cxnSpLocks/>
                  <a:stCxn id="96" idx="3"/>
                </p:cNvCxnSpPr>
                <p:nvPr/>
              </p:nvCxnSpPr>
              <p:spPr>
                <a:xfrm>
                  <a:off x="4368403" y="4792645"/>
                  <a:ext cx="199436" cy="1744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16A43058-A228-A963-69CB-FCA0A78F8533}"/>
                    </a:ext>
                  </a:extLst>
                </p:cNvPr>
                <p:cNvCxnSpPr>
                  <a:cxnSpLocks/>
                  <a:stCxn id="96" idx="7"/>
                </p:cNvCxnSpPr>
                <p:nvPr/>
              </p:nvCxnSpPr>
              <p:spPr>
                <a:xfrm flipH="1" flipV="1">
                  <a:off x="5209119" y="3650543"/>
                  <a:ext cx="105432" cy="19595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>
                  <a:extLst>
                    <a:ext uri="{FF2B5EF4-FFF2-40B4-BE49-F238E27FC236}">
                      <a16:creationId xmlns:a16="http://schemas.microsoft.com/office/drawing/2014/main" id="{C603FDE5-82AB-FE5D-EECE-1E2A6CC2B4BC}"/>
                    </a:ext>
                  </a:extLst>
                </p:cNvPr>
                <p:cNvCxnSpPr>
                  <a:cxnSpLocks/>
                  <a:endCxn id="96" idx="7"/>
                </p:cNvCxnSpPr>
                <p:nvPr/>
              </p:nvCxnSpPr>
              <p:spPr>
                <a:xfrm>
                  <a:off x="5139619" y="3831999"/>
                  <a:ext cx="174932" cy="144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椭圆 102">
                  <a:extLst>
                    <a:ext uri="{FF2B5EF4-FFF2-40B4-BE49-F238E27FC236}">
                      <a16:creationId xmlns:a16="http://schemas.microsoft.com/office/drawing/2014/main" id="{49EA3115-D0BE-0B88-B425-4684C40B17F6}"/>
                    </a:ext>
                  </a:extLst>
                </p:cNvPr>
                <p:cNvSpPr/>
                <p:nvPr/>
              </p:nvSpPr>
              <p:spPr>
                <a:xfrm>
                  <a:off x="5291690" y="382363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AF9AC48B-61E6-75B6-1C2C-1DFC5812EF17}"/>
                    </a:ext>
                  </a:extLst>
                </p:cNvPr>
                <p:cNvSpPr/>
                <p:nvPr/>
              </p:nvSpPr>
              <p:spPr>
                <a:xfrm>
                  <a:off x="4345544" y="4769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6498F39A-1647-3F9F-0911-38172FF8B333}"/>
                    </a:ext>
                  </a:extLst>
                </p:cNvPr>
                <p:cNvSpPr txBox="1"/>
                <p:nvPr/>
              </p:nvSpPr>
              <p:spPr>
                <a:xfrm>
                  <a:off x="4193613" y="3396984"/>
                  <a:ext cx="526778" cy="733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/>
                    <a:t>r</a:t>
                  </a:r>
                  <a:endParaRPr lang="zh-CN" altLang="en-US" sz="2000" dirty="0"/>
                </a:p>
              </p:txBody>
            </p:sp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E7F449B-2CA7-26DB-45A5-E374ADC679B8}"/>
                    </a:ext>
                  </a:extLst>
                </p:cNvPr>
                <p:cNvSpPr txBox="1"/>
                <p:nvPr/>
              </p:nvSpPr>
              <p:spPr>
                <a:xfrm>
                  <a:off x="4096741" y="4154571"/>
                  <a:ext cx="520467" cy="56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h</a:t>
                  </a:r>
                  <a:endParaRPr lang="zh-CN" altLang="en-US" sz="1400" dirty="0"/>
                </a:p>
              </p:txBody>
            </p:sp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785C29F7-F21B-DD2F-DF3F-808AC85A5B41}"/>
                    </a:ext>
                  </a:extLst>
                </p:cNvPr>
                <p:cNvSpPr txBox="1"/>
                <p:nvPr/>
              </p:nvSpPr>
              <p:spPr>
                <a:xfrm>
                  <a:off x="5116347" y="3772575"/>
                  <a:ext cx="236314" cy="563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/>
                    <a:t>t</a:t>
                  </a:r>
                  <a:endParaRPr lang="zh-CN" altLang="en-US" sz="1400" dirty="0"/>
                </a:p>
              </p:txBody>
            </p:sp>
          </p:grp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8F4C547F-99BF-4DE6-EA59-5A75AC6A7B58}"/>
                  </a:ext>
                </a:extLst>
              </p:cNvPr>
              <p:cNvSpPr txBox="1"/>
              <p:nvPr/>
            </p:nvSpPr>
            <p:spPr>
              <a:xfrm>
                <a:off x="1337615" y="5963299"/>
                <a:ext cx="1488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800" dirty="0">
                    <a:ln w="10160">
                      <a:solidFill>
                        <a:srgbClr val="71778A"/>
                      </a:solidFill>
                      <a:prstDash val="solid"/>
                    </a:ln>
                  </a:rPr>
                  <a:t>rotate</a:t>
                </a:r>
                <a:endParaRPr lang="zh-CN" altLang="en-US" sz="1800" dirty="0">
                  <a:ln w="10160">
                    <a:solidFill>
                      <a:srgbClr val="71778A"/>
                    </a:solidFill>
                    <a:prstDash val="solid"/>
                  </a:ln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4298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AE20F-37DD-F563-B779-362DEF65B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0C3F71B-11C0-B32D-06B9-13F69158CE59}"/>
              </a:ext>
            </a:extLst>
          </p:cNvPr>
          <p:cNvCxnSpPr/>
          <p:nvPr/>
        </p:nvCxnSpPr>
        <p:spPr>
          <a:xfrm flipV="1">
            <a:off x="2719919" y="861649"/>
            <a:ext cx="619760" cy="538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6FB5826-CBAD-2002-6127-659E0D749D23}"/>
              </a:ext>
            </a:extLst>
          </p:cNvPr>
          <p:cNvCxnSpPr>
            <a:cxnSpLocks/>
          </p:cNvCxnSpPr>
          <p:nvPr/>
        </p:nvCxnSpPr>
        <p:spPr>
          <a:xfrm>
            <a:off x="3339679" y="861649"/>
            <a:ext cx="650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B42D3A9-2C7F-458C-8FCE-712011093CBB}"/>
              </a:ext>
            </a:extLst>
          </p:cNvPr>
          <p:cNvCxnSpPr>
            <a:cxnSpLocks/>
          </p:cNvCxnSpPr>
          <p:nvPr/>
        </p:nvCxnSpPr>
        <p:spPr>
          <a:xfrm flipV="1">
            <a:off x="2719919" y="861649"/>
            <a:ext cx="1270000" cy="538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1BCCEBE-E699-B7BD-71F9-D2340CE9AFAC}"/>
              </a:ext>
            </a:extLst>
          </p:cNvPr>
          <p:cNvGrpSpPr/>
          <p:nvPr/>
        </p:nvGrpSpPr>
        <p:grpSpPr>
          <a:xfrm>
            <a:off x="4436959" y="861649"/>
            <a:ext cx="1270000" cy="538480"/>
            <a:chOff x="3647440" y="2854960"/>
            <a:chExt cx="1270000" cy="538480"/>
          </a:xfrm>
        </p:grpSpPr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117C6FDA-E2F2-A0D3-554F-609ADE8CC649}"/>
                </a:ext>
              </a:extLst>
            </p:cNvPr>
            <p:cNvCxnSpPr/>
            <p:nvPr/>
          </p:nvCxnSpPr>
          <p:spPr>
            <a:xfrm flipV="1">
              <a:off x="3647440" y="2854960"/>
              <a:ext cx="61976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E5B4B66A-8EE6-4F8E-B7D3-EF33C48B20A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2854960"/>
              <a:ext cx="6502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32159EA5-903E-070C-3318-48B976A6B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7440" y="2854960"/>
              <a:ext cx="127000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787D52D-0149-A070-A8C8-FFF132817C69}"/>
              </a:ext>
            </a:extLst>
          </p:cNvPr>
          <p:cNvGrpSpPr/>
          <p:nvPr/>
        </p:nvGrpSpPr>
        <p:grpSpPr>
          <a:xfrm>
            <a:off x="1027202" y="1181689"/>
            <a:ext cx="792480" cy="406400"/>
            <a:chOff x="3647440" y="2854960"/>
            <a:chExt cx="1270000" cy="538480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7FE17182-6B67-106B-8A4C-F144568AD042}"/>
                </a:ext>
              </a:extLst>
            </p:cNvPr>
            <p:cNvCxnSpPr/>
            <p:nvPr/>
          </p:nvCxnSpPr>
          <p:spPr>
            <a:xfrm flipV="1">
              <a:off x="3647440" y="2854960"/>
              <a:ext cx="61976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F99FE0DA-E5B8-ACAE-8CDB-4223F9C3681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2854960"/>
              <a:ext cx="6502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08F6CB4-AF55-6F89-EB8E-7CFD70146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7440" y="2854960"/>
              <a:ext cx="127000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3D18F2DB-CE19-F839-3387-CC229FB4D0C4}"/>
              </a:ext>
            </a:extLst>
          </p:cNvPr>
          <p:cNvSpPr txBox="1"/>
          <p:nvPr/>
        </p:nvSpPr>
        <p:spPr>
          <a:xfrm>
            <a:off x="828292" y="2283004"/>
            <a:ext cx="1488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 err="1">
                <a:ln w="10160">
                  <a:solidFill>
                    <a:srgbClr val="71778A"/>
                  </a:solidFill>
                  <a:prstDash val="solid"/>
                </a:ln>
              </a:rPr>
              <a:t>convtranse</a:t>
            </a:r>
            <a:endParaRPr lang="zh-CN" altLang="en-US" sz="1800" dirty="0">
              <a:ln w="10160">
                <a:solidFill>
                  <a:srgbClr val="71778A"/>
                </a:solidFill>
                <a:prstDash val="solid"/>
              </a:ln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661533-3181-DA7D-9557-977DF2958099}"/>
              </a:ext>
            </a:extLst>
          </p:cNvPr>
          <p:cNvSpPr/>
          <p:nvPr/>
        </p:nvSpPr>
        <p:spPr>
          <a:xfrm>
            <a:off x="3339679" y="2283004"/>
            <a:ext cx="121081" cy="121081"/>
          </a:xfrm>
          <a:prstGeom prst="rect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06B3A9-8E06-1121-77E2-EF599FC0CEE0}"/>
              </a:ext>
            </a:extLst>
          </p:cNvPr>
          <p:cNvSpPr/>
          <p:nvPr/>
        </p:nvSpPr>
        <p:spPr>
          <a:xfrm>
            <a:off x="3460760" y="2283004"/>
            <a:ext cx="121081" cy="121081"/>
          </a:xfrm>
          <a:prstGeom prst="rect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BF40AB-C945-535D-FA54-E18DC0B07252}"/>
              </a:ext>
            </a:extLst>
          </p:cNvPr>
          <p:cNvSpPr/>
          <p:nvPr/>
        </p:nvSpPr>
        <p:spPr>
          <a:xfrm>
            <a:off x="3581841" y="2283003"/>
            <a:ext cx="121081" cy="12108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77B72F-533B-C5C6-2E60-93C3D00B70EF}"/>
              </a:ext>
            </a:extLst>
          </p:cNvPr>
          <p:cNvSpPr/>
          <p:nvPr/>
        </p:nvSpPr>
        <p:spPr>
          <a:xfrm>
            <a:off x="3339679" y="2404084"/>
            <a:ext cx="121081" cy="121081"/>
          </a:xfrm>
          <a:prstGeom prst="rect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E092FF-8FA1-2380-B830-928E8080C482}"/>
              </a:ext>
            </a:extLst>
          </p:cNvPr>
          <p:cNvSpPr/>
          <p:nvPr/>
        </p:nvSpPr>
        <p:spPr>
          <a:xfrm>
            <a:off x="3460759" y="2404084"/>
            <a:ext cx="121081" cy="121081"/>
          </a:xfrm>
          <a:prstGeom prst="rect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7EC361-C07A-BDD5-06F0-C651994C6BF0}"/>
              </a:ext>
            </a:extLst>
          </p:cNvPr>
          <p:cNvSpPr/>
          <p:nvPr/>
        </p:nvSpPr>
        <p:spPr>
          <a:xfrm>
            <a:off x="3581840" y="2404084"/>
            <a:ext cx="121081" cy="121081"/>
          </a:xfrm>
          <a:prstGeom prst="rect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FB78B85-139C-A9D2-C80D-03AEF9594FB5}"/>
              </a:ext>
            </a:extLst>
          </p:cNvPr>
          <p:cNvGrpSpPr/>
          <p:nvPr/>
        </p:nvGrpSpPr>
        <p:grpSpPr>
          <a:xfrm>
            <a:off x="2666556" y="2738185"/>
            <a:ext cx="363243" cy="242162"/>
            <a:chOff x="4267200" y="4276314"/>
            <a:chExt cx="363243" cy="24216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75C8929-E987-7201-9495-45702AA2EBD1}"/>
                </a:ext>
              </a:extLst>
            </p:cNvPr>
            <p:cNvSpPr/>
            <p:nvPr/>
          </p:nvSpPr>
          <p:spPr>
            <a:xfrm>
              <a:off x="4267200" y="427631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FA36378-3ABC-084D-4A6E-5F08B4175049}"/>
                </a:ext>
              </a:extLst>
            </p:cNvPr>
            <p:cNvSpPr/>
            <p:nvPr/>
          </p:nvSpPr>
          <p:spPr>
            <a:xfrm>
              <a:off x="4388281" y="427631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59D71D6-80B3-E0E3-1027-51169EC52808}"/>
                </a:ext>
              </a:extLst>
            </p:cNvPr>
            <p:cNvSpPr/>
            <p:nvPr/>
          </p:nvSpPr>
          <p:spPr>
            <a:xfrm>
              <a:off x="4509362" y="4276314"/>
              <a:ext cx="121081" cy="12108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DC72ADD-0DEA-7408-2DD5-8555C9B742CB}"/>
                </a:ext>
              </a:extLst>
            </p:cNvPr>
            <p:cNvSpPr/>
            <p:nvPr/>
          </p:nvSpPr>
          <p:spPr>
            <a:xfrm>
              <a:off x="4267200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E757144-E9E5-5A99-371E-ADBB24CBE24F}"/>
                </a:ext>
              </a:extLst>
            </p:cNvPr>
            <p:cNvSpPr/>
            <p:nvPr/>
          </p:nvSpPr>
          <p:spPr>
            <a:xfrm>
              <a:off x="4388280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2189DDC-92F7-1883-7DE4-38FAF02F6B05}"/>
                </a:ext>
              </a:extLst>
            </p:cNvPr>
            <p:cNvSpPr/>
            <p:nvPr/>
          </p:nvSpPr>
          <p:spPr>
            <a:xfrm>
              <a:off x="4509361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BA7F77A-EF8D-9F4A-97C9-51724A61F398}"/>
              </a:ext>
            </a:extLst>
          </p:cNvPr>
          <p:cNvGrpSpPr/>
          <p:nvPr/>
        </p:nvGrpSpPr>
        <p:grpSpPr>
          <a:xfrm>
            <a:off x="1532085" y="2009205"/>
            <a:ext cx="363243" cy="242162"/>
            <a:chOff x="4267200" y="4276314"/>
            <a:chExt cx="363243" cy="242162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6B92756-F918-DA82-D430-503681759669}"/>
                </a:ext>
              </a:extLst>
            </p:cNvPr>
            <p:cNvSpPr/>
            <p:nvPr/>
          </p:nvSpPr>
          <p:spPr>
            <a:xfrm>
              <a:off x="4267200" y="427631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681AB7E-B354-9952-1CAE-A161EE85A9B6}"/>
                </a:ext>
              </a:extLst>
            </p:cNvPr>
            <p:cNvSpPr/>
            <p:nvPr/>
          </p:nvSpPr>
          <p:spPr>
            <a:xfrm>
              <a:off x="4388281" y="427631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91DD3BE-BBDB-24E7-628D-D5DD42977522}"/>
                </a:ext>
              </a:extLst>
            </p:cNvPr>
            <p:cNvSpPr/>
            <p:nvPr/>
          </p:nvSpPr>
          <p:spPr>
            <a:xfrm>
              <a:off x="4509362" y="4276314"/>
              <a:ext cx="121081" cy="12108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C341507-529E-D64E-49DD-AF664BDECFC9}"/>
                </a:ext>
              </a:extLst>
            </p:cNvPr>
            <p:cNvSpPr/>
            <p:nvPr/>
          </p:nvSpPr>
          <p:spPr>
            <a:xfrm>
              <a:off x="4267200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937BB1A-B92E-F6BD-EC5A-36E97CE6D260}"/>
                </a:ext>
              </a:extLst>
            </p:cNvPr>
            <p:cNvSpPr/>
            <p:nvPr/>
          </p:nvSpPr>
          <p:spPr>
            <a:xfrm>
              <a:off x="4388280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4B89702-F6F0-B8DE-7DCA-83666A0BBB9F}"/>
                </a:ext>
              </a:extLst>
            </p:cNvPr>
            <p:cNvSpPr/>
            <p:nvPr/>
          </p:nvSpPr>
          <p:spPr>
            <a:xfrm>
              <a:off x="4509361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57C9C03-C6D2-AF40-A465-5C3AC8CA6E13}"/>
              </a:ext>
            </a:extLst>
          </p:cNvPr>
          <p:cNvGrpSpPr/>
          <p:nvPr/>
        </p:nvGrpSpPr>
        <p:grpSpPr>
          <a:xfrm>
            <a:off x="1176137" y="1844968"/>
            <a:ext cx="792480" cy="406400"/>
            <a:chOff x="3647440" y="2854960"/>
            <a:chExt cx="1270000" cy="538480"/>
          </a:xfrm>
        </p:grpSpPr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2484DC61-76DA-2A82-20EB-A3FCFB365FD9}"/>
                </a:ext>
              </a:extLst>
            </p:cNvPr>
            <p:cNvCxnSpPr/>
            <p:nvPr/>
          </p:nvCxnSpPr>
          <p:spPr>
            <a:xfrm flipV="1">
              <a:off x="3647440" y="2854960"/>
              <a:ext cx="61976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918C3E6-0E94-3328-E5B9-358E310B32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2854960"/>
              <a:ext cx="6502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9914406A-2AD2-21BD-1531-1514DEB2C2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7440" y="2854960"/>
              <a:ext cx="127000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2A5D9788-DDC4-7148-7BAC-7F2503CC1E86}"/>
              </a:ext>
            </a:extLst>
          </p:cNvPr>
          <p:cNvCxnSpPr/>
          <p:nvPr/>
        </p:nvCxnSpPr>
        <p:spPr>
          <a:xfrm>
            <a:off x="6546135" y="4075438"/>
            <a:ext cx="191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E82D3F8-4EAD-4559-259F-E5B0116A73CE}"/>
              </a:ext>
            </a:extLst>
          </p:cNvPr>
          <p:cNvCxnSpPr>
            <a:cxnSpLocks/>
          </p:cNvCxnSpPr>
          <p:nvPr/>
        </p:nvCxnSpPr>
        <p:spPr>
          <a:xfrm rot="16200000">
            <a:off x="6546135" y="4075438"/>
            <a:ext cx="191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4169C96B-3D93-CBC8-8D7B-9AA5F700C101}"/>
              </a:ext>
            </a:extLst>
          </p:cNvPr>
          <p:cNvSpPr/>
          <p:nvPr/>
        </p:nvSpPr>
        <p:spPr>
          <a:xfrm>
            <a:off x="4020049" y="3498143"/>
            <a:ext cx="1338056" cy="1338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05FD3EBD-A948-26D9-2A27-10EF3C79478D}"/>
              </a:ext>
            </a:extLst>
          </p:cNvPr>
          <p:cNvGrpSpPr/>
          <p:nvPr/>
        </p:nvGrpSpPr>
        <p:grpSpPr>
          <a:xfrm>
            <a:off x="9106931" y="3060107"/>
            <a:ext cx="1913579" cy="1913579"/>
            <a:chOff x="6698535" y="3271048"/>
            <a:chExt cx="1913579" cy="1913579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7326C13E-A63D-C101-FF4D-51A9438D9A2B}"/>
                </a:ext>
              </a:extLst>
            </p:cNvPr>
            <p:cNvCxnSpPr/>
            <p:nvPr/>
          </p:nvCxnSpPr>
          <p:spPr>
            <a:xfrm>
              <a:off x="6698535" y="4227838"/>
              <a:ext cx="1913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D92731F7-7768-5D83-FAA7-B1EB7B876B4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98535" y="4227838"/>
              <a:ext cx="1913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E9477B5C-68D6-46A1-C848-2E440546482A}"/>
              </a:ext>
            </a:extLst>
          </p:cNvPr>
          <p:cNvGrpSpPr/>
          <p:nvPr/>
        </p:nvGrpSpPr>
        <p:grpSpPr>
          <a:xfrm>
            <a:off x="3732287" y="3239478"/>
            <a:ext cx="1913579" cy="1913579"/>
            <a:chOff x="6698535" y="3271048"/>
            <a:chExt cx="1913579" cy="1913579"/>
          </a:xfrm>
        </p:grpSpPr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B0C3B649-D2A8-D890-AE2D-D92DAD94786B}"/>
                </a:ext>
              </a:extLst>
            </p:cNvPr>
            <p:cNvCxnSpPr/>
            <p:nvPr/>
          </p:nvCxnSpPr>
          <p:spPr>
            <a:xfrm>
              <a:off x="6698535" y="4227838"/>
              <a:ext cx="1913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D4FCBA13-467F-C3BF-3F37-4085832E481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98535" y="4227838"/>
              <a:ext cx="1913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5EF796FB-36E1-3A74-ACDE-404F54EB9155}"/>
              </a:ext>
            </a:extLst>
          </p:cNvPr>
          <p:cNvCxnSpPr>
            <a:stCxn id="146" idx="7"/>
            <a:endCxn id="146" idx="3"/>
          </p:cNvCxnSpPr>
          <p:nvPr/>
        </p:nvCxnSpPr>
        <p:spPr>
          <a:xfrm flipH="1">
            <a:off x="4216003" y="3694097"/>
            <a:ext cx="946148" cy="9461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710F954-8027-B5AD-88CB-5B04356E0C83}"/>
              </a:ext>
            </a:extLst>
          </p:cNvPr>
          <p:cNvCxnSpPr>
            <a:cxnSpLocks/>
            <a:stCxn id="146" idx="3"/>
          </p:cNvCxnSpPr>
          <p:nvPr/>
        </p:nvCxnSpPr>
        <p:spPr>
          <a:xfrm>
            <a:off x="4216003" y="4640245"/>
            <a:ext cx="101997" cy="1959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A08327C-BEE3-C516-694F-6E304F009434}"/>
              </a:ext>
            </a:extLst>
          </p:cNvPr>
          <p:cNvCxnSpPr>
            <a:cxnSpLocks/>
            <a:stCxn id="146" idx="3"/>
          </p:cNvCxnSpPr>
          <p:nvPr/>
        </p:nvCxnSpPr>
        <p:spPr>
          <a:xfrm>
            <a:off x="4216003" y="4640245"/>
            <a:ext cx="199436" cy="174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C9A5B67E-873F-FCD5-54D9-85A604CD6826}"/>
              </a:ext>
            </a:extLst>
          </p:cNvPr>
          <p:cNvCxnSpPr>
            <a:cxnSpLocks/>
            <a:stCxn id="146" idx="7"/>
          </p:cNvCxnSpPr>
          <p:nvPr/>
        </p:nvCxnSpPr>
        <p:spPr>
          <a:xfrm flipH="1" flipV="1">
            <a:off x="5056719" y="3498143"/>
            <a:ext cx="105432" cy="1959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22E0A21D-1D58-4B8A-4A3A-833967883F5F}"/>
              </a:ext>
            </a:extLst>
          </p:cNvPr>
          <p:cNvCxnSpPr>
            <a:cxnSpLocks/>
            <a:endCxn id="146" idx="7"/>
          </p:cNvCxnSpPr>
          <p:nvPr/>
        </p:nvCxnSpPr>
        <p:spPr>
          <a:xfrm>
            <a:off x="4987219" y="3679599"/>
            <a:ext cx="174932" cy="144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A5CCEA4D-CCBA-AB7F-E63B-285358138BDD}"/>
              </a:ext>
            </a:extLst>
          </p:cNvPr>
          <p:cNvSpPr/>
          <p:nvPr/>
        </p:nvSpPr>
        <p:spPr>
          <a:xfrm>
            <a:off x="5139290" y="36712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A04C49E7-61C7-2DCA-7904-7D128DD8AAC3}"/>
              </a:ext>
            </a:extLst>
          </p:cNvPr>
          <p:cNvSpPr/>
          <p:nvPr/>
        </p:nvSpPr>
        <p:spPr>
          <a:xfrm>
            <a:off x="4193144" y="461738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C247C356-D50A-9814-A871-FC7774D8E69A}"/>
              </a:ext>
            </a:extLst>
          </p:cNvPr>
          <p:cNvSpPr txBox="1"/>
          <p:nvPr/>
        </p:nvSpPr>
        <p:spPr>
          <a:xfrm>
            <a:off x="4095843" y="3365473"/>
            <a:ext cx="29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</a:t>
            </a:r>
            <a:endParaRPr lang="zh-CN" altLang="en-US" sz="280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65A367A2-39DB-D13F-44EC-EC5B200498D2}"/>
              </a:ext>
            </a:extLst>
          </p:cNvPr>
          <p:cNvSpPr txBox="1"/>
          <p:nvPr/>
        </p:nvSpPr>
        <p:spPr>
          <a:xfrm>
            <a:off x="4078239" y="42796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F5B4376E-70EE-CFCA-FE03-615FC71E4446}"/>
              </a:ext>
            </a:extLst>
          </p:cNvPr>
          <p:cNvSpPr txBox="1"/>
          <p:nvPr/>
        </p:nvSpPr>
        <p:spPr>
          <a:xfrm>
            <a:off x="5015021" y="3646632"/>
            <a:ext cx="23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60C0A33D-C5F1-81C7-8789-2FC6F9FCB09D}"/>
              </a:ext>
            </a:extLst>
          </p:cNvPr>
          <p:cNvGrpSpPr/>
          <p:nvPr/>
        </p:nvGrpSpPr>
        <p:grpSpPr>
          <a:xfrm>
            <a:off x="1239865" y="4464302"/>
            <a:ext cx="1372377" cy="1372377"/>
            <a:chOff x="3884687" y="3391878"/>
            <a:chExt cx="1913579" cy="1913579"/>
          </a:xfrm>
        </p:grpSpPr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1A65B589-AF7D-78D6-FB61-E9F5BC75C13E}"/>
                </a:ext>
              </a:extLst>
            </p:cNvPr>
            <p:cNvSpPr/>
            <p:nvPr/>
          </p:nvSpPr>
          <p:spPr>
            <a:xfrm>
              <a:off x="4172449" y="3650543"/>
              <a:ext cx="1338056" cy="1338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4EEF9D69-901C-7655-1037-A1729FE0F054}"/>
                </a:ext>
              </a:extLst>
            </p:cNvPr>
            <p:cNvGrpSpPr/>
            <p:nvPr/>
          </p:nvGrpSpPr>
          <p:grpSpPr>
            <a:xfrm>
              <a:off x="3884687" y="3391878"/>
              <a:ext cx="1913579" cy="1913579"/>
              <a:chOff x="6698535" y="3271048"/>
              <a:chExt cx="1913579" cy="1913579"/>
            </a:xfrm>
          </p:grpSpPr>
          <p:cxnSp>
            <p:nvCxnSpPr>
              <p:cNvPr id="176" name="直接箭头连接符 175">
                <a:extLst>
                  <a:ext uri="{FF2B5EF4-FFF2-40B4-BE49-F238E27FC236}">
                    <a16:creationId xmlns:a16="http://schemas.microsoft.com/office/drawing/2014/main" id="{3D9E6FBA-AEC6-AAB3-E878-0D38DBAD7567}"/>
                  </a:ext>
                </a:extLst>
              </p:cNvPr>
              <p:cNvCxnSpPr/>
              <p:nvPr/>
            </p:nvCxnSpPr>
            <p:spPr>
              <a:xfrm>
                <a:off x="6698535" y="4227838"/>
                <a:ext cx="19135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接箭头连接符 176">
                <a:extLst>
                  <a:ext uri="{FF2B5EF4-FFF2-40B4-BE49-F238E27FC236}">
                    <a16:creationId xmlns:a16="http://schemas.microsoft.com/office/drawing/2014/main" id="{0654C094-B7BE-C28B-414A-3D0A882D24A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98535" y="4227838"/>
                <a:ext cx="19135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5F792C8B-4EC8-2D70-12DC-682A42413AC9}"/>
                </a:ext>
              </a:extLst>
            </p:cNvPr>
            <p:cNvCxnSpPr>
              <a:stCxn id="174" idx="7"/>
              <a:endCxn id="174" idx="3"/>
            </p:cNvCxnSpPr>
            <p:nvPr/>
          </p:nvCxnSpPr>
          <p:spPr>
            <a:xfrm flipH="1">
              <a:off x="4368403" y="3846497"/>
              <a:ext cx="946148" cy="9461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2EB42509-B535-0A50-AA19-D48DE969C9CF}"/>
                </a:ext>
              </a:extLst>
            </p:cNvPr>
            <p:cNvCxnSpPr>
              <a:cxnSpLocks/>
              <a:stCxn id="174" idx="3"/>
            </p:cNvCxnSpPr>
            <p:nvPr/>
          </p:nvCxnSpPr>
          <p:spPr>
            <a:xfrm>
              <a:off x="4368403" y="4792645"/>
              <a:ext cx="101997" cy="19595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E679E236-2332-D52E-6000-1F2D319777BE}"/>
                </a:ext>
              </a:extLst>
            </p:cNvPr>
            <p:cNvCxnSpPr>
              <a:cxnSpLocks/>
              <a:stCxn id="174" idx="3"/>
            </p:cNvCxnSpPr>
            <p:nvPr/>
          </p:nvCxnSpPr>
          <p:spPr>
            <a:xfrm>
              <a:off x="4368403" y="4792645"/>
              <a:ext cx="199436" cy="174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CEC4E4E9-BE77-8516-8714-85601F443CE8}"/>
                </a:ext>
              </a:extLst>
            </p:cNvPr>
            <p:cNvCxnSpPr>
              <a:cxnSpLocks/>
              <a:stCxn id="174" idx="7"/>
            </p:cNvCxnSpPr>
            <p:nvPr/>
          </p:nvCxnSpPr>
          <p:spPr>
            <a:xfrm flipH="1" flipV="1">
              <a:off x="5209119" y="3650543"/>
              <a:ext cx="105432" cy="19595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FC0B1546-0ACD-2ACD-49AC-AD9073CE4AD7}"/>
                </a:ext>
              </a:extLst>
            </p:cNvPr>
            <p:cNvCxnSpPr>
              <a:cxnSpLocks/>
              <a:endCxn id="174" idx="7"/>
            </p:cNvCxnSpPr>
            <p:nvPr/>
          </p:nvCxnSpPr>
          <p:spPr>
            <a:xfrm>
              <a:off x="5139619" y="3831999"/>
              <a:ext cx="174932" cy="144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17107A1E-49E9-C19C-A809-E9A079E93210}"/>
                </a:ext>
              </a:extLst>
            </p:cNvPr>
            <p:cNvSpPr/>
            <p:nvPr/>
          </p:nvSpPr>
          <p:spPr>
            <a:xfrm>
              <a:off x="5291690" y="38236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C621FFA4-C9E7-A128-5CF0-CF2F6E4F5084}"/>
                </a:ext>
              </a:extLst>
            </p:cNvPr>
            <p:cNvSpPr/>
            <p:nvPr/>
          </p:nvSpPr>
          <p:spPr>
            <a:xfrm>
              <a:off x="4345544" y="476978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A192868F-7323-0B9B-DB51-14C6B004B8A1}"/>
                </a:ext>
              </a:extLst>
            </p:cNvPr>
            <p:cNvSpPr txBox="1"/>
            <p:nvPr/>
          </p:nvSpPr>
          <p:spPr>
            <a:xfrm>
              <a:off x="4255764" y="3575611"/>
              <a:ext cx="297951" cy="643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r</a:t>
              </a:r>
              <a:endParaRPr lang="zh-CN" altLang="en-US" sz="2400" dirty="0"/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EC94CD0A-2EAE-72D6-78BC-136C38BFCCFE}"/>
                </a:ext>
              </a:extLst>
            </p:cNvPr>
            <p:cNvSpPr txBox="1"/>
            <p:nvPr/>
          </p:nvSpPr>
          <p:spPr>
            <a:xfrm>
              <a:off x="4159097" y="4270229"/>
              <a:ext cx="311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</a:t>
              </a:r>
              <a:endParaRPr lang="zh-CN" altLang="en-US" dirty="0"/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50188DBF-5758-4F73-0ED1-9DF804D6C0EF}"/>
                </a:ext>
              </a:extLst>
            </p:cNvPr>
            <p:cNvSpPr txBox="1"/>
            <p:nvPr/>
          </p:nvSpPr>
          <p:spPr>
            <a:xfrm>
              <a:off x="5094792" y="3798285"/>
              <a:ext cx="236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</a:t>
              </a:r>
              <a:endParaRPr lang="zh-CN" altLang="en-US" dirty="0"/>
            </a:p>
          </p:txBody>
        </p:sp>
      </p:grpSp>
      <p:sp>
        <p:nvSpPr>
          <p:cNvPr id="189" name="文本框 188">
            <a:extLst>
              <a:ext uri="{FF2B5EF4-FFF2-40B4-BE49-F238E27FC236}">
                <a16:creationId xmlns:a16="http://schemas.microsoft.com/office/drawing/2014/main" id="{C0A6787E-D887-0000-E716-817C173666C4}"/>
              </a:ext>
            </a:extLst>
          </p:cNvPr>
          <p:cNvSpPr txBox="1"/>
          <p:nvPr/>
        </p:nvSpPr>
        <p:spPr>
          <a:xfrm>
            <a:off x="1181968" y="5934329"/>
            <a:ext cx="1488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n w="10160">
                  <a:solidFill>
                    <a:srgbClr val="71778A"/>
                  </a:solidFill>
                  <a:prstDash val="solid"/>
                </a:ln>
              </a:rPr>
              <a:t>rotate</a:t>
            </a:r>
            <a:endParaRPr lang="zh-CN" altLang="en-US" sz="1800" dirty="0">
              <a:ln w="10160">
                <a:solidFill>
                  <a:srgbClr val="71778A"/>
                </a:solidFill>
                <a:prstDash val="solid"/>
              </a:ln>
            </a:endParaRPr>
          </a:p>
        </p:txBody>
      </p: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0D924B22-75CB-4E13-71FE-34E99533C635}"/>
              </a:ext>
            </a:extLst>
          </p:cNvPr>
          <p:cNvGrpSpPr/>
          <p:nvPr/>
        </p:nvGrpSpPr>
        <p:grpSpPr>
          <a:xfrm>
            <a:off x="5656159" y="4785147"/>
            <a:ext cx="1270000" cy="1464369"/>
            <a:chOff x="1337615" y="4616702"/>
            <a:chExt cx="1488170" cy="1715929"/>
          </a:xfrm>
        </p:grpSpPr>
        <p:grpSp>
          <p:nvGrpSpPr>
            <p:cNvPr id="191" name="组合 190">
              <a:extLst>
                <a:ext uri="{FF2B5EF4-FFF2-40B4-BE49-F238E27FC236}">
                  <a16:creationId xmlns:a16="http://schemas.microsoft.com/office/drawing/2014/main" id="{84C97850-121E-D486-FFC7-0650B360EAE0}"/>
                </a:ext>
              </a:extLst>
            </p:cNvPr>
            <p:cNvGrpSpPr/>
            <p:nvPr/>
          </p:nvGrpSpPr>
          <p:grpSpPr>
            <a:xfrm>
              <a:off x="1392265" y="4616702"/>
              <a:ext cx="1372377" cy="1372377"/>
              <a:chOff x="3884687" y="3391878"/>
              <a:chExt cx="1913579" cy="1913579"/>
            </a:xfrm>
          </p:grpSpPr>
          <p:sp>
            <p:nvSpPr>
              <p:cNvPr id="192" name="椭圆 191">
                <a:extLst>
                  <a:ext uri="{FF2B5EF4-FFF2-40B4-BE49-F238E27FC236}">
                    <a16:creationId xmlns:a16="http://schemas.microsoft.com/office/drawing/2014/main" id="{7CCAA669-BBE2-76E3-D176-7F89193E6177}"/>
                  </a:ext>
                </a:extLst>
              </p:cNvPr>
              <p:cNvSpPr/>
              <p:nvPr/>
            </p:nvSpPr>
            <p:spPr>
              <a:xfrm>
                <a:off x="4172449" y="3650543"/>
                <a:ext cx="1338056" cy="133805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93" name="组合 192">
                <a:extLst>
                  <a:ext uri="{FF2B5EF4-FFF2-40B4-BE49-F238E27FC236}">
                    <a16:creationId xmlns:a16="http://schemas.microsoft.com/office/drawing/2014/main" id="{1CD55098-7EC7-877C-FECC-7FFCC048CE9C}"/>
                  </a:ext>
                </a:extLst>
              </p:cNvPr>
              <p:cNvGrpSpPr/>
              <p:nvPr/>
            </p:nvGrpSpPr>
            <p:grpSpPr>
              <a:xfrm>
                <a:off x="3884687" y="3391878"/>
                <a:ext cx="1913579" cy="1913579"/>
                <a:chOff x="6698535" y="3271048"/>
                <a:chExt cx="1913579" cy="1913579"/>
              </a:xfrm>
            </p:grpSpPr>
            <p:cxnSp>
              <p:nvCxnSpPr>
                <p:cNvPr id="204" name="直接箭头连接符 203">
                  <a:extLst>
                    <a:ext uri="{FF2B5EF4-FFF2-40B4-BE49-F238E27FC236}">
                      <a16:creationId xmlns:a16="http://schemas.microsoft.com/office/drawing/2014/main" id="{E64AFC45-37BC-B4E1-FADE-8ED2F0CA86C9}"/>
                    </a:ext>
                  </a:extLst>
                </p:cNvPr>
                <p:cNvCxnSpPr/>
                <p:nvPr/>
              </p:nvCxnSpPr>
              <p:spPr>
                <a:xfrm>
                  <a:off x="6698535" y="4227838"/>
                  <a:ext cx="191357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接箭头连接符 204">
                  <a:extLst>
                    <a:ext uri="{FF2B5EF4-FFF2-40B4-BE49-F238E27FC236}">
                      <a16:creationId xmlns:a16="http://schemas.microsoft.com/office/drawing/2014/main" id="{FB6B38C6-7D86-7B99-5535-C3D05B96F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6698535" y="4227838"/>
                  <a:ext cx="191357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4" name="直接连接符 193">
                <a:extLst>
                  <a:ext uri="{FF2B5EF4-FFF2-40B4-BE49-F238E27FC236}">
                    <a16:creationId xmlns:a16="http://schemas.microsoft.com/office/drawing/2014/main" id="{D67BA2AC-D001-D766-1300-203C6D832A6D}"/>
                  </a:ext>
                </a:extLst>
              </p:cNvPr>
              <p:cNvCxnSpPr>
                <a:stCxn id="192" idx="7"/>
                <a:endCxn id="192" idx="3"/>
              </p:cNvCxnSpPr>
              <p:nvPr/>
            </p:nvCxnSpPr>
            <p:spPr>
              <a:xfrm flipH="1">
                <a:off x="4368403" y="3846497"/>
                <a:ext cx="946148" cy="9461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>
                <a:extLst>
                  <a:ext uri="{FF2B5EF4-FFF2-40B4-BE49-F238E27FC236}">
                    <a16:creationId xmlns:a16="http://schemas.microsoft.com/office/drawing/2014/main" id="{3F5321ED-F6E2-6163-582F-B9CB29269D26}"/>
                  </a:ext>
                </a:extLst>
              </p:cNvPr>
              <p:cNvCxnSpPr>
                <a:cxnSpLocks/>
                <a:stCxn id="192" idx="3"/>
              </p:cNvCxnSpPr>
              <p:nvPr/>
            </p:nvCxnSpPr>
            <p:spPr>
              <a:xfrm>
                <a:off x="4368403" y="4792645"/>
                <a:ext cx="101997" cy="19595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直接连接符 195">
                <a:extLst>
                  <a:ext uri="{FF2B5EF4-FFF2-40B4-BE49-F238E27FC236}">
                    <a16:creationId xmlns:a16="http://schemas.microsoft.com/office/drawing/2014/main" id="{FCBDF024-0CD8-E25E-1C5C-37AB0729C4B5}"/>
                  </a:ext>
                </a:extLst>
              </p:cNvPr>
              <p:cNvCxnSpPr>
                <a:cxnSpLocks/>
                <a:stCxn id="192" idx="3"/>
              </p:cNvCxnSpPr>
              <p:nvPr/>
            </p:nvCxnSpPr>
            <p:spPr>
              <a:xfrm>
                <a:off x="4368403" y="4792645"/>
                <a:ext cx="199436" cy="1744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>
                <a:extLst>
                  <a:ext uri="{FF2B5EF4-FFF2-40B4-BE49-F238E27FC236}">
                    <a16:creationId xmlns:a16="http://schemas.microsoft.com/office/drawing/2014/main" id="{4B400D14-EE63-842D-56BA-AAF99F2EEC15}"/>
                  </a:ext>
                </a:extLst>
              </p:cNvPr>
              <p:cNvCxnSpPr>
                <a:cxnSpLocks/>
                <a:stCxn id="192" idx="7"/>
              </p:cNvCxnSpPr>
              <p:nvPr/>
            </p:nvCxnSpPr>
            <p:spPr>
              <a:xfrm flipH="1" flipV="1">
                <a:off x="5209119" y="3650543"/>
                <a:ext cx="105432" cy="19595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>
                <a:extLst>
                  <a:ext uri="{FF2B5EF4-FFF2-40B4-BE49-F238E27FC236}">
                    <a16:creationId xmlns:a16="http://schemas.microsoft.com/office/drawing/2014/main" id="{88A4FC27-68E8-EAA7-5563-C2078876AF03}"/>
                  </a:ext>
                </a:extLst>
              </p:cNvPr>
              <p:cNvCxnSpPr>
                <a:cxnSpLocks/>
                <a:endCxn id="192" idx="7"/>
              </p:cNvCxnSpPr>
              <p:nvPr/>
            </p:nvCxnSpPr>
            <p:spPr>
              <a:xfrm>
                <a:off x="5139619" y="3831999"/>
                <a:ext cx="174932" cy="1449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295D3754-CB52-ABDF-4858-D5BDEC1302B4}"/>
                  </a:ext>
                </a:extLst>
              </p:cNvPr>
              <p:cNvSpPr/>
              <p:nvPr/>
            </p:nvSpPr>
            <p:spPr>
              <a:xfrm>
                <a:off x="5291690" y="382363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9F6D7C69-EA2A-3829-B9C3-50DE342E58DC}"/>
                  </a:ext>
                </a:extLst>
              </p:cNvPr>
              <p:cNvSpPr/>
              <p:nvPr/>
            </p:nvSpPr>
            <p:spPr>
              <a:xfrm>
                <a:off x="4345544" y="47697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1" name="文本框 200">
                <a:extLst>
                  <a:ext uri="{FF2B5EF4-FFF2-40B4-BE49-F238E27FC236}">
                    <a16:creationId xmlns:a16="http://schemas.microsoft.com/office/drawing/2014/main" id="{F36EC05E-11F5-37C5-884E-705BEDD07904}"/>
                  </a:ext>
                </a:extLst>
              </p:cNvPr>
              <p:cNvSpPr txBox="1"/>
              <p:nvPr/>
            </p:nvSpPr>
            <p:spPr>
              <a:xfrm>
                <a:off x="4184954" y="3427157"/>
                <a:ext cx="297950" cy="643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r</a:t>
                </a:r>
                <a:endParaRPr lang="zh-CN" altLang="en-US" sz="2400" dirty="0"/>
              </a:p>
            </p:txBody>
          </p:sp>
          <p:sp>
            <p:nvSpPr>
              <p:cNvPr id="202" name="文本框 201">
                <a:extLst>
                  <a:ext uri="{FF2B5EF4-FFF2-40B4-BE49-F238E27FC236}">
                    <a16:creationId xmlns:a16="http://schemas.microsoft.com/office/drawing/2014/main" id="{B98054BD-1E75-9A41-A5F9-2061BF97F6EC}"/>
                  </a:ext>
                </a:extLst>
              </p:cNvPr>
              <p:cNvSpPr txBox="1"/>
              <p:nvPr/>
            </p:nvSpPr>
            <p:spPr>
              <a:xfrm>
                <a:off x="4096845" y="4197735"/>
                <a:ext cx="311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</a:t>
                </a:r>
                <a:endParaRPr lang="zh-CN" altLang="en-US" dirty="0"/>
              </a:p>
            </p:txBody>
          </p:sp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A0E8F38D-D434-2E55-350E-D307E14687F6}"/>
                  </a:ext>
                </a:extLst>
              </p:cNvPr>
              <p:cNvSpPr txBox="1"/>
              <p:nvPr/>
            </p:nvSpPr>
            <p:spPr>
              <a:xfrm>
                <a:off x="5144447" y="3743951"/>
                <a:ext cx="2363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</a:t>
                </a:r>
                <a:endParaRPr lang="zh-CN" altLang="en-US" dirty="0"/>
              </a:p>
            </p:txBody>
          </p:sp>
        </p:grp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C059060A-C157-BD27-DD3C-03CB1FBD80CE}"/>
                </a:ext>
              </a:extLst>
            </p:cNvPr>
            <p:cNvSpPr txBox="1"/>
            <p:nvPr/>
          </p:nvSpPr>
          <p:spPr>
            <a:xfrm>
              <a:off x="1337615" y="5963299"/>
              <a:ext cx="14881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ln w="10160">
                    <a:solidFill>
                      <a:srgbClr val="71778A"/>
                    </a:solidFill>
                    <a:prstDash val="solid"/>
                  </a:ln>
                </a:rPr>
                <a:t>rotate</a:t>
              </a:r>
              <a:endParaRPr lang="zh-CN" altLang="en-US" sz="1800" dirty="0">
                <a:ln w="10160">
                  <a:solidFill>
                    <a:srgbClr val="71778A"/>
                  </a:solidFill>
                  <a:prstDash val="solid"/>
                </a:ln>
              </a:endParaRPr>
            </a:p>
          </p:txBody>
        </p:sp>
      </p:grp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EFEEE503-40B0-BEB4-06D0-3D585DE88D0D}"/>
              </a:ext>
            </a:extLst>
          </p:cNvPr>
          <p:cNvGrpSpPr/>
          <p:nvPr/>
        </p:nvGrpSpPr>
        <p:grpSpPr>
          <a:xfrm>
            <a:off x="495780" y="3025177"/>
            <a:ext cx="1488170" cy="807368"/>
            <a:chOff x="980692" y="1997368"/>
            <a:chExt cx="1488170" cy="807368"/>
          </a:xfrm>
        </p:grpSpPr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CC0E7017-178E-C0C2-1973-A945D0109771}"/>
                </a:ext>
              </a:extLst>
            </p:cNvPr>
            <p:cNvSpPr txBox="1"/>
            <p:nvPr/>
          </p:nvSpPr>
          <p:spPr>
            <a:xfrm>
              <a:off x="980692" y="2435404"/>
              <a:ext cx="14881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 err="1">
                  <a:ln w="10160">
                    <a:solidFill>
                      <a:srgbClr val="71778A"/>
                    </a:solidFill>
                    <a:prstDash val="solid"/>
                  </a:ln>
                </a:rPr>
                <a:t>convtranse</a:t>
              </a:r>
              <a:endParaRPr lang="zh-CN" altLang="en-US" sz="1800" dirty="0">
                <a:ln w="10160">
                  <a:solidFill>
                    <a:srgbClr val="71778A"/>
                  </a:solidFill>
                  <a:prstDash val="solid"/>
                </a:ln>
              </a:endParaRPr>
            </a:p>
          </p:txBody>
        </p:sp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id="{A0436CA0-070E-1671-47C5-B4628E076655}"/>
                </a:ext>
              </a:extLst>
            </p:cNvPr>
            <p:cNvGrpSpPr/>
            <p:nvPr/>
          </p:nvGrpSpPr>
          <p:grpSpPr>
            <a:xfrm>
              <a:off x="1684485" y="2161605"/>
              <a:ext cx="363243" cy="242162"/>
              <a:chOff x="4267200" y="4276314"/>
              <a:chExt cx="363243" cy="242162"/>
            </a:xfrm>
          </p:grpSpPr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D04199B2-170E-34E6-EBE4-3A4B6CA01753}"/>
                  </a:ext>
                </a:extLst>
              </p:cNvPr>
              <p:cNvSpPr/>
              <p:nvPr/>
            </p:nvSpPr>
            <p:spPr>
              <a:xfrm>
                <a:off x="4267200" y="427631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E930F9AD-8873-E8D3-0F67-BF6C83E884BB}"/>
                  </a:ext>
                </a:extLst>
              </p:cNvPr>
              <p:cNvSpPr/>
              <p:nvPr/>
            </p:nvSpPr>
            <p:spPr>
              <a:xfrm>
                <a:off x="4388281" y="427631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1B1651CB-A044-215E-29B2-257589CEBD60}"/>
                  </a:ext>
                </a:extLst>
              </p:cNvPr>
              <p:cNvSpPr/>
              <p:nvPr/>
            </p:nvSpPr>
            <p:spPr>
              <a:xfrm>
                <a:off x="4509362" y="4276314"/>
                <a:ext cx="121081" cy="12108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44F268D8-E620-CD62-DFC6-660BF17BE0B6}"/>
                  </a:ext>
                </a:extLst>
              </p:cNvPr>
              <p:cNvSpPr/>
              <p:nvPr/>
            </p:nvSpPr>
            <p:spPr>
              <a:xfrm>
                <a:off x="4267200" y="439739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08F1F39D-466F-74A0-0527-6CF85D3756DB}"/>
                  </a:ext>
                </a:extLst>
              </p:cNvPr>
              <p:cNvSpPr/>
              <p:nvPr/>
            </p:nvSpPr>
            <p:spPr>
              <a:xfrm>
                <a:off x="4388280" y="439739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00259AB1-5A6C-445E-40F7-4072CF3B9428}"/>
                  </a:ext>
                </a:extLst>
              </p:cNvPr>
              <p:cNvSpPr/>
              <p:nvPr/>
            </p:nvSpPr>
            <p:spPr>
              <a:xfrm>
                <a:off x="4509361" y="439739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EA1006F0-E3C0-42DB-F5DA-9E4B567F44C7}"/>
                </a:ext>
              </a:extLst>
            </p:cNvPr>
            <p:cNvGrpSpPr/>
            <p:nvPr/>
          </p:nvGrpSpPr>
          <p:grpSpPr>
            <a:xfrm>
              <a:off x="1328537" y="1997368"/>
              <a:ext cx="792480" cy="406400"/>
              <a:chOff x="3647440" y="2854960"/>
              <a:chExt cx="1270000" cy="538480"/>
            </a:xfrm>
          </p:grpSpPr>
          <p:cxnSp>
            <p:nvCxnSpPr>
              <p:cNvPr id="217" name="直接箭头连接符 216">
                <a:extLst>
                  <a:ext uri="{FF2B5EF4-FFF2-40B4-BE49-F238E27FC236}">
                    <a16:creationId xmlns:a16="http://schemas.microsoft.com/office/drawing/2014/main" id="{BF51AD68-FBC2-14D1-2320-5987A7161F47}"/>
                  </a:ext>
                </a:extLst>
              </p:cNvPr>
              <p:cNvCxnSpPr/>
              <p:nvPr/>
            </p:nvCxnSpPr>
            <p:spPr>
              <a:xfrm flipV="1">
                <a:off x="3647440" y="2854960"/>
                <a:ext cx="619760" cy="538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直接箭头连接符 217">
                <a:extLst>
                  <a:ext uri="{FF2B5EF4-FFF2-40B4-BE49-F238E27FC236}">
                    <a16:creationId xmlns:a16="http://schemas.microsoft.com/office/drawing/2014/main" id="{A325DF32-70B6-54A8-A856-C455E7398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7200" y="2854960"/>
                <a:ext cx="6502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直接箭头连接符 218">
                <a:extLst>
                  <a:ext uri="{FF2B5EF4-FFF2-40B4-BE49-F238E27FC236}">
                    <a16:creationId xmlns:a16="http://schemas.microsoft.com/office/drawing/2014/main" id="{3ABFFDF2-8C21-536F-6372-99A8F788D5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7440" y="2854960"/>
                <a:ext cx="1270000" cy="538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660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C2405C9-6D71-EB16-3FEF-97F8FD160934}"/>
              </a:ext>
            </a:extLst>
          </p:cNvPr>
          <p:cNvSpPr/>
          <p:nvPr/>
        </p:nvSpPr>
        <p:spPr>
          <a:xfrm>
            <a:off x="866633" y="887102"/>
            <a:ext cx="4169391" cy="2484000"/>
          </a:xfrm>
          <a:prstGeom prst="roundRect">
            <a:avLst>
              <a:gd name="adj" fmla="val 6074"/>
            </a:avLst>
          </a:pr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6EF3770-E805-DFE5-E3BB-9CF868E57EFD}"/>
              </a:ext>
            </a:extLst>
          </p:cNvPr>
          <p:cNvSpPr/>
          <p:nvPr/>
        </p:nvSpPr>
        <p:spPr>
          <a:xfrm rot="5400000">
            <a:off x="5269768" y="2682016"/>
            <a:ext cx="627903" cy="390769"/>
          </a:xfrm>
          <a:prstGeom prst="triangle">
            <a:avLst/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840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0B6278E9-0753-0398-CD65-C2659093B91E}"/>
              </a:ext>
            </a:extLst>
          </p:cNvPr>
          <p:cNvGrpSpPr/>
          <p:nvPr/>
        </p:nvGrpSpPr>
        <p:grpSpPr>
          <a:xfrm>
            <a:off x="1562100" y="1536700"/>
            <a:ext cx="2590800" cy="1092200"/>
            <a:chOff x="1562100" y="1536700"/>
            <a:chExt cx="2590800" cy="10922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C73614D-0493-37E1-25A0-C781FE29BDA3}"/>
                </a:ext>
              </a:extLst>
            </p:cNvPr>
            <p:cNvSpPr/>
            <p:nvPr/>
          </p:nvSpPr>
          <p:spPr>
            <a:xfrm>
              <a:off x="1562100" y="1536700"/>
              <a:ext cx="2590800" cy="1092200"/>
            </a:xfrm>
            <a:prstGeom prst="roundRect">
              <a:avLst/>
            </a:prstGeom>
            <a:solidFill>
              <a:srgbClr val="FFF5D3"/>
            </a:solidFill>
            <a:ln>
              <a:solidFill>
                <a:srgbClr val="B692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FA45B0E-1DEB-0CDA-F1F1-4418767A306E}"/>
                </a:ext>
              </a:extLst>
            </p:cNvPr>
            <p:cNvSpPr/>
            <p:nvPr/>
          </p:nvSpPr>
          <p:spPr>
            <a:xfrm>
              <a:off x="1771305" y="1851967"/>
              <a:ext cx="217239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400" b="1" dirty="0">
                  <a:ln w="22225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</a:t>
              </a:r>
              <a:r>
                <a:rPr lang="en-US" altLang="zh-CN" sz="2400" b="1" cap="none" spc="0" dirty="0">
                  <a:ln w="22225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core function</a:t>
              </a:r>
              <a:endParaRPr lang="zh-CN" altLang="en-US" sz="2400" b="1" cap="none" spc="0" dirty="0">
                <a:ln w="2222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2A26800-F2FD-942E-ACF9-EDB3CCF78D14}"/>
              </a:ext>
            </a:extLst>
          </p:cNvPr>
          <p:cNvGrpSpPr/>
          <p:nvPr/>
        </p:nvGrpSpPr>
        <p:grpSpPr>
          <a:xfrm>
            <a:off x="1771304" y="3683001"/>
            <a:ext cx="2381595" cy="888999"/>
            <a:chOff x="1562100" y="1536700"/>
            <a:chExt cx="2590800" cy="1092200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B71A002C-22A9-2EBB-AB0E-89923F06164F}"/>
                </a:ext>
              </a:extLst>
            </p:cNvPr>
            <p:cNvSpPr/>
            <p:nvPr/>
          </p:nvSpPr>
          <p:spPr>
            <a:xfrm>
              <a:off x="1562100" y="1536700"/>
              <a:ext cx="2590800" cy="1092200"/>
            </a:xfrm>
            <a:prstGeom prst="roundRect">
              <a:avLst/>
            </a:prstGeom>
            <a:solidFill>
              <a:srgbClr val="FFF5D3"/>
            </a:solidFill>
            <a:ln>
              <a:solidFill>
                <a:srgbClr val="B692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D401D1B-44E6-03B1-1806-7E2277197F10}"/>
                </a:ext>
              </a:extLst>
            </p:cNvPr>
            <p:cNvSpPr/>
            <p:nvPr/>
          </p:nvSpPr>
          <p:spPr>
            <a:xfrm>
              <a:off x="1771305" y="1851967"/>
              <a:ext cx="217239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400" b="1" dirty="0">
                  <a:ln w="22225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</a:t>
              </a:r>
              <a:r>
                <a:rPr lang="en-US" altLang="zh-CN" sz="2400" b="1" cap="none" spc="0" dirty="0">
                  <a:ln w="22225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core function</a:t>
              </a:r>
              <a:endParaRPr lang="zh-CN" altLang="en-US" sz="2400" b="1" cap="none" spc="0" dirty="0">
                <a:ln w="2222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BC0551A-B99B-3C53-DF1E-D299E32E2691}"/>
                  </a:ext>
                </a:extLst>
              </p:cNvPr>
              <p:cNvSpPr txBox="1"/>
              <p:nvPr/>
            </p:nvSpPr>
            <p:spPr>
              <a:xfrm>
                <a:off x="7747000" y="800100"/>
                <a:ext cx="7873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ℒ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BC0551A-B99B-3C53-DF1E-D299E32E2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0" y="800100"/>
                <a:ext cx="78739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95269FB-5CD8-AFD8-6E0B-8816A60440AE}"/>
              </a:ext>
            </a:extLst>
          </p:cNvPr>
          <p:cNvSpPr/>
          <p:nvPr/>
        </p:nvSpPr>
        <p:spPr>
          <a:xfrm>
            <a:off x="6311900" y="2120900"/>
            <a:ext cx="508000" cy="50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9340ACA-D566-B83F-49C0-30EACD591689}"/>
              </a:ext>
            </a:extLst>
          </p:cNvPr>
          <p:cNvSpPr/>
          <p:nvPr/>
        </p:nvSpPr>
        <p:spPr>
          <a:xfrm>
            <a:off x="6819900" y="2120900"/>
            <a:ext cx="508000" cy="508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BC1A2B8-5356-2A8B-CCFA-84A4DAF74227}"/>
              </a:ext>
            </a:extLst>
          </p:cNvPr>
          <p:cNvSpPr/>
          <p:nvPr/>
        </p:nvSpPr>
        <p:spPr>
          <a:xfrm>
            <a:off x="7327900" y="2120900"/>
            <a:ext cx="508000" cy="508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2A1636D-1DAF-1D12-C126-968CA6BFB75A}"/>
              </a:ext>
            </a:extLst>
          </p:cNvPr>
          <p:cNvSpPr/>
          <p:nvPr/>
        </p:nvSpPr>
        <p:spPr>
          <a:xfrm>
            <a:off x="7835900" y="2120900"/>
            <a:ext cx="508000" cy="508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9A42411-E039-F52E-4276-3B458B596FA9}"/>
              </a:ext>
            </a:extLst>
          </p:cNvPr>
          <p:cNvSpPr/>
          <p:nvPr/>
        </p:nvSpPr>
        <p:spPr>
          <a:xfrm>
            <a:off x="6311900" y="2628900"/>
            <a:ext cx="508000" cy="508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6C9FAF85-0533-F6E9-1D57-C8464EFB00DA}"/>
              </a:ext>
            </a:extLst>
          </p:cNvPr>
          <p:cNvSpPr/>
          <p:nvPr/>
        </p:nvSpPr>
        <p:spPr>
          <a:xfrm>
            <a:off x="6819900" y="2628900"/>
            <a:ext cx="508000" cy="508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endParaRPr lang="zh-CN" altLang="en-US" baseline="-25000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52F11D1-08D8-6D6F-F202-6ECD1CA639AC}"/>
              </a:ext>
            </a:extLst>
          </p:cNvPr>
          <p:cNvSpPr/>
          <p:nvPr/>
        </p:nvSpPr>
        <p:spPr>
          <a:xfrm>
            <a:off x="7327900" y="2628900"/>
            <a:ext cx="508000" cy="508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AD4C7E8-757C-6632-AD11-8AD55C7737B3}"/>
              </a:ext>
            </a:extLst>
          </p:cNvPr>
          <p:cNvSpPr/>
          <p:nvPr/>
        </p:nvSpPr>
        <p:spPr>
          <a:xfrm>
            <a:off x="7835900" y="2628900"/>
            <a:ext cx="508000" cy="508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baseline="-25000" dirty="0">
                <a:solidFill>
                  <a:schemeClr val="tx1"/>
                </a:solidFill>
              </a:rPr>
              <a:t>k</a:t>
            </a:r>
            <a:endParaRPr lang="zh-CN" altLang="en-US" baseline="-25000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pic>
        <p:nvPicPr>
          <p:cNvPr id="31" name="图形 30">
            <a:extLst>
              <a:ext uri="{FF2B5EF4-FFF2-40B4-BE49-F238E27FC236}">
                <a16:creationId xmlns:a16="http://schemas.microsoft.com/office/drawing/2014/main" id="{6430E501-61D9-6275-B0AF-D1A7533C7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6405" y="2249279"/>
            <a:ext cx="250990" cy="251242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21E388F5-C8D6-CF0A-AA34-A9F98EDD2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6405" y="2757279"/>
            <a:ext cx="250990" cy="251242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E2F3DFA9-7D48-FEBC-307C-09B6A8140269}"/>
              </a:ext>
            </a:extLst>
          </p:cNvPr>
          <p:cNvSpPr/>
          <p:nvPr/>
        </p:nvSpPr>
        <p:spPr>
          <a:xfrm>
            <a:off x="5346572" y="2190234"/>
            <a:ext cx="99258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[entity]</a:t>
            </a:r>
            <a:endParaRPr lang="zh-CN" altLang="en-US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D7A2355-DD43-7866-323E-58145E289BAF}"/>
              </a:ext>
            </a:extLst>
          </p:cNvPr>
          <p:cNvSpPr/>
          <p:nvPr/>
        </p:nvSpPr>
        <p:spPr>
          <a:xfrm>
            <a:off x="5320924" y="2698234"/>
            <a:ext cx="104387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[scores]</a:t>
            </a:r>
            <a:endParaRPr lang="zh-CN" altLang="en-US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21EEEA14-C0D4-F473-4E48-B97A77630C2F}"/>
              </a:ext>
            </a:extLst>
          </p:cNvPr>
          <p:cNvGrpSpPr/>
          <p:nvPr/>
        </p:nvGrpSpPr>
        <p:grpSpPr>
          <a:xfrm>
            <a:off x="5282824" y="3807386"/>
            <a:ext cx="3022976" cy="1016000"/>
            <a:chOff x="5473324" y="2273300"/>
            <a:chExt cx="3022976" cy="1016000"/>
          </a:xfrm>
        </p:grpSpPr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259035A9-F9B4-406E-A395-77B5BF32BF45}"/>
                </a:ext>
              </a:extLst>
            </p:cNvPr>
            <p:cNvSpPr/>
            <p:nvPr/>
          </p:nvSpPr>
          <p:spPr>
            <a:xfrm>
              <a:off x="6464300" y="2273300"/>
              <a:ext cx="508000" cy="50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D68DEBD1-232B-E20F-F59F-8C7FFB39298B}"/>
                </a:ext>
              </a:extLst>
            </p:cNvPr>
            <p:cNvSpPr/>
            <p:nvPr/>
          </p:nvSpPr>
          <p:spPr>
            <a:xfrm>
              <a:off x="6972300" y="2273300"/>
              <a:ext cx="508000" cy="508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EDBB835F-5C6D-1B23-AD97-A1AFCA269E1E}"/>
                </a:ext>
              </a:extLst>
            </p:cNvPr>
            <p:cNvSpPr/>
            <p:nvPr/>
          </p:nvSpPr>
          <p:spPr>
            <a:xfrm>
              <a:off x="7480300" y="2273300"/>
              <a:ext cx="508000" cy="508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393F8B7D-831D-66B4-99FA-89FA22113206}"/>
                </a:ext>
              </a:extLst>
            </p:cNvPr>
            <p:cNvSpPr/>
            <p:nvPr/>
          </p:nvSpPr>
          <p:spPr>
            <a:xfrm>
              <a:off x="7988300" y="2273300"/>
              <a:ext cx="508000" cy="508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AEE647F5-D424-B07F-84DE-81D10D08BAF3}"/>
                </a:ext>
              </a:extLst>
            </p:cNvPr>
            <p:cNvSpPr/>
            <p:nvPr/>
          </p:nvSpPr>
          <p:spPr>
            <a:xfrm>
              <a:off x="6464300" y="2781300"/>
              <a:ext cx="508000" cy="50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r>
                <a:rPr lang="en-US" altLang="zh-CN" baseline="-25000" dirty="0"/>
                <a:t>1</a:t>
              </a:r>
              <a:endParaRPr lang="zh-CN" altLang="en-US" baseline="-25000" dirty="0"/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4B51E63B-60E3-3537-6E4F-CF45C6B0E883}"/>
                </a:ext>
              </a:extLst>
            </p:cNvPr>
            <p:cNvSpPr/>
            <p:nvPr/>
          </p:nvSpPr>
          <p:spPr>
            <a:xfrm>
              <a:off x="6972300" y="2781300"/>
              <a:ext cx="508000" cy="508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endParaRPr lang="zh-CN" altLang="en-US" baseline="-25000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/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D7379992-F59E-B7EC-7188-7C39BFEC6673}"/>
                </a:ext>
              </a:extLst>
            </p:cNvPr>
            <p:cNvSpPr/>
            <p:nvPr/>
          </p:nvSpPr>
          <p:spPr>
            <a:xfrm>
              <a:off x="7480300" y="2781300"/>
              <a:ext cx="508000" cy="508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/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1465B591-6121-1E3F-3817-B94DA8AB35A7}"/>
                </a:ext>
              </a:extLst>
            </p:cNvPr>
            <p:cNvSpPr/>
            <p:nvPr/>
          </p:nvSpPr>
          <p:spPr>
            <a:xfrm>
              <a:off x="7988300" y="2781300"/>
              <a:ext cx="508000" cy="508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k</a:t>
              </a:r>
              <a:endParaRPr lang="zh-CN" altLang="en-US" baseline="-25000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/>
            </a:p>
          </p:txBody>
        </p:sp>
        <p:pic>
          <p:nvPicPr>
            <p:cNvPr id="72" name="图形 71">
              <a:extLst>
                <a:ext uri="{FF2B5EF4-FFF2-40B4-BE49-F238E27FC236}">
                  <a16:creationId xmlns:a16="http://schemas.microsoft.com/office/drawing/2014/main" id="{69B9FC82-8F19-F019-5391-425201D23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08805" y="2401679"/>
              <a:ext cx="250990" cy="251242"/>
            </a:xfrm>
            <a:prstGeom prst="rect">
              <a:avLst/>
            </a:prstGeom>
          </p:spPr>
        </p:pic>
        <p:pic>
          <p:nvPicPr>
            <p:cNvPr id="73" name="图形 72">
              <a:extLst>
                <a:ext uri="{FF2B5EF4-FFF2-40B4-BE49-F238E27FC236}">
                  <a16:creationId xmlns:a16="http://schemas.microsoft.com/office/drawing/2014/main" id="{EA27D165-8883-E4BB-46A1-C0A9AB360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08805" y="2909679"/>
              <a:ext cx="250990" cy="251242"/>
            </a:xfrm>
            <a:prstGeom prst="rect">
              <a:avLst/>
            </a:prstGeom>
          </p:spPr>
        </p:pic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9DCBD884-8841-2040-F820-0A609AD8C2C9}"/>
                </a:ext>
              </a:extLst>
            </p:cNvPr>
            <p:cNvSpPr/>
            <p:nvPr/>
          </p:nvSpPr>
          <p:spPr>
            <a:xfrm>
              <a:off x="5498972" y="2342634"/>
              <a:ext cx="99258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[entity]</a:t>
              </a:r>
              <a:endParaRPr lang="zh-CN" altLang="en-US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C90B52DF-6403-FD49-ABDD-89F917251BE6}"/>
                </a:ext>
              </a:extLst>
            </p:cNvPr>
            <p:cNvSpPr/>
            <p:nvPr/>
          </p:nvSpPr>
          <p:spPr>
            <a:xfrm>
              <a:off x="5473324" y="2850634"/>
              <a:ext cx="104387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[scores]</a:t>
              </a:r>
              <a:endParaRPr lang="zh-CN" altLang="en-US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13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A1CB450-92DE-BC74-AA48-FA4DC8162BA4}"/>
              </a:ext>
            </a:extLst>
          </p:cNvPr>
          <p:cNvSpPr/>
          <p:nvPr/>
        </p:nvSpPr>
        <p:spPr>
          <a:xfrm>
            <a:off x="1062244" y="1036440"/>
            <a:ext cx="4141286" cy="2488631"/>
          </a:xfrm>
          <a:prstGeom prst="roundRect">
            <a:avLst>
              <a:gd name="adj" fmla="val 1316"/>
            </a:avLst>
          </a:pr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EF5B88D8-327A-8E7B-9137-54BAA55186E6}"/>
              </a:ext>
            </a:extLst>
          </p:cNvPr>
          <p:cNvSpPr/>
          <p:nvPr/>
        </p:nvSpPr>
        <p:spPr>
          <a:xfrm rot="5400000">
            <a:off x="4935627" y="2919664"/>
            <a:ext cx="627903" cy="390769"/>
          </a:xfrm>
          <a:prstGeom prst="triangle">
            <a:avLst/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99B37CA4-7688-7297-B388-6999E138722B}"/>
              </a:ext>
            </a:extLst>
          </p:cNvPr>
          <p:cNvSpPr/>
          <p:nvPr/>
        </p:nvSpPr>
        <p:spPr>
          <a:xfrm>
            <a:off x="6319496" y="1036440"/>
            <a:ext cx="4382719" cy="2488631"/>
          </a:xfrm>
          <a:custGeom>
            <a:avLst/>
            <a:gdLst>
              <a:gd name="connsiteX0" fmla="*/ 32750 w 4382719"/>
              <a:gd name="connsiteY0" fmla="*/ 0 h 2488631"/>
              <a:gd name="connsiteX1" fmla="*/ 4108536 w 4382719"/>
              <a:gd name="connsiteY1" fmla="*/ 0 h 2488631"/>
              <a:gd name="connsiteX2" fmla="*/ 4141286 w 4382719"/>
              <a:gd name="connsiteY2" fmla="*/ 32750 h 2488631"/>
              <a:gd name="connsiteX3" fmla="*/ 4141286 w 4382719"/>
              <a:gd name="connsiteY3" fmla="*/ 1884637 h 2488631"/>
              <a:gd name="connsiteX4" fmla="*/ 4382719 w 4382719"/>
              <a:gd name="connsiteY4" fmla="*/ 2078609 h 2488631"/>
              <a:gd name="connsiteX5" fmla="*/ 4141286 w 4382719"/>
              <a:gd name="connsiteY5" fmla="*/ 2272581 h 2488631"/>
              <a:gd name="connsiteX6" fmla="*/ 4141286 w 4382719"/>
              <a:gd name="connsiteY6" fmla="*/ 2455881 h 2488631"/>
              <a:gd name="connsiteX7" fmla="*/ 4108536 w 4382719"/>
              <a:gd name="connsiteY7" fmla="*/ 2488631 h 2488631"/>
              <a:gd name="connsiteX8" fmla="*/ 32750 w 4382719"/>
              <a:gd name="connsiteY8" fmla="*/ 2488631 h 2488631"/>
              <a:gd name="connsiteX9" fmla="*/ 0 w 4382719"/>
              <a:gd name="connsiteY9" fmla="*/ 2455881 h 2488631"/>
              <a:gd name="connsiteX10" fmla="*/ 0 w 4382719"/>
              <a:gd name="connsiteY10" fmla="*/ 32750 h 2488631"/>
              <a:gd name="connsiteX11" fmla="*/ 32750 w 4382719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2719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0300E8B-1A10-B4DC-4E98-E25CBE75DFD3}"/>
              </a:ext>
            </a:extLst>
          </p:cNvPr>
          <p:cNvSpPr/>
          <p:nvPr/>
        </p:nvSpPr>
        <p:spPr>
          <a:xfrm>
            <a:off x="1062244" y="3734688"/>
            <a:ext cx="4382719" cy="2488631"/>
          </a:xfrm>
          <a:custGeom>
            <a:avLst/>
            <a:gdLst>
              <a:gd name="connsiteX0" fmla="*/ 32750 w 4382719"/>
              <a:gd name="connsiteY0" fmla="*/ 0 h 2488631"/>
              <a:gd name="connsiteX1" fmla="*/ 4108536 w 4382719"/>
              <a:gd name="connsiteY1" fmla="*/ 0 h 2488631"/>
              <a:gd name="connsiteX2" fmla="*/ 4141286 w 4382719"/>
              <a:gd name="connsiteY2" fmla="*/ 32750 h 2488631"/>
              <a:gd name="connsiteX3" fmla="*/ 4141286 w 4382719"/>
              <a:gd name="connsiteY3" fmla="*/ 1884637 h 2488631"/>
              <a:gd name="connsiteX4" fmla="*/ 4382719 w 4382719"/>
              <a:gd name="connsiteY4" fmla="*/ 2078609 h 2488631"/>
              <a:gd name="connsiteX5" fmla="*/ 4141286 w 4382719"/>
              <a:gd name="connsiteY5" fmla="*/ 2272581 h 2488631"/>
              <a:gd name="connsiteX6" fmla="*/ 4141286 w 4382719"/>
              <a:gd name="connsiteY6" fmla="*/ 2455881 h 2488631"/>
              <a:gd name="connsiteX7" fmla="*/ 4108536 w 4382719"/>
              <a:gd name="connsiteY7" fmla="*/ 2488631 h 2488631"/>
              <a:gd name="connsiteX8" fmla="*/ 32750 w 4382719"/>
              <a:gd name="connsiteY8" fmla="*/ 2488631 h 2488631"/>
              <a:gd name="connsiteX9" fmla="*/ 0 w 4382719"/>
              <a:gd name="connsiteY9" fmla="*/ 2455881 h 2488631"/>
              <a:gd name="connsiteX10" fmla="*/ 0 w 4382719"/>
              <a:gd name="connsiteY10" fmla="*/ 32750 h 2488631"/>
              <a:gd name="connsiteX11" fmla="*/ 32750 w 4382719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2719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B8826CC4-1A02-0AF4-E741-B9EA5B55C1BA}"/>
              </a:ext>
            </a:extLst>
          </p:cNvPr>
          <p:cNvSpPr/>
          <p:nvPr/>
        </p:nvSpPr>
        <p:spPr>
          <a:xfrm rot="10800000">
            <a:off x="1285701" y="6114791"/>
            <a:ext cx="627903" cy="390769"/>
          </a:xfrm>
          <a:prstGeom prst="triangle">
            <a:avLst/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C2355C81-C71D-F159-7375-85D355D56EE7}"/>
              </a:ext>
            </a:extLst>
          </p:cNvPr>
          <p:cNvSpPr/>
          <p:nvPr/>
        </p:nvSpPr>
        <p:spPr>
          <a:xfrm>
            <a:off x="6319496" y="3737847"/>
            <a:ext cx="4382719" cy="2770872"/>
          </a:xfrm>
          <a:custGeom>
            <a:avLst/>
            <a:gdLst>
              <a:gd name="connsiteX0" fmla="*/ 32750 w 4382719"/>
              <a:gd name="connsiteY0" fmla="*/ 0 h 2770872"/>
              <a:gd name="connsiteX1" fmla="*/ 4108536 w 4382719"/>
              <a:gd name="connsiteY1" fmla="*/ 0 h 2770872"/>
              <a:gd name="connsiteX2" fmla="*/ 4141286 w 4382719"/>
              <a:gd name="connsiteY2" fmla="*/ 32750 h 2770872"/>
              <a:gd name="connsiteX3" fmla="*/ 4141286 w 4382719"/>
              <a:gd name="connsiteY3" fmla="*/ 1884637 h 2770872"/>
              <a:gd name="connsiteX4" fmla="*/ 4382719 w 4382719"/>
              <a:gd name="connsiteY4" fmla="*/ 2078609 h 2770872"/>
              <a:gd name="connsiteX5" fmla="*/ 4141286 w 4382719"/>
              <a:gd name="connsiteY5" fmla="*/ 2272581 h 2770872"/>
              <a:gd name="connsiteX6" fmla="*/ 4141286 w 4382719"/>
              <a:gd name="connsiteY6" fmla="*/ 2455881 h 2770872"/>
              <a:gd name="connsiteX7" fmla="*/ 4108536 w 4382719"/>
              <a:gd name="connsiteY7" fmla="*/ 2488631 h 2770872"/>
              <a:gd name="connsiteX8" fmla="*/ 764167 w 4382719"/>
              <a:gd name="connsiteY8" fmla="*/ 2488631 h 2770872"/>
              <a:gd name="connsiteX9" fmla="*/ 537408 w 4382719"/>
              <a:gd name="connsiteY9" fmla="*/ 2770872 h 2770872"/>
              <a:gd name="connsiteX10" fmla="*/ 310651 w 4382719"/>
              <a:gd name="connsiteY10" fmla="*/ 2488631 h 2770872"/>
              <a:gd name="connsiteX11" fmla="*/ 32750 w 4382719"/>
              <a:gd name="connsiteY11" fmla="*/ 2488631 h 2770872"/>
              <a:gd name="connsiteX12" fmla="*/ 0 w 4382719"/>
              <a:gd name="connsiteY12" fmla="*/ 2455881 h 2770872"/>
              <a:gd name="connsiteX13" fmla="*/ 0 w 4382719"/>
              <a:gd name="connsiteY13" fmla="*/ 32750 h 2770872"/>
              <a:gd name="connsiteX14" fmla="*/ 32750 w 4382719"/>
              <a:gd name="connsiteY14" fmla="*/ 0 h 277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82719" h="2770872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764167" y="2488631"/>
                </a:lnTo>
                <a:lnTo>
                  <a:pt x="537408" y="2770872"/>
                </a:lnTo>
                <a:lnTo>
                  <a:pt x="310651" y="2488631"/>
                </a:ln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EBD0CBE7-048C-B347-6B79-B942DAD11A00}"/>
              </a:ext>
            </a:extLst>
          </p:cNvPr>
          <p:cNvSpPr/>
          <p:nvPr/>
        </p:nvSpPr>
        <p:spPr>
          <a:xfrm>
            <a:off x="674181" y="379379"/>
            <a:ext cx="11011709" cy="6215974"/>
          </a:xfrm>
          <a:custGeom>
            <a:avLst/>
            <a:gdLst>
              <a:gd name="connsiteX0" fmla="*/ 32750 w 4382719"/>
              <a:gd name="connsiteY0" fmla="*/ 0 h 2770872"/>
              <a:gd name="connsiteX1" fmla="*/ 4108536 w 4382719"/>
              <a:gd name="connsiteY1" fmla="*/ 0 h 2770872"/>
              <a:gd name="connsiteX2" fmla="*/ 4141286 w 4382719"/>
              <a:gd name="connsiteY2" fmla="*/ 32750 h 2770872"/>
              <a:gd name="connsiteX3" fmla="*/ 4141286 w 4382719"/>
              <a:gd name="connsiteY3" fmla="*/ 1884637 h 2770872"/>
              <a:gd name="connsiteX4" fmla="*/ 4382719 w 4382719"/>
              <a:gd name="connsiteY4" fmla="*/ 2078609 h 2770872"/>
              <a:gd name="connsiteX5" fmla="*/ 4141286 w 4382719"/>
              <a:gd name="connsiteY5" fmla="*/ 2272581 h 2770872"/>
              <a:gd name="connsiteX6" fmla="*/ 4141286 w 4382719"/>
              <a:gd name="connsiteY6" fmla="*/ 2455881 h 2770872"/>
              <a:gd name="connsiteX7" fmla="*/ 4108536 w 4382719"/>
              <a:gd name="connsiteY7" fmla="*/ 2488631 h 2770872"/>
              <a:gd name="connsiteX8" fmla="*/ 764167 w 4382719"/>
              <a:gd name="connsiteY8" fmla="*/ 2488631 h 2770872"/>
              <a:gd name="connsiteX9" fmla="*/ 537408 w 4382719"/>
              <a:gd name="connsiteY9" fmla="*/ 2770872 h 2770872"/>
              <a:gd name="connsiteX10" fmla="*/ 310651 w 4382719"/>
              <a:gd name="connsiteY10" fmla="*/ 2488631 h 2770872"/>
              <a:gd name="connsiteX11" fmla="*/ 32750 w 4382719"/>
              <a:gd name="connsiteY11" fmla="*/ 2488631 h 2770872"/>
              <a:gd name="connsiteX12" fmla="*/ 0 w 4382719"/>
              <a:gd name="connsiteY12" fmla="*/ 2455881 h 2770872"/>
              <a:gd name="connsiteX13" fmla="*/ 0 w 4382719"/>
              <a:gd name="connsiteY13" fmla="*/ 32750 h 2770872"/>
              <a:gd name="connsiteX14" fmla="*/ 32750 w 4382719"/>
              <a:gd name="connsiteY14" fmla="*/ 0 h 277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82719" h="2770872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764167" y="2488631"/>
                </a:lnTo>
                <a:lnTo>
                  <a:pt x="537408" y="2770872"/>
                </a:lnTo>
                <a:lnTo>
                  <a:pt x="310651" y="2488631"/>
                </a:ln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6DB3F4-023C-F92B-8687-B0125B987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10" y="1325880"/>
            <a:ext cx="989484" cy="922020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104EC88A-E732-50C2-CEB8-4A5B05ECF256}"/>
              </a:ext>
            </a:extLst>
          </p:cNvPr>
          <p:cNvGrpSpPr/>
          <p:nvPr/>
        </p:nvGrpSpPr>
        <p:grpSpPr>
          <a:xfrm>
            <a:off x="1246105" y="4260839"/>
            <a:ext cx="722930" cy="811005"/>
            <a:chOff x="9835465" y="3560322"/>
            <a:chExt cx="1209475" cy="1374844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D1EA544E-8019-9EA6-41E3-E04B2FDECA48}"/>
                </a:ext>
              </a:extLst>
            </p:cNvPr>
            <p:cNvSpPr/>
            <p:nvPr/>
          </p:nvSpPr>
          <p:spPr>
            <a:xfrm>
              <a:off x="9835465" y="3690026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1AD69C22-3738-BFC4-1A9A-668DE64BC541}"/>
                </a:ext>
              </a:extLst>
            </p:cNvPr>
            <p:cNvSpPr/>
            <p:nvPr/>
          </p:nvSpPr>
          <p:spPr>
            <a:xfrm>
              <a:off x="9910045" y="3620310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0A7C38F-A07B-7C82-AB4C-4C2766F6D3E2}"/>
                </a:ext>
              </a:extLst>
            </p:cNvPr>
            <p:cNvGrpSpPr/>
            <p:nvPr/>
          </p:nvGrpSpPr>
          <p:grpSpPr>
            <a:xfrm>
              <a:off x="9984625" y="3560322"/>
              <a:ext cx="1060315" cy="1245140"/>
              <a:chOff x="8104759" y="3890253"/>
              <a:chExt cx="1060315" cy="1245140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E798861D-CD17-66AC-1224-98507951676C}"/>
                  </a:ext>
                </a:extLst>
              </p:cNvPr>
              <p:cNvGrpSpPr/>
              <p:nvPr/>
            </p:nvGrpSpPr>
            <p:grpSpPr>
              <a:xfrm>
                <a:off x="8104759" y="3890253"/>
                <a:ext cx="1060315" cy="1245140"/>
                <a:chOff x="5376150" y="3795408"/>
                <a:chExt cx="1060315" cy="1245140"/>
              </a:xfrm>
            </p:grpSpPr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id="{453B0C12-1E60-F38D-5E06-D2D845D4AFB8}"/>
                    </a:ext>
                  </a:extLst>
                </p:cNvPr>
                <p:cNvGrpSpPr/>
                <p:nvPr/>
              </p:nvGrpSpPr>
              <p:grpSpPr>
                <a:xfrm>
                  <a:off x="5376150" y="3795408"/>
                  <a:ext cx="1060315" cy="1245140"/>
                  <a:chOff x="9619031" y="1266216"/>
                  <a:chExt cx="1060315" cy="1245140"/>
                </a:xfrm>
              </p:grpSpPr>
              <p:sp>
                <p:nvSpPr>
                  <p:cNvPr id="25" name="任意多边形: 形状 24">
                    <a:extLst>
                      <a:ext uri="{FF2B5EF4-FFF2-40B4-BE49-F238E27FC236}">
                        <a16:creationId xmlns:a16="http://schemas.microsoft.com/office/drawing/2014/main" id="{6557D489-DAE9-1205-E942-28E9472CD442}"/>
                      </a:ext>
                    </a:extLst>
                  </p:cNvPr>
                  <p:cNvSpPr/>
                  <p:nvPr/>
                </p:nvSpPr>
                <p:spPr>
                  <a:xfrm>
                    <a:off x="9619031" y="1266216"/>
                    <a:ext cx="1060315" cy="1245140"/>
                  </a:xfrm>
                  <a:custGeom>
                    <a:avLst/>
                    <a:gdLst>
                      <a:gd name="connsiteX0" fmla="*/ 50259 w 1060315"/>
                      <a:gd name="connsiteY0" fmla="*/ 0 h 1245140"/>
                      <a:gd name="connsiteX1" fmla="*/ 672829 w 1060315"/>
                      <a:gd name="connsiteY1" fmla="*/ 0 h 1245140"/>
                      <a:gd name="connsiteX2" fmla="*/ 672829 w 1060315"/>
                      <a:gd name="connsiteY2" fmla="*/ 361546 h 1245140"/>
                      <a:gd name="connsiteX3" fmla="*/ 723088 w 1060315"/>
                      <a:gd name="connsiteY3" fmla="*/ 411805 h 1245140"/>
                      <a:gd name="connsiteX4" fmla="*/ 1060315 w 1060315"/>
                      <a:gd name="connsiteY4" fmla="*/ 411805 h 1245140"/>
                      <a:gd name="connsiteX5" fmla="*/ 1060315 w 1060315"/>
                      <a:gd name="connsiteY5" fmla="*/ 1194881 h 1245140"/>
                      <a:gd name="connsiteX6" fmla="*/ 1010056 w 1060315"/>
                      <a:gd name="connsiteY6" fmla="*/ 1245140 h 1245140"/>
                      <a:gd name="connsiteX7" fmla="*/ 50259 w 1060315"/>
                      <a:gd name="connsiteY7" fmla="*/ 1245140 h 1245140"/>
                      <a:gd name="connsiteX8" fmla="*/ 0 w 1060315"/>
                      <a:gd name="connsiteY8" fmla="*/ 1194881 h 1245140"/>
                      <a:gd name="connsiteX9" fmla="*/ 0 w 1060315"/>
                      <a:gd name="connsiteY9" fmla="*/ 50259 h 1245140"/>
                      <a:gd name="connsiteX10" fmla="*/ 50259 w 1060315"/>
                      <a:gd name="connsiteY10" fmla="*/ 0 h 12451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60315" h="1245140">
                        <a:moveTo>
                          <a:pt x="50259" y="0"/>
                        </a:moveTo>
                        <a:lnTo>
                          <a:pt x="672829" y="0"/>
                        </a:lnTo>
                        <a:lnTo>
                          <a:pt x="672829" y="361546"/>
                        </a:lnTo>
                        <a:cubicBezTo>
                          <a:pt x="672829" y="389303"/>
                          <a:pt x="695331" y="411805"/>
                          <a:pt x="723088" y="411805"/>
                        </a:cubicBezTo>
                        <a:lnTo>
                          <a:pt x="1060315" y="411805"/>
                        </a:lnTo>
                        <a:lnTo>
                          <a:pt x="1060315" y="1194881"/>
                        </a:lnTo>
                        <a:cubicBezTo>
                          <a:pt x="1060315" y="1222638"/>
                          <a:pt x="1037813" y="1245140"/>
                          <a:pt x="1010056" y="1245140"/>
                        </a:cubicBezTo>
                        <a:lnTo>
                          <a:pt x="50259" y="1245140"/>
                        </a:lnTo>
                        <a:cubicBezTo>
                          <a:pt x="22502" y="1245140"/>
                          <a:pt x="0" y="1222638"/>
                          <a:pt x="0" y="1194881"/>
                        </a:cubicBezTo>
                        <a:lnTo>
                          <a:pt x="0" y="50259"/>
                        </a:lnTo>
                        <a:cubicBezTo>
                          <a:pt x="0" y="22502"/>
                          <a:pt x="22502" y="0"/>
                          <a:pt x="50259" y="0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6" name="直接连接符 25">
                    <a:extLst>
                      <a:ext uri="{FF2B5EF4-FFF2-40B4-BE49-F238E27FC236}">
                        <a16:creationId xmlns:a16="http://schemas.microsoft.com/office/drawing/2014/main" id="{D4C12622-9C99-82BE-7F26-DEDD7F517D3E}"/>
                      </a:ext>
                    </a:extLst>
                  </p:cNvPr>
                  <p:cNvCxnSpPr>
                    <a:stCxn id="25" idx="1"/>
                    <a:endCxn id="25" idx="4"/>
                  </p:cNvCxnSpPr>
                  <p:nvPr/>
                </p:nvCxnSpPr>
                <p:spPr>
                  <a:xfrm>
                    <a:off x="10291860" y="1266216"/>
                    <a:ext cx="387486" cy="41180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DB558C17-FCFE-67A8-6498-1094BA17D9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153711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AD75D5E1-9163-1BB9-C585-FE12F42936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335294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92FC81F4-0518-DCD7-8609-F7E331A14B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497422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4960ABDF-9B80-64CD-613F-7F7AE63F52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662792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43294120-029F-509F-A975-4798A1D6F9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818434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0E44E43-114A-3CCC-B776-2C5B40484D13}"/>
                  </a:ext>
                </a:extLst>
              </p:cNvPr>
              <p:cNvSpPr/>
              <p:nvPr/>
            </p:nvSpPr>
            <p:spPr>
              <a:xfrm>
                <a:off x="8706251" y="4408252"/>
                <a:ext cx="236715" cy="199416"/>
              </a:xfrm>
              <a:prstGeom prst="rect">
                <a:avLst/>
              </a:prstGeom>
              <a:solidFill>
                <a:srgbClr val="70707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E10379D-12C5-218E-0211-FF48526BA9E1}"/>
              </a:ext>
            </a:extLst>
          </p:cNvPr>
          <p:cNvGrpSpPr/>
          <p:nvPr/>
        </p:nvGrpSpPr>
        <p:grpSpPr>
          <a:xfrm>
            <a:off x="1135410" y="2925425"/>
            <a:ext cx="855933" cy="685877"/>
            <a:chOff x="6736080" y="4899341"/>
            <a:chExt cx="1397528" cy="1060324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602EB6D6-6F54-DFE4-DC26-273B6DACD020}"/>
                </a:ext>
              </a:extLst>
            </p:cNvPr>
            <p:cNvSpPr/>
            <p:nvPr/>
          </p:nvSpPr>
          <p:spPr>
            <a:xfrm>
              <a:off x="6736080" y="4899341"/>
              <a:ext cx="1280160" cy="944880"/>
            </a:xfrm>
            <a:prstGeom prst="roundRect">
              <a:avLst/>
            </a:prstGeom>
            <a:solidFill>
              <a:srgbClr val="B3B2C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DA7E1804-08E7-6CD2-D8FE-35AEDA5C70A4}"/>
                </a:ext>
              </a:extLst>
            </p:cNvPr>
            <p:cNvSpPr/>
            <p:nvPr/>
          </p:nvSpPr>
          <p:spPr>
            <a:xfrm>
              <a:off x="6785036" y="4957063"/>
              <a:ext cx="1280160" cy="944880"/>
            </a:xfrm>
            <a:prstGeom prst="roundRect">
              <a:avLst/>
            </a:prstGeom>
            <a:solidFill>
              <a:srgbClr val="0F6D8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13DCA273-CDB4-91AA-1235-05BC60D85F50}"/>
                </a:ext>
              </a:extLst>
            </p:cNvPr>
            <p:cNvGrpSpPr/>
            <p:nvPr/>
          </p:nvGrpSpPr>
          <p:grpSpPr>
            <a:xfrm>
              <a:off x="6850305" y="5014785"/>
              <a:ext cx="1283303" cy="944880"/>
              <a:chOff x="6096000" y="4411813"/>
              <a:chExt cx="1283303" cy="944880"/>
            </a:xfrm>
          </p:grpSpPr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0E73912C-21F6-2B88-8A79-511008D87261}"/>
                  </a:ext>
                </a:extLst>
              </p:cNvPr>
              <p:cNvSpPr/>
              <p:nvPr/>
            </p:nvSpPr>
            <p:spPr>
              <a:xfrm>
                <a:off x="6096000" y="4411813"/>
                <a:ext cx="1280160" cy="944880"/>
              </a:xfrm>
              <a:prstGeom prst="roundRect">
                <a:avLst/>
              </a:pr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F2C9160C-0D4F-6A22-68DE-B6678572FD18}"/>
                  </a:ext>
                </a:extLst>
              </p:cNvPr>
              <p:cNvGrpSpPr/>
              <p:nvPr/>
            </p:nvGrpSpPr>
            <p:grpSpPr>
              <a:xfrm>
                <a:off x="6099359" y="4884253"/>
                <a:ext cx="1279944" cy="472440"/>
                <a:chOff x="7380916" y="3163010"/>
                <a:chExt cx="1279944" cy="472440"/>
              </a:xfrm>
            </p:grpSpPr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1AE2FDC3-AFD3-AD05-965E-939D7F5C4B09}"/>
                    </a:ext>
                  </a:extLst>
                </p:cNvPr>
                <p:cNvSpPr/>
                <p:nvPr/>
              </p:nvSpPr>
              <p:spPr>
                <a:xfrm>
                  <a:off x="7817205" y="3179756"/>
                  <a:ext cx="843655" cy="455694"/>
                </a:xfrm>
                <a:custGeom>
                  <a:avLst/>
                  <a:gdLst>
                    <a:gd name="connsiteX0" fmla="*/ 669856 w 843655"/>
                    <a:gd name="connsiteY0" fmla="*/ 0 h 455694"/>
                    <a:gd name="connsiteX1" fmla="*/ 698321 w 843655"/>
                    <a:gd name="connsiteY1" fmla="*/ 9228 h 455694"/>
                    <a:gd name="connsiteX2" fmla="*/ 843655 w 843655"/>
                    <a:gd name="connsiteY2" fmla="*/ 110394 h 455694"/>
                    <a:gd name="connsiteX3" fmla="*/ 843655 w 843655"/>
                    <a:gd name="connsiteY3" fmla="*/ 298211 h 455694"/>
                    <a:gd name="connsiteX4" fmla="*/ 686172 w 843655"/>
                    <a:gd name="connsiteY4" fmla="*/ 455694 h 455694"/>
                    <a:gd name="connsiteX5" fmla="*/ 0 w 843655"/>
                    <a:gd name="connsiteY5" fmla="*/ 455694 h 455694"/>
                    <a:gd name="connsiteX6" fmla="*/ 641391 w 843655"/>
                    <a:gd name="connsiteY6" fmla="*/ 9228 h 455694"/>
                    <a:gd name="connsiteX7" fmla="*/ 669856 w 843655"/>
                    <a:gd name="connsiteY7" fmla="*/ 0 h 455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43655" h="455694">
                      <a:moveTo>
                        <a:pt x="669856" y="0"/>
                      </a:moveTo>
                      <a:cubicBezTo>
                        <a:pt x="679669" y="0"/>
                        <a:pt x="689483" y="3076"/>
                        <a:pt x="698321" y="9228"/>
                      </a:cubicBezTo>
                      <a:lnTo>
                        <a:pt x="843655" y="110394"/>
                      </a:lnTo>
                      <a:lnTo>
                        <a:pt x="843655" y="298211"/>
                      </a:lnTo>
                      <a:cubicBezTo>
                        <a:pt x="843655" y="385186"/>
                        <a:pt x="773147" y="455694"/>
                        <a:pt x="686172" y="455694"/>
                      </a:cubicBezTo>
                      <a:lnTo>
                        <a:pt x="0" y="455694"/>
                      </a:lnTo>
                      <a:lnTo>
                        <a:pt x="641391" y="9228"/>
                      </a:lnTo>
                      <a:cubicBezTo>
                        <a:pt x="650230" y="3076"/>
                        <a:pt x="660043" y="0"/>
                        <a:pt x="669856" y="0"/>
                      </a:cubicBezTo>
                      <a:close/>
                    </a:path>
                  </a:pathLst>
                </a:cu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任意多边形: 形状 34">
                  <a:extLst>
                    <a:ext uri="{FF2B5EF4-FFF2-40B4-BE49-F238E27FC236}">
                      <a16:creationId xmlns:a16="http://schemas.microsoft.com/office/drawing/2014/main" id="{34CBA879-1C46-1F05-C293-C87EB215D471}"/>
                    </a:ext>
                  </a:extLst>
                </p:cNvPr>
                <p:cNvSpPr/>
                <p:nvPr/>
              </p:nvSpPr>
              <p:spPr>
                <a:xfrm>
                  <a:off x="7380916" y="3163010"/>
                  <a:ext cx="1004737" cy="472440"/>
                </a:xfrm>
                <a:custGeom>
                  <a:avLst/>
                  <a:gdLst>
                    <a:gd name="connsiteX0" fmla="*/ 310823 w 1004737"/>
                    <a:gd name="connsiteY0" fmla="*/ 0 h 472440"/>
                    <a:gd name="connsiteX1" fmla="*/ 339289 w 1004737"/>
                    <a:gd name="connsiteY1" fmla="*/ 9228 h 472440"/>
                    <a:gd name="connsiteX2" fmla="*/ 1004737 w 1004737"/>
                    <a:gd name="connsiteY2" fmla="*/ 472440 h 472440"/>
                    <a:gd name="connsiteX3" fmla="*/ 157483 w 1004737"/>
                    <a:gd name="connsiteY3" fmla="*/ 472440 h 472440"/>
                    <a:gd name="connsiteX4" fmla="*/ 0 w 1004737"/>
                    <a:gd name="connsiteY4" fmla="*/ 314957 h 472440"/>
                    <a:gd name="connsiteX5" fmla="*/ 0 w 1004737"/>
                    <a:gd name="connsiteY5" fmla="*/ 205775 h 472440"/>
                    <a:gd name="connsiteX6" fmla="*/ 282358 w 1004737"/>
                    <a:gd name="connsiteY6" fmla="*/ 9228 h 472440"/>
                    <a:gd name="connsiteX7" fmla="*/ 310823 w 1004737"/>
                    <a:gd name="connsiteY7" fmla="*/ 0 h 472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4737" h="472440">
                      <a:moveTo>
                        <a:pt x="310823" y="0"/>
                      </a:moveTo>
                      <a:cubicBezTo>
                        <a:pt x="320637" y="0"/>
                        <a:pt x="330450" y="3076"/>
                        <a:pt x="339289" y="9228"/>
                      </a:cubicBezTo>
                      <a:lnTo>
                        <a:pt x="1004737" y="472440"/>
                      </a:lnTo>
                      <a:lnTo>
                        <a:pt x="157483" y="472440"/>
                      </a:lnTo>
                      <a:cubicBezTo>
                        <a:pt x="70508" y="472440"/>
                        <a:pt x="0" y="401932"/>
                        <a:pt x="0" y="314957"/>
                      </a:cubicBezTo>
                      <a:lnTo>
                        <a:pt x="0" y="205775"/>
                      </a:lnTo>
                      <a:lnTo>
                        <a:pt x="282358" y="9228"/>
                      </a:lnTo>
                      <a:cubicBezTo>
                        <a:pt x="291197" y="3076"/>
                        <a:pt x="301010" y="0"/>
                        <a:pt x="310823" y="0"/>
                      </a:cubicBezTo>
                      <a:close/>
                    </a:path>
                  </a:pathLst>
                </a:custGeom>
                <a:solidFill>
                  <a:srgbClr val="00A6A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B9F1CAB8-1927-4B0D-B207-FDCCBBAFC24F}"/>
                  </a:ext>
                </a:extLst>
              </p:cNvPr>
              <p:cNvSpPr/>
              <p:nvPr/>
            </p:nvSpPr>
            <p:spPr>
              <a:xfrm>
                <a:off x="6991334" y="4554340"/>
                <a:ext cx="225524" cy="225524"/>
              </a:xfrm>
              <a:prstGeom prst="ellipse">
                <a:avLst/>
              </a:prstGeom>
              <a:solidFill>
                <a:srgbClr val="F9E65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370B4BC-DE9D-841C-C9E6-778403E0D1AC}"/>
              </a:ext>
            </a:extLst>
          </p:cNvPr>
          <p:cNvGrpSpPr/>
          <p:nvPr/>
        </p:nvGrpSpPr>
        <p:grpSpPr>
          <a:xfrm>
            <a:off x="2816466" y="4273830"/>
            <a:ext cx="948751" cy="785022"/>
            <a:chOff x="3254067" y="3967672"/>
            <a:chExt cx="1477953" cy="1297748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1825921B-9C15-103D-CB4C-420E7E79FEDB}"/>
                </a:ext>
              </a:extLst>
            </p:cNvPr>
            <p:cNvGrpSpPr/>
            <p:nvPr/>
          </p:nvGrpSpPr>
          <p:grpSpPr>
            <a:xfrm>
              <a:off x="3642291" y="3967672"/>
              <a:ext cx="143028" cy="1297748"/>
              <a:chOff x="3531142" y="2334638"/>
              <a:chExt cx="136186" cy="984928"/>
            </a:xfrm>
          </p:grpSpPr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F6DAA04D-F2DF-B517-3571-F6969F5FF142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5AF2EDC6-1ED3-3F24-C586-3ACF035F49FC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5C16F302-1341-34D0-1CCD-16268B52A4C4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椭圆 85">
                <a:extLst>
                  <a:ext uri="{FF2B5EF4-FFF2-40B4-BE49-F238E27FC236}">
                    <a16:creationId xmlns:a16="http://schemas.microsoft.com/office/drawing/2014/main" id="{5ACD47A6-8403-A3F6-95AD-0ACD0B1CCCED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94A64457-8D2D-AB13-B9BD-5811A0A3679E}"/>
                </a:ext>
              </a:extLst>
            </p:cNvPr>
            <p:cNvGrpSpPr/>
            <p:nvPr/>
          </p:nvGrpSpPr>
          <p:grpSpPr>
            <a:xfrm>
              <a:off x="3254067" y="4168482"/>
              <a:ext cx="143028" cy="945271"/>
              <a:chOff x="3104749" y="2327346"/>
              <a:chExt cx="136186" cy="717415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E8D52DBE-452B-4BD5-70B2-0B3D925DEA69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4C9C1967-57B2-C7F0-EA71-8F7CE72BF69F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AC70C8D3-3BD5-FCC4-4F9C-68BE0BEB2C17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83BC0F3-6EC4-0BE2-E43C-F656D1A6EE0A}"/>
                </a:ext>
              </a:extLst>
            </p:cNvPr>
            <p:cNvGrpSpPr/>
            <p:nvPr/>
          </p:nvGrpSpPr>
          <p:grpSpPr>
            <a:xfrm>
              <a:off x="3917681" y="3967672"/>
              <a:ext cx="143028" cy="1297748"/>
              <a:chOff x="3531142" y="2334638"/>
              <a:chExt cx="136186" cy="984928"/>
            </a:xfrm>
          </p:grpSpPr>
          <p:sp>
            <p:nvSpPr>
              <p:cNvPr id="76" name="椭圆 75">
                <a:extLst>
                  <a:ext uri="{FF2B5EF4-FFF2-40B4-BE49-F238E27FC236}">
                    <a16:creationId xmlns:a16="http://schemas.microsoft.com/office/drawing/2014/main" id="{2AB175BC-FE1F-6A61-4E14-01749FA83D3A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7E4FCCE1-548D-A6C9-DA92-46DFE108ABD6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F6AFE662-4F0B-DF85-6DAE-60AB847F1F7C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5A3203DF-1461-7A3E-CBC4-D56823C79CDA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5BDB265-5AEB-B9A0-9CD4-01729C892754}"/>
                </a:ext>
              </a:extLst>
            </p:cNvPr>
            <p:cNvCxnSpPr>
              <a:stCxn id="80" idx="6"/>
              <a:endCxn id="84" idx="2"/>
            </p:cNvCxnSpPr>
            <p:nvPr/>
          </p:nvCxnSpPr>
          <p:spPr>
            <a:xfrm flipV="1">
              <a:off x="3397095" y="4057392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323B5E3-EF10-9A3E-21E2-CE5EB8ED2AF8}"/>
                </a:ext>
              </a:extLst>
            </p:cNvPr>
            <p:cNvCxnSpPr>
              <a:stCxn id="81" idx="6"/>
              <a:endCxn id="84" idx="2"/>
            </p:cNvCxnSpPr>
            <p:nvPr/>
          </p:nvCxnSpPr>
          <p:spPr>
            <a:xfrm flipV="1">
              <a:off x="3397095" y="4057392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A95748F-F294-2521-0C22-20B810697945}"/>
                </a:ext>
              </a:extLst>
            </p:cNvPr>
            <p:cNvCxnSpPr>
              <a:stCxn id="80" idx="6"/>
              <a:endCxn id="85" idx="2"/>
            </p:cNvCxnSpPr>
            <p:nvPr/>
          </p:nvCxnSpPr>
          <p:spPr>
            <a:xfrm>
              <a:off x="3397095" y="4258202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6CF5E453-34B4-AEEF-074D-F68A9D0C82B3}"/>
                </a:ext>
              </a:extLst>
            </p:cNvPr>
            <p:cNvCxnSpPr>
              <a:stCxn id="80" idx="6"/>
              <a:endCxn id="86" idx="2"/>
            </p:cNvCxnSpPr>
            <p:nvPr/>
          </p:nvCxnSpPr>
          <p:spPr>
            <a:xfrm>
              <a:off x="3397095" y="4258202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3791A772-CCF9-ACBF-DCF8-9DAF0244768F}"/>
                </a:ext>
              </a:extLst>
            </p:cNvPr>
            <p:cNvCxnSpPr>
              <a:stCxn id="81" idx="6"/>
              <a:endCxn id="85" idx="2"/>
            </p:cNvCxnSpPr>
            <p:nvPr/>
          </p:nvCxnSpPr>
          <p:spPr>
            <a:xfrm flipV="1">
              <a:off x="3397095" y="4430161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05CF500-7F03-A20A-FEC8-B5A01B71281B}"/>
                </a:ext>
              </a:extLst>
            </p:cNvPr>
            <p:cNvCxnSpPr>
              <a:stCxn id="81" idx="6"/>
              <a:endCxn id="86" idx="2"/>
            </p:cNvCxnSpPr>
            <p:nvPr/>
          </p:nvCxnSpPr>
          <p:spPr>
            <a:xfrm>
              <a:off x="3397095" y="4640579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94E31A94-20F1-BDE4-59BE-A9B443CAFC9F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>
              <a:off x="3397095" y="4640579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A0321D17-DFF5-4019-00CD-7C48B49C83B7}"/>
                </a:ext>
              </a:extLst>
            </p:cNvPr>
            <p:cNvCxnSpPr>
              <a:stCxn id="82" idx="6"/>
              <a:endCxn id="85" idx="2"/>
            </p:cNvCxnSpPr>
            <p:nvPr/>
          </p:nvCxnSpPr>
          <p:spPr>
            <a:xfrm flipV="1">
              <a:off x="3397095" y="4430161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9DF191FE-8161-11E7-C418-F81AE469D152}"/>
                </a:ext>
              </a:extLst>
            </p:cNvPr>
            <p:cNvCxnSpPr>
              <a:stCxn id="82" idx="6"/>
              <a:endCxn id="86" idx="2"/>
            </p:cNvCxnSpPr>
            <p:nvPr/>
          </p:nvCxnSpPr>
          <p:spPr>
            <a:xfrm flipV="1">
              <a:off x="3397095" y="4802931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3173AB7A-FE26-331B-BC50-ECE94D49391A}"/>
                </a:ext>
              </a:extLst>
            </p:cNvPr>
            <p:cNvCxnSpPr>
              <a:stCxn id="84" idx="6"/>
              <a:endCxn id="77" idx="2"/>
            </p:cNvCxnSpPr>
            <p:nvPr/>
          </p:nvCxnSpPr>
          <p:spPr>
            <a:xfrm>
              <a:off x="3785320" y="405739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FAB17ECC-EFA4-7830-E786-68A67D978AD4}"/>
                </a:ext>
              </a:extLst>
            </p:cNvPr>
            <p:cNvCxnSpPr>
              <a:stCxn id="84" idx="6"/>
              <a:endCxn id="78" idx="2"/>
            </p:cNvCxnSpPr>
            <p:nvPr/>
          </p:nvCxnSpPr>
          <p:spPr>
            <a:xfrm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97FD2DE-CF05-DCAD-5E19-F4BCBFE94D4A}"/>
                </a:ext>
              </a:extLst>
            </p:cNvPr>
            <p:cNvCxnSpPr>
              <a:stCxn id="77" idx="2"/>
              <a:endCxn id="85" idx="6"/>
            </p:cNvCxnSpPr>
            <p:nvPr/>
          </p:nvCxnSpPr>
          <p:spPr>
            <a:xfrm flipH="1"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8B0FAEB4-71CC-A1B0-B902-1E9917009FCB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>
              <a:off x="3785320" y="443016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1A693930-2E78-ED30-1CEF-494C667A21B2}"/>
                </a:ext>
              </a:extLst>
            </p:cNvPr>
            <p:cNvCxnSpPr>
              <a:stCxn id="85" idx="6"/>
              <a:endCxn id="79" idx="2"/>
            </p:cNvCxnSpPr>
            <p:nvPr/>
          </p:nvCxnSpPr>
          <p:spPr>
            <a:xfrm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DFD280A-8A1C-8513-AD70-DB93C7ADD70A}"/>
                </a:ext>
              </a:extLst>
            </p:cNvPr>
            <p:cNvCxnSpPr>
              <a:stCxn id="78" idx="2"/>
              <a:endCxn id="86" idx="6"/>
            </p:cNvCxnSpPr>
            <p:nvPr/>
          </p:nvCxnSpPr>
          <p:spPr>
            <a:xfrm flipH="1"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33393917-67F6-67C7-1E75-5199C0BA3643}"/>
                </a:ext>
              </a:extLst>
            </p:cNvPr>
            <p:cNvCxnSpPr>
              <a:stCxn id="86" idx="6"/>
              <a:endCxn id="79" idx="2"/>
            </p:cNvCxnSpPr>
            <p:nvPr/>
          </p:nvCxnSpPr>
          <p:spPr>
            <a:xfrm>
              <a:off x="3785320" y="480293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5E4ADCD9-7BE5-F6CC-2A6E-9FD5383E2CF7}"/>
                </a:ext>
              </a:extLst>
            </p:cNvPr>
            <p:cNvCxnSpPr>
              <a:stCxn id="79" idx="2"/>
              <a:endCxn id="83" idx="6"/>
            </p:cNvCxnSpPr>
            <p:nvPr/>
          </p:nvCxnSpPr>
          <p:spPr>
            <a:xfrm flipH="1"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F948A68-843B-9141-0D4A-509384CADFDF}"/>
                </a:ext>
              </a:extLst>
            </p:cNvPr>
            <p:cNvCxnSpPr>
              <a:stCxn id="83" idx="6"/>
              <a:endCxn id="76" idx="2"/>
            </p:cNvCxnSpPr>
            <p:nvPr/>
          </p:nvCxnSpPr>
          <p:spPr>
            <a:xfrm>
              <a:off x="3785320" y="5175700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719D3FF3-199A-A1DE-C825-2F350899528D}"/>
                </a:ext>
              </a:extLst>
            </p:cNvPr>
            <p:cNvCxnSpPr>
              <a:stCxn id="86" idx="6"/>
              <a:endCxn id="76" idx="2"/>
            </p:cNvCxnSpPr>
            <p:nvPr/>
          </p:nvCxnSpPr>
          <p:spPr>
            <a:xfrm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7B9BCC0D-ACA0-D888-4FDC-B4D4C09F6813}"/>
                </a:ext>
              </a:extLst>
            </p:cNvPr>
            <p:cNvGrpSpPr/>
            <p:nvPr/>
          </p:nvGrpSpPr>
          <p:grpSpPr>
            <a:xfrm>
              <a:off x="4297108" y="4171482"/>
              <a:ext cx="143028" cy="945271"/>
              <a:chOff x="3104749" y="2327346"/>
              <a:chExt cx="136186" cy="717415"/>
            </a:xfrm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C83FBE95-8B03-261F-A399-8F4A4F14C261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FFFBD2A2-EFA0-C0B0-AAAD-76E45D4652B7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E6B8FD01-B0D0-95C7-1217-1362DF2077F2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EF66D621-6247-B860-D941-0ACA8E28A06A}"/>
                </a:ext>
              </a:extLst>
            </p:cNvPr>
            <p:cNvCxnSpPr>
              <a:stCxn id="82" idx="6"/>
              <a:endCxn id="83" idx="2"/>
            </p:cNvCxnSpPr>
            <p:nvPr/>
          </p:nvCxnSpPr>
          <p:spPr>
            <a:xfrm>
              <a:off x="3397095" y="5024033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17D73787-5C8C-C85E-9740-7874AEB843F3}"/>
                </a:ext>
              </a:extLst>
            </p:cNvPr>
            <p:cNvCxnSpPr>
              <a:stCxn id="77" idx="6"/>
              <a:endCxn id="73" idx="2"/>
            </p:cNvCxnSpPr>
            <p:nvPr/>
          </p:nvCxnSpPr>
          <p:spPr>
            <a:xfrm>
              <a:off x="4060709" y="4057392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411443A-6B10-8993-6251-7C00581857C5}"/>
                </a:ext>
              </a:extLst>
            </p:cNvPr>
            <p:cNvCxnSpPr>
              <a:stCxn id="77" idx="6"/>
              <a:endCxn id="74" idx="2"/>
            </p:cNvCxnSpPr>
            <p:nvPr/>
          </p:nvCxnSpPr>
          <p:spPr>
            <a:xfrm>
              <a:off x="4060709" y="4057392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FC76C73A-C4F8-2968-B954-682811D19F6C}"/>
                </a:ext>
              </a:extLst>
            </p:cNvPr>
            <p:cNvCxnSpPr>
              <a:stCxn id="78" idx="6"/>
              <a:endCxn id="74" idx="2"/>
            </p:cNvCxnSpPr>
            <p:nvPr/>
          </p:nvCxnSpPr>
          <p:spPr>
            <a:xfrm>
              <a:off x="4060709" y="4430161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10589767-7B6C-54E3-0996-2BE569AB22F3}"/>
                </a:ext>
              </a:extLst>
            </p:cNvPr>
            <p:cNvCxnSpPr>
              <a:stCxn id="78" idx="6"/>
              <a:endCxn id="75" idx="2"/>
            </p:cNvCxnSpPr>
            <p:nvPr/>
          </p:nvCxnSpPr>
          <p:spPr>
            <a:xfrm>
              <a:off x="4060709" y="4430161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FCC124FF-0822-8611-A9ED-2C0FE36C37E8}"/>
                </a:ext>
              </a:extLst>
            </p:cNvPr>
            <p:cNvCxnSpPr>
              <a:stCxn id="76" idx="6"/>
              <a:endCxn id="75" idx="2"/>
            </p:cNvCxnSpPr>
            <p:nvPr/>
          </p:nvCxnSpPr>
          <p:spPr>
            <a:xfrm flipV="1">
              <a:off x="4060709" y="5027033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EAD6E9A0-D34E-4885-B9A0-9A9EB3CFB057}"/>
                </a:ext>
              </a:extLst>
            </p:cNvPr>
            <p:cNvCxnSpPr>
              <a:stCxn id="79" idx="6"/>
              <a:endCxn id="75" idx="2"/>
            </p:cNvCxnSpPr>
            <p:nvPr/>
          </p:nvCxnSpPr>
          <p:spPr>
            <a:xfrm>
              <a:off x="4060709" y="4802931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17B4BE5B-3FF2-8EC8-0FFA-A351F1A2E7C1}"/>
                </a:ext>
              </a:extLst>
            </p:cNvPr>
            <p:cNvCxnSpPr>
              <a:stCxn id="79" idx="6"/>
              <a:endCxn id="74" idx="2"/>
            </p:cNvCxnSpPr>
            <p:nvPr/>
          </p:nvCxnSpPr>
          <p:spPr>
            <a:xfrm flipV="1">
              <a:off x="4060709" y="4643579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65E1A9E2-3E82-751B-30D5-BDCC2DD86D6B}"/>
                </a:ext>
              </a:extLst>
            </p:cNvPr>
            <p:cNvCxnSpPr>
              <a:stCxn id="76" idx="6"/>
              <a:endCxn id="74" idx="2"/>
            </p:cNvCxnSpPr>
            <p:nvPr/>
          </p:nvCxnSpPr>
          <p:spPr>
            <a:xfrm flipV="1">
              <a:off x="4060709" y="4643579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7EF2B4DD-CCED-3BD0-B546-C4C3A7BE924B}"/>
                </a:ext>
              </a:extLst>
            </p:cNvPr>
            <p:cNvCxnSpPr>
              <a:stCxn id="78" idx="6"/>
              <a:endCxn id="73" idx="2"/>
            </p:cNvCxnSpPr>
            <p:nvPr/>
          </p:nvCxnSpPr>
          <p:spPr>
            <a:xfrm flipV="1">
              <a:off x="4060709" y="4261202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CC42C95B-E015-E5D4-3615-6C95097EA740}"/>
                </a:ext>
              </a:extLst>
            </p:cNvPr>
            <p:cNvCxnSpPr>
              <a:stCxn id="73" idx="6"/>
            </p:cNvCxnSpPr>
            <p:nvPr/>
          </p:nvCxnSpPr>
          <p:spPr>
            <a:xfrm flipV="1">
              <a:off x="4440136" y="4258202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6630F2C-FB5C-2798-8804-B207CF3C6C7E}"/>
                </a:ext>
              </a:extLst>
            </p:cNvPr>
            <p:cNvCxnSpPr/>
            <p:nvPr/>
          </p:nvCxnSpPr>
          <p:spPr>
            <a:xfrm flipV="1">
              <a:off x="4440135" y="463757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859D32A7-7B5F-151E-D179-92240D6D1521}"/>
                </a:ext>
              </a:extLst>
            </p:cNvPr>
            <p:cNvCxnSpPr/>
            <p:nvPr/>
          </p:nvCxnSpPr>
          <p:spPr>
            <a:xfrm flipV="1">
              <a:off x="4440134" y="5027517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2" name="组合 291">
            <a:extLst>
              <a:ext uri="{FF2B5EF4-FFF2-40B4-BE49-F238E27FC236}">
                <a16:creationId xmlns:a16="http://schemas.microsoft.com/office/drawing/2014/main" id="{E36C5D54-45EC-24F6-0881-E87995AFE391}"/>
              </a:ext>
            </a:extLst>
          </p:cNvPr>
          <p:cNvGrpSpPr/>
          <p:nvPr/>
        </p:nvGrpSpPr>
        <p:grpSpPr>
          <a:xfrm>
            <a:off x="2813270" y="2876777"/>
            <a:ext cx="944735" cy="783172"/>
            <a:chOff x="7787967" y="3970614"/>
            <a:chExt cx="1477953" cy="1297748"/>
          </a:xfrm>
        </p:grpSpPr>
        <p:grpSp>
          <p:nvGrpSpPr>
            <p:cNvPr id="293" name="组合 292">
              <a:extLst>
                <a:ext uri="{FF2B5EF4-FFF2-40B4-BE49-F238E27FC236}">
                  <a16:creationId xmlns:a16="http://schemas.microsoft.com/office/drawing/2014/main" id="{D4C295A4-EB2F-DCDE-A67F-76C599C86C5E}"/>
                </a:ext>
              </a:extLst>
            </p:cNvPr>
            <p:cNvGrpSpPr/>
            <p:nvPr/>
          </p:nvGrpSpPr>
          <p:grpSpPr>
            <a:xfrm>
              <a:off x="8176191" y="3970616"/>
              <a:ext cx="143028" cy="1297746"/>
              <a:chOff x="3531142" y="2334634"/>
              <a:chExt cx="136186" cy="984924"/>
            </a:xfrm>
            <a:solidFill>
              <a:srgbClr val="5A8CFC"/>
            </a:solidFill>
          </p:grpSpPr>
          <p:sp>
            <p:nvSpPr>
              <p:cNvPr id="339" name="椭圆 338">
                <a:extLst>
                  <a:ext uri="{FF2B5EF4-FFF2-40B4-BE49-F238E27FC236}">
                    <a16:creationId xmlns:a16="http://schemas.microsoft.com/office/drawing/2014/main" id="{0D57C69F-952B-5030-50B9-4B5D52FF626E}"/>
                  </a:ext>
                </a:extLst>
              </p:cNvPr>
              <p:cNvSpPr/>
              <p:nvPr/>
            </p:nvSpPr>
            <p:spPr>
              <a:xfrm>
                <a:off x="3531142" y="318337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40" name="椭圆 339">
                <a:extLst>
                  <a:ext uri="{FF2B5EF4-FFF2-40B4-BE49-F238E27FC236}">
                    <a16:creationId xmlns:a16="http://schemas.microsoft.com/office/drawing/2014/main" id="{8F9F3913-851F-1869-52B1-FE2F1191EBC8}"/>
                  </a:ext>
                </a:extLst>
              </p:cNvPr>
              <p:cNvSpPr/>
              <p:nvPr/>
            </p:nvSpPr>
            <p:spPr>
              <a:xfrm>
                <a:off x="3531142" y="2334634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41" name="椭圆 340">
                <a:extLst>
                  <a:ext uri="{FF2B5EF4-FFF2-40B4-BE49-F238E27FC236}">
                    <a16:creationId xmlns:a16="http://schemas.microsoft.com/office/drawing/2014/main" id="{E7CC39A9-FC56-78C4-A6B4-501EE772B492}"/>
                  </a:ext>
                </a:extLst>
              </p:cNvPr>
              <p:cNvSpPr/>
              <p:nvPr/>
            </p:nvSpPr>
            <p:spPr>
              <a:xfrm>
                <a:off x="3531142" y="26175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42" name="椭圆 341">
                <a:extLst>
                  <a:ext uri="{FF2B5EF4-FFF2-40B4-BE49-F238E27FC236}">
                    <a16:creationId xmlns:a16="http://schemas.microsoft.com/office/drawing/2014/main" id="{55CAAA04-4C6A-6354-133C-DCCC636E21E3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94" name="组合 293">
              <a:extLst>
                <a:ext uri="{FF2B5EF4-FFF2-40B4-BE49-F238E27FC236}">
                  <a16:creationId xmlns:a16="http://schemas.microsoft.com/office/drawing/2014/main" id="{17A8AAE2-CAF9-DA60-7E53-64369ED92708}"/>
                </a:ext>
              </a:extLst>
            </p:cNvPr>
            <p:cNvGrpSpPr/>
            <p:nvPr/>
          </p:nvGrpSpPr>
          <p:grpSpPr>
            <a:xfrm>
              <a:off x="7787967" y="4171424"/>
              <a:ext cx="143028" cy="945271"/>
              <a:chOff x="3104749" y="2327346"/>
              <a:chExt cx="136186" cy="717415"/>
            </a:xfrm>
            <a:solidFill>
              <a:srgbClr val="00A6A6"/>
            </a:solidFill>
          </p:grpSpPr>
          <p:sp>
            <p:nvSpPr>
              <p:cNvPr id="336" name="椭圆 335">
                <a:extLst>
                  <a:ext uri="{FF2B5EF4-FFF2-40B4-BE49-F238E27FC236}">
                    <a16:creationId xmlns:a16="http://schemas.microsoft.com/office/drawing/2014/main" id="{74821881-78E2-124B-1291-AEAE249BD38B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椭圆 336">
                <a:extLst>
                  <a:ext uri="{FF2B5EF4-FFF2-40B4-BE49-F238E27FC236}">
                    <a16:creationId xmlns:a16="http://schemas.microsoft.com/office/drawing/2014/main" id="{7B471C00-E3C3-FD52-7B8F-6A3A7817D89F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椭圆 337">
                <a:extLst>
                  <a:ext uri="{FF2B5EF4-FFF2-40B4-BE49-F238E27FC236}">
                    <a16:creationId xmlns:a16="http://schemas.microsoft.com/office/drawing/2014/main" id="{CF4E5D16-E6E7-BA0A-8C8B-70090AECF592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95" name="组合 294">
              <a:extLst>
                <a:ext uri="{FF2B5EF4-FFF2-40B4-BE49-F238E27FC236}">
                  <a16:creationId xmlns:a16="http://schemas.microsoft.com/office/drawing/2014/main" id="{0C4DE42A-241A-BC80-C774-3DDC84730E62}"/>
                </a:ext>
              </a:extLst>
            </p:cNvPr>
            <p:cNvGrpSpPr/>
            <p:nvPr/>
          </p:nvGrpSpPr>
          <p:grpSpPr>
            <a:xfrm>
              <a:off x="8451581" y="3970614"/>
              <a:ext cx="143028" cy="1297748"/>
              <a:chOff x="3531142" y="2334638"/>
              <a:chExt cx="136186" cy="984928"/>
            </a:xfrm>
            <a:solidFill>
              <a:srgbClr val="52BEA0"/>
            </a:solidFill>
          </p:grpSpPr>
          <p:sp>
            <p:nvSpPr>
              <p:cNvPr id="332" name="椭圆 331">
                <a:extLst>
                  <a:ext uri="{FF2B5EF4-FFF2-40B4-BE49-F238E27FC236}">
                    <a16:creationId xmlns:a16="http://schemas.microsoft.com/office/drawing/2014/main" id="{31FCBEFD-29AD-3017-3477-4402F619BAA6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椭圆 332">
                <a:extLst>
                  <a:ext uri="{FF2B5EF4-FFF2-40B4-BE49-F238E27FC236}">
                    <a16:creationId xmlns:a16="http://schemas.microsoft.com/office/drawing/2014/main" id="{B02E5D5C-9267-ACB0-3027-508D0FDA6AAD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4" name="椭圆 333">
                <a:extLst>
                  <a:ext uri="{FF2B5EF4-FFF2-40B4-BE49-F238E27FC236}">
                    <a16:creationId xmlns:a16="http://schemas.microsoft.com/office/drawing/2014/main" id="{0661FD61-F011-9F79-2265-2E22E82C132E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椭圆 334">
                <a:extLst>
                  <a:ext uri="{FF2B5EF4-FFF2-40B4-BE49-F238E27FC236}">
                    <a16:creationId xmlns:a16="http://schemas.microsoft.com/office/drawing/2014/main" id="{5870210C-F16D-3C3E-0688-EAD6BBCD72EF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6" name="直接连接符 295">
              <a:extLst>
                <a:ext uri="{FF2B5EF4-FFF2-40B4-BE49-F238E27FC236}">
                  <a16:creationId xmlns:a16="http://schemas.microsoft.com/office/drawing/2014/main" id="{0DB2C855-6C4F-9045-E401-F493507E1032}"/>
                </a:ext>
              </a:extLst>
            </p:cNvPr>
            <p:cNvCxnSpPr>
              <a:stCxn id="336" idx="6"/>
              <a:endCxn id="340" idx="2"/>
            </p:cNvCxnSpPr>
            <p:nvPr/>
          </p:nvCxnSpPr>
          <p:spPr>
            <a:xfrm flipV="1">
              <a:off x="7930995" y="4060334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314A6F91-30F3-5F7C-F73C-8017F95B46B5}"/>
                </a:ext>
              </a:extLst>
            </p:cNvPr>
            <p:cNvCxnSpPr>
              <a:stCxn id="337" idx="6"/>
              <a:endCxn id="340" idx="2"/>
            </p:cNvCxnSpPr>
            <p:nvPr/>
          </p:nvCxnSpPr>
          <p:spPr>
            <a:xfrm flipV="1">
              <a:off x="7930995" y="4060334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直接连接符 297">
              <a:extLst>
                <a:ext uri="{FF2B5EF4-FFF2-40B4-BE49-F238E27FC236}">
                  <a16:creationId xmlns:a16="http://schemas.microsoft.com/office/drawing/2014/main" id="{D9C47EB1-FE6D-ED45-3E95-136211B815E3}"/>
                </a:ext>
              </a:extLst>
            </p:cNvPr>
            <p:cNvCxnSpPr>
              <a:stCxn id="336" idx="6"/>
              <a:endCxn id="341" idx="2"/>
            </p:cNvCxnSpPr>
            <p:nvPr/>
          </p:nvCxnSpPr>
          <p:spPr>
            <a:xfrm>
              <a:off x="7930995" y="4261144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直接连接符 298">
              <a:extLst>
                <a:ext uri="{FF2B5EF4-FFF2-40B4-BE49-F238E27FC236}">
                  <a16:creationId xmlns:a16="http://schemas.microsoft.com/office/drawing/2014/main" id="{B33E022B-3487-4B67-98F8-B98E0F13717F}"/>
                </a:ext>
              </a:extLst>
            </p:cNvPr>
            <p:cNvCxnSpPr>
              <a:stCxn id="336" idx="6"/>
              <a:endCxn id="342" idx="2"/>
            </p:cNvCxnSpPr>
            <p:nvPr/>
          </p:nvCxnSpPr>
          <p:spPr>
            <a:xfrm>
              <a:off x="7930995" y="4261144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直接连接符 299">
              <a:extLst>
                <a:ext uri="{FF2B5EF4-FFF2-40B4-BE49-F238E27FC236}">
                  <a16:creationId xmlns:a16="http://schemas.microsoft.com/office/drawing/2014/main" id="{3959D46D-A00D-7967-DF28-F3C8B1C1CAFD}"/>
                </a:ext>
              </a:extLst>
            </p:cNvPr>
            <p:cNvCxnSpPr>
              <a:stCxn id="337" idx="6"/>
              <a:endCxn id="341" idx="2"/>
            </p:cNvCxnSpPr>
            <p:nvPr/>
          </p:nvCxnSpPr>
          <p:spPr>
            <a:xfrm flipV="1">
              <a:off x="7930995" y="4433103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直接连接符 300">
              <a:extLst>
                <a:ext uri="{FF2B5EF4-FFF2-40B4-BE49-F238E27FC236}">
                  <a16:creationId xmlns:a16="http://schemas.microsoft.com/office/drawing/2014/main" id="{B71D1004-E557-C903-741A-3E319670FA73}"/>
                </a:ext>
              </a:extLst>
            </p:cNvPr>
            <p:cNvCxnSpPr>
              <a:stCxn id="337" idx="6"/>
              <a:endCxn id="342" idx="2"/>
            </p:cNvCxnSpPr>
            <p:nvPr/>
          </p:nvCxnSpPr>
          <p:spPr>
            <a:xfrm>
              <a:off x="7930995" y="4643521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直接连接符 301">
              <a:extLst>
                <a:ext uri="{FF2B5EF4-FFF2-40B4-BE49-F238E27FC236}">
                  <a16:creationId xmlns:a16="http://schemas.microsoft.com/office/drawing/2014/main" id="{C814B8CE-F458-5204-B67E-3C114DCE3C07}"/>
                </a:ext>
              </a:extLst>
            </p:cNvPr>
            <p:cNvCxnSpPr>
              <a:stCxn id="337" idx="6"/>
              <a:endCxn id="339" idx="2"/>
            </p:cNvCxnSpPr>
            <p:nvPr/>
          </p:nvCxnSpPr>
          <p:spPr>
            <a:xfrm>
              <a:off x="7930995" y="4643521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直接连接符 302">
              <a:extLst>
                <a:ext uri="{FF2B5EF4-FFF2-40B4-BE49-F238E27FC236}">
                  <a16:creationId xmlns:a16="http://schemas.microsoft.com/office/drawing/2014/main" id="{8B317285-8607-1F00-21D5-3BA214779D33}"/>
                </a:ext>
              </a:extLst>
            </p:cNvPr>
            <p:cNvCxnSpPr>
              <a:stCxn id="338" idx="6"/>
              <a:endCxn id="341" idx="2"/>
            </p:cNvCxnSpPr>
            <p:nvPr/>
          </p:nvCxnSpPr>
          <p:spPr>
            <a:xfrm flipV="1">
              <a:off x="7930995" y="4433103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直接连接符 303">
              <a:extLst>
                <a:ext uri="{FF2B5EF4-FFF2-40B4-BE49-F238E27FC236}">
                  <a16:creationId xmlns:a16="http://schemas.microsoft.com/office/drawing/2014/main" id="{6CB4C647-0A9E-C2FD-B5E4-F6B271215433}"/>
                </a:ext>
              </a:extLst>
            </p:cNvPr>
            <p:cNvCxnSpPr>
              <a:stCxn id="338" idx="6"/>
              <a:endCxn id="342" idx="2"/>
            </p:cNvCxnSpPr>
            <p:nvPr/>
          </p:nvCxnSpPr>
          <p:spPr>
            <a:xfrm flipV="1">
              <a:off x="7930995" y="4805873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8A0F5481-C574-101C-5004-D70CC37DBA34}"/>
                </a:ext>
              </a:extLst>
            </p:cNvPr>
            <p:cNvCxnSpPr>
              <a:stCxn id="340" idx="6"/>
              <a:endCxn id="333" idx="2"/>
            </p:cNvCxnSpPr>
            <p:nvPr/>
          </p:nvCxnSpPr>
          <p:spPr>
            <a:xfrm>
              <a:off x="8319220" y="4060334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直接连接符 305">
              <a:extLst>
                <a:ext uri="{FF2B5EF4-FFF2-40B4-BE49-F238E27FC236}">
                  <a16:creationId xmlns:a16="http://schemas.microsoft.com/office/drawing/2014/main" id="{C8854363-225C-FEB2-60B3-291818F057D9}"/>
                </a:ext>
              </a:extLst>
            </p:cNvPr>
            <p:cNvCxnSpPr>
              <a:stCxn id="340" idx="6"/>
              <a:endCxn id="334" idx="2"/>
            </p:cNvCxnSpPr>
            <p:nvPr/>
          </p:nvCxnSpPr>
          <p:spPr>
            <a:xfrm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直接连接符 306">
              <a:extLst>
                <a:ext uri="{FF2B5EF4-FFF2-40B4-BE49-F238E27FC236}">
                  <a16:creationId xmlns:a16="http://schemas.microsoft.com/office/drawing/2014/main" id="{505C7A8A-ED08-DD62-B6A3-0AA44005F9FF}"/>
                </a:ext>
              </a:extLst>
            </p:cNvPr>
            <p:cNvCxnSpPr>
              <a:stCxn id="333" idx="2"/>
              <a:endCxn id="341" idx="6"/>
            </p:cNvCxnSpPr>
            <p:nvPr/>
          </p:nvCxnSpPr>
          <p:spPr>
            <a:xfrm flipH="1"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直接连接符 307">
              <a:extLst>
                <a:ext uri="{FF2B5EF4-FFF2-40B4-BE49-F238E27FC236}">
                  <a16:creationId xmlns:a16="http://schemas.microsoft.com/office/drawing/2014/main" id="{C4701E7F-4D11-C897-0D6F-ED163769DEF3}"/>
                </a:ext>
              </a:extLst>
            </p:cNvPr>
            <p:cNvCxnSpPr>
              <a:stCxn id="341" idx="6"/>
              <a:endCxn id="334" idx="2"/>
            </p:cNvCxnSpPr>
            <p:nvPr/>
          </p:nvCxnSpPr>
          <p:spPr>
            <a:xfrm>
              <a:off x="8319220" y="443310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直接连接符 308">
              <a:extLst>
                <a:ext uri="{FF2B5EF4-FFF2-40B4-BE49-F238E27FC236}">
                  <a16:creationId xmlns:a16="http://schemas.microsoft.com/office/drawing/2014/main" id="{A53A7E4C-EDE2-F42A-88A3-257268CE2442}"/>
                </a:ext>
              </a:extLst>
            </p:cNvPr>
            <p:cNvCxnSpPr>
              <a:stCxn id="341" idx="6"/>
              <a:endCxn id="335" idx="2"/>
            </p:cNvCxnSpPr>
            <p:nvPr/>
          </p:nvCxnSpPr>
          <p:spPr>
            <a:xfrm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直接连接符 309">
              <a:extLst>
                <a:ext uri="{FF2B5EF4-FFF2-40B4-BE49-F238E27FC236}">
                  <a16:creationId xmlns:a16="http://schemas.microsoft.com/office/drawing/2014/main" id="{A7F1D1A8-CA0B-A667-1A57-EA9BB329A478}"/>
                </a:ext>
              </a:extLst>
            </p:cNvPr>
            <p:cNvCxnSpPr>
              <a:stCxn id="334" idx="2"/>
              <a:endCxn id="342" idx="6"/>
            </p:cNvCxnSpPr>
            <p:nvPr/>
          </p:nvCxnSpPr>
          <p:spPr>
            <a:xfrm flipH="1"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4067198D-F2CA-60AF-B6DE-5FB177D158E3}"/>
                </a:ext>
              </a:extLst>
            </p:cNvPr>
            <p:cNvCxnSpPr>
              <a:stCxn id="342" idx="6"/>
              <a:endCxn id="335" idx="2"/>
            </p:cNvCxnSpPr>
            <p:nvPr/>
          </p:nvCxnSpPr>
          <p:spPr>
            <a:xfrm>
              <a:off x="8319220" y="480587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B473F088-D79B-B8F0-03E5-E4ED0C0C6E34}"/>
                </a:ext>
              </a:extLst>
            </p:cNvPr>
            <p:cNvCxnSpPr>
              <a:stCxn id="335" idx="2"/>
              <a:endCxn id="339" idx="6"/>
            </p:cNvCxnSpPr>
            <p:nvPr/>
          </p:nvCxnSpPr>
          <p:spPr>
            <a:xfrm flipH="1"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9970200C-78B0-39D0-45F5-ED96F10F89C2}"/>
                </a:ext>
              </a:extLst>
            </p:cNvPr>
            <p:cNvCxnSpPr>
              <a:stCxn id="339" idx="6"/>
              <a:endCxn id="332" idx="2"/>
            </p:cNvCxnSpPr>
            <p:nvPr/>
          </p:nvCxnSpPr>
          <p:spPr>
            <a:xfrm>
              <a:off x="8319220" y="517864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直接连接符 313">
              <a:extLst>
                <a:ext uri="{FF2B5EF4-FFF2-40B4-BE49-F238E27FC236}">
                  <a16:creationId xmlns:a16="http://schemas.microsoft.com/office/drawing/2014/main" id="{CF06C34D-DDD4-0B12-AB49-0B602B5EE8DA}"/>
                </a:ext>
              </a:extLst>
            </p:cNvPr>
            <p:cNvCxnSpPr>
              <a:stCxn id="342" idx="6"/>
              <a:endCxn id="332" idx="2"/>
            </p:cNvCxnSpPr>
            <p:nvPr/>
          </p:nvCxnSpPr>
          <p:spPr>
            <a:xfrm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15" name="组合 314">
              <a:extLst>
                <a:ext uri="{FF2B5EF4-FFF2-40B4-BE49-F238E27FC236}">
                  <a16:creationId xmlns:a16="http://schemas.microsoft.com/office/drawing/2014/main" id="{3940FE16-A810-7DEB-4AF7-69003F4855C6}"/>
                </a:ext>
              </a:extLst>
            </p:cNvPr>
            <p:cNvGrpSpPr/>
            <p:nvPr/>
          </p:nvGrpSpPr>
          <p:grpSpPr>
            <a:xfrm>
              <a:off x="8831008" y="4174424"/>
              <a:ext cx="143028" cy="945271"/>
              <a:chOff x="3104749" y="2327346"/>
              <a:chExt cx="136186" cy="717415"/>
            </a:xfrm>
            <a:solidFill>
              <a:srgbClr val="00B0F0"/>
            </a:solidFill>
          </p:grpSpPr>
          <p:sp>
            <p:nvSpPr>
              <p:cNvPr id="329" name="椭圆 328">
                <a:extLst>
                  <a:ext uri="{FF2B5EF4-FFF2-40B4-BE49-F238E27FC236}">
                    <a16:creationId xmlns:a16="http://schemas.microsoft.com/office/drawing/2014/main" id="{9350373C-8E93-1D1A-335F-FC64464F7BCE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0" name="椭圆 329">
                <a:extLst>
                  <a:ext uri="{FF2B5EF4-FFF2-40B4-BE49-F238E27FC236}">
                    <a16:creationId xmlns:a16="http://schemas.microsoft.com/office/drawing/2014/main" id="{64E680B6-78BD-6E50-7CED-59CB182F9A4D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椭圆 330">
                <a:extLst>
                  <a:ext uri="{FF2B5EF4-FFF2-40B4-BE49-F238E27FC236}">
                    <a16:creationId xmlns:a16="http://schemas.microsoft.com/office/drawing/2014/main" id="{794F4251-E5BA-7D93-9FF2-3A64CB6F5EDC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B14545CE-2CF6-81ED-D80A-01B792D6E631}"/>
                </a:ext>
              </a:extLst>
            </p:cNvPr>
            <p:cNvCxnSpPr>
              <a:stCxn id="338" idx="6"/>
              <a:endCxn id="339" idx="2"/>
            </p:cNvCxnSpPr>
            <p:nvPr/>
          </p:nvCxnSpPr>
          <p:spPr>
            <a:xfrm>
              <a:off x="7930995" y="5026975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277CC915-E60A-F1FB-DA1B-084B3F8485A4}"/>
                </a:ext>
              </a:extLst>
            </p:cNvPr>
            <p:cNvCxnSpPr>
              <a:stCxn id="333" idx="6"/>
              <a:endCxn id="329" idx="2"/>
            </p:cNvCxnSpPr>
            <p:nvPr/>
          </p:nvCxnSpPr>
          <p:spPr>
            <a:xfrm>
              <a:off x="8594609" y="4060334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EF6868F0-7C01-9330-2204-7BF3CC87D2A4}"/>
                </a:ext>
              </a:extLst>
            </p:cNvPr>
            <p:cNvCxnSpPr>
              <a:stCxn id="333" idx="6"/>
              <a:endCxn id="330" idx="2"/>
            </p:cNvCxnSpPr>
            <p:nvPr/>
          </p:nvCxnSpPr>
          <p:spPr>
            <a:xfrm>
              <a:off x="8594609" y="4060334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直接连接符 318">
              <a:extLst>
                <a:ext uri="{FF2B5EF4-FFF2-40B4-BE49-F238E27FC236}">
                  <a16:creationId xmlns:a16="http://schemas.microsoft.com/office/drawing/2014/main" id="{3A168BF7-BF58-3900-FFE8-646745527B18}"/>
                </a:ext>
              </a:extLst>
            </p:cNvPr>
            <p:cNvCxnSpPr>
              <a:stCxn id="334" idx="6"/>
              <a:endCxn id="330" idx="2"/>
            </p:cNvCxnSpPr>
            <p:nvPr/>
          </p:nvCxnSpPr>
          <p:spPr>
            <a:xfrm>
              <a:off x="8594609" y="4433103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76D3F2BE-021E-12B9-BF2F-D9D4F8771223}"/>
                </a:ext>
              </a:extLst>
            </p:cNvPr>
            <p:cNvCxnSpPr>
              <a:stCxn id="334" idx="6"/>
              <a:endCxn id="331" idx="2"/>
            </p:cNvCxnSpPr>
            <p:nvPr/>
          </p:nvCxnSpPr>
          <p:spPr>
            <a:xfrm>
              <a:off x="8594609" y="4433103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C64FBE35-92CF-7A55-1397-920B5181169C}"/>
                </a:ext>
              </a:extLst>
            </p:cNvPr>
            <p:cNvCxnSpPr>
              <a:stCxn id="332" idx="6"/>
              <a:endCxn id="331" idx="2"/>
            </p:cNvCxnSpPr>
            <p:nvPr/>
          </p:nvCxnSpPr>
          <p:spPr>
            <a:xfrm flipV="1">
              <a:off x="8594609" y="5029975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E234DAF5-CAC7-9A2B-FF51-353BC6C4058E}"/>
                </a:ext>
              </a:extLst>
            </p:cNvPr>
            <p:cNvCxnSpPr>
              <a:stCxn id="335" idx="6"/>
              <a:endCxn id="331" idx="2"/>
            </p:cNvCxnSpPr>
            <p:nvPr/>
          </p:nvCxnSpPr>
          <p:spPr>
            <a:xfrm>
              <a:off x="8594609" y="4805873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A9F4166B-6F0F-3464-DE75-8CCA1202CDB7}"/>
                </a:ext>
              </a:extLst>
            </p:cNvPr>
            <p:cNvCxnSpPr>
              <a:stCxn id="335" idx="6"/>
              <a:endCxn id="330" idx="2"/>
            </p:cNvCxnSpPr>
            <p:nvPr/>
          </p:nvCxnSpPr>
          <p:spPr>
            <a:xfrm flipV="1">
              <a:off x="8594609" y="4646521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35B074A4-7521-8343-B3CE-C872EB72A348}"/>
                </a:ext>
              </a:extLst>
            </p:cNvPr>
            <p:cNvCxnSpPr>
              <a:stCxn id="332" idx="6"/>
              <a:endCxn id="330" idx="2"/>
            </p:cNvCxnSpPr>
            <p:nvPr/>
          </p:nvCxnSpPr>
          <p:spPr>
            <a:xfrm flipV="1">
              <a:off x="8594609" y="4646521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12DF70EF-1D88-99B7-CE43-2604CC57CCB9}"/>
                </a:ext>
              </a:extLst>
            </p:cNvPr>
            <p:cNvCxnSpPr>
              <a:stCxn id="334" idx="6"/>
              <a:endCxn id="329" idx="2"/>
            </p:cNvCxnSpPr>
            <p:nvPr/>
          </p:nvCxnSpPr>
          <p:spPr>
            <a:xfrm flipV="1">
              <a:off x="8594609" y="4264144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直接箭头连接符 325">
              <a:extLst>
                <a:ext uri="{FF2B5EF4-FFF2-40B4-BE49-F238E27FC236}">
                  <a16:creationId xmlns:a16="http://schemas.microsoft.com/office/drawing/2014/main" id="{312726F9-3A73-24D9-4F92-80E1772B4C11}"/>
                </a:ext>
              </a:extLst>
            </p:cNvPr>
            <p:cNvCxnSpPr>
              <a:stCxn id="329" idx="6"/>
            </p:cNvCxnSpPr>
            <p:nvPr/>
          </p:nvCxnSpPr>
          <p:spPr>
            <a:xfrm flipV="1">
              <a:off x="8974036" y="4261144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直接箭头连接符 326">
              <a:extLst>
                <a:ext uri="{FF2B5EF4-FFF2-40B4-BE49-F238E27FC236}">
                  <a16:creationId xmlns:a16="http://schemas.microsoft.com/office/drawing/2014/main" id="{4E4880C7-18D9-83BE-5343-F30ED3AA8C79}"/>
                </a:ext>
              </a:extLst>
            </p:cNvPr>
            <p:cNvCxnSpPr/>
            <p:nvPr/>
          </p:nvCxnSpPr>
          <p:spPr>
            <a:xfrm flipV="1">
              <a:off x="8974035" y="4640521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直接箭头连接符 327">
              <a:extLst>
                <a:ext uri="{FF2B5EF4-FFF2-40B4-BE49-F238E27FC236}">
                  <a16:creationId xmlns:a16="http://schemas.microsoft.com/office/drawing/2014/main" id="{B133BA87-8BB4-03E6-C6FF-F077C3F4CDBF}"/>
                </a:ext>
              </a:extLst>
            </p:cNvPr>
            <p:cNvCxnSpPr/>
            <p:nvPr/>
          </p:nvCxnSpPr>
          <p:spPr>
            <a:xfrm flipV="1">
              <a:off x="8974034" y="503045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06" name="图形 605">
            <a:extLst>
              <a:ext uri="{FF2B5EF4-FFF2-40B4-BE49-F238E27FC236}">
                <a16:creationId xmlns:a16="http://schemas.microsoft.com/office/drawing/2014/main" id="{FD327E12-7898-8AFC-0A09-AD3D21852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0659" y="1394379"/>
            <a:ext cx="785022" cy="785022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F4B82A8D-FA29-7B13-BAC3-24E6AF6D5EF7}"/>
              </a:ext>
            </a:extLst>
          </p:cNvPr>
          <p:cNvGrpSpPr/>
          <p:nvPr/>
        </p:nvGrpSpPr>
        <p:grpSpPr>
          <a:xfrm>
            <a:off x="2207817" y="1654597"/>
            <a:ext cx="499919" cy="264585"/>
            <a:chOff x="8804907" y="5669287"/>
            <a:chExt cx="1108613" cy="586740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34F5DB05-2540-7ED3-DE65-254048B5969A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4BC89505-1F70-D4EE-2264-8950EEB31A3F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204396FA-6564-E8DA-89C7-BC622FCF6129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392D9A5-D525-6606-86C0-99EF1DEDA370}"/>
              </a:ext>
            </a:extLst>
          </p:cNvPr>
          <p:cNvGrpSpPr/>
          <p:nvPr/>
        </p:nvGrpSpPr>
        <p:grpSpPr>
          <a:xfrm>
            <a:off x="2207817" y="3149759"/>
            <a:ext cx="499919" cy="264585"/>
            <a:chOff x="8804907" y="5669287"/>
            <a:chExt cx="1108613" cy="586740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244C2CA-4A50-AA7E-FE6C-9BA8A8856230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B1E787B5-33DF-B05C-AB9D-AAB5A2565306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5C03A6B7-8A81-5A6E-AADF-2A69C3061CE2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BCF88B9-BF1A-393C-BBA7-A82A8D8DF312}"/>
              </a:ext>
            </a:extLst>
          </p:cNvPr>
          <p:cNvGrpSpPr/>
          <p:nvPr/>
        </p:nvGrpSpPr>
        <p:grpSpPr>
          <a:xfrm>
            <a:off x="2207817" y="4478860"/>
            <a:ext cx="499919" cy="264585"/>
            <a:chOff x="8804907" y="5669287"/>
            <a:chExt cx="1108613" cy="586740"/>
          </a:xfrm>
        </p:grpSpPr>
        <p:sp>
          <p:nvSpPr>
            <p:cNvPr id="288" name="任意多边形: 形状 287">
              <a:extLst>
                <a:ext uri="{FF2B5EF4-FFF2-40B4-BE49-F238E27FC236}">
                  <a16:creationId xmlns:a16="http://schemas.microsoft.com/office/drawing/2014/main" id="{159FF9A6-A684-5CB0-D785-50FD252DC8D3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9" name="任意多边形: 形状 288">
              <a:extLst>
                <a:ext uri="{FF2B5EF4-FFF2-40B4-BE49-F238E27FC236}">
                  <a16:creationId xmlns:a16="http://schemas.microsoft.com/office/drawing/2014/main" id="{68650757-18FF-FCF6-F1D8-89FC0020CB6E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0" name="任意多边形: 形状 289">
              <a:extLst>
                <a:ext uri="{FF2B5EF4-FFF2-40B4-BE49-F238E27FC236}">
                  <a16:creationId xmlns:a16="http://schemas.microsoft.com/office/drawing/2014/main" id="{2117BE0A-898E-CC2A-BE36-B8AD137538EA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91" name="组合 290">
            <a:extLst>
              <a:ext uri="{FF2B5EF4-FFF2-40B4-BE49-F238E27FC236}">
                <a16:creationId xmlns:a16="http://schemas.microsoft.com/office/drawing/2014/main" id="{F569E632-A105-2EF6-FE02-3B013E52CE65}"/>
              </a:ext>
            </a:extLst>
          </p:cNvPr>
          <p:cNvGrpSpPr/>
          <p:nvPr/>
        </p:nvGrpSpPr>
        <p:grpSpPr>
          <a:xfrm>
            <a:off x="3991486" y="1674053"/>
            <a:ext cx="499919" cy="264585"/>
            <a:chOff x="8804907" y="5669287"/>
            <a:chExt cx="1108613" cy="586740"/>
          </a:xfrm>
        </p:grpSpPr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634CE44F-26C2-A622-ED62-5111E536307A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85057F90-20C1-B1D4-974C-FE8011EE9105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B72FA207-34C4-9C7E-6673-21880719C7B4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ECA427ED-B8DF-08FB-3B9B-C831BD74C6AF}"/>
              </a:ext>
            </a:extLst>
          </p:cNvPr>
          <p:cNvGrpSpPr/>
          <p:nvPr/>
        </p:nvGrpSpPr>
        <p:grpSpPr>
          <a:xfrm>
            <a:off x="4010941" y="3149759"/>
            <a:ext cx="499919" cy="264585"/>
            <a:chOff x="8804907" y="5669287"/>
            <a:chExt cx="1108613" cy="586740"/>
          </a:xfrm>
        </p:grpSpPr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C403C139-34E0-0BD7-D156-E8F37C9510B2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265F366A-7E39-5D6E-DBA8-0AC51C4678C0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AAE9B070-3633-9C35-3C2C-EB1C7E100229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503E1BB2-49BC-D09F-6F5F-3DA53D427225}"/>
              </a:ext>
            </a:extLst>
          </p:cNvPr>
          <p:cNvGrpSpPr/>
          <p:nvPr/>
        </p:nvGrpSpPr>
        <p:grpSpPr>
          <a:xfrm>
            <a:off x="3991486" y="4514529"/>
            <a:ext cx="499919" cy="264585"/>
            <a:chOff x="8804907" y="5669287"/>
            <a:chExt cx="1108613" cy="586740"/>
          </a:xfrm>
        </p:grpSpPr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A08C44EA-5B80-AFB6-7925-AE2639C149AB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2" name="任意多边形: 形状 511">
              <a:extLst>
                <a:ext uri="{FF2B5EF4-FFF2-40B4-BE49-F238E27FC236}">
                  <a16:creationId xmlns:a16="http://schemas.microsoft.com/office/drawing/2014/main" id="{8248572E-F2F0-9797-BC42-9C32A6C5F66D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3" name="任意多边形: 形状 512">
              <a:extLst>
                <a:ext uri="{FF2B5EF4-FFF2-40B4-BE49-F238E27FC236}">
                  <a16:creationId xmlns:a16="http://schemas.microsoft.com/office/drawing/2014/main" id="{C5390EC9-D038-9E40-8DF8-45715F066D6E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14" name="组合 513">
            <a:extLst>
              <a:ext uri="{FF2B5EF4-FFF2-40B4-BE49-F238E27FC236}">
                <a16:creationId xmlns:a16="http://schemas.microsoft.com/office/drawing/2014/main" id="{F28F7B51-3881-F809-D8A0-5A42FADA5653}"/>
              </a:ext>
            </a:extLst>
          </p:cNvPr>
          <p:cNvGrpSpPr/>
          <p:nvPr/>
        </p:nvGrpSpPr>
        <p:grpSpPr>
          <a:xfrm rot="2445721">
            <a:off x="5896825" y="1755932"/>
            <a:ext cx="541021" cy="293370"/>
            <a:chOff x="5570219" y="2552700"/>
            <a:chExt cx="1082041" cy="586740"/>
          </a:xfrm>
        </p:grpSpPr>
        <p:sp>
          <p:nvSpPr>
            <p:cNvPr id="515" name="箭头: 右 514">
              <a:extLst>
                <a:ext uri="{FF2B5EF4-FFF2-40B4-BE49-F238E27FC236}">
                  <a16:creationId xmlns:a16="http://schemas.microsoft.com/office/drawing/2014/main" id="{7D01FFB1-54C4-3456-BA32-07DA64D4219C}"/>
                </a:ext>
              </a:extLst>
            </p:cNvPr>
            <p:cNvSpPr/>
            <p:nvPr/>
          </p:nvSpPr>
          <p:spPr>
            <a:xfrm>
              <a:off x="5768340" y="2552700"/>
              <a:ext cx="883920" cy="58674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6" name="矩形 515">
              <a:extLst>
                <a:ext uri="{FF2B5EF4-FFF2-40B4-BE49-F238E27FC236}">
                  <a16:creationId xmlns:a16="http://schemas.microsoft.com/office/drawing/2014/main" id="{DBB14E68-5265-915D-C8C7-E44BA28551F2}"/>
                </a:ext>
              </a:extLst>
            </p:cNvPr>
            <p:cNvSpPr/>
            <p:nvPr/>
          </p:nvSpPr>
          <p:spPr>
            <a:xfrm flipH="1">
              <a:off x="557021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F778FBD0-B7EB-C560-2A2C-232B7FA8BBB2}"/>
                </a:ext>
              </a:extLst>
            </p:cNvPr>
            <p:cNvSpPr/>
            <p:nvPr/>
          </p:nvSpPr>
          <p:spPr>
            <a:xfrm flipH="1">
              <a:off x="566927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5E02A8BA-6650-4142-BE14-08853723C123}"/>
              </a:ext>
            </a:extLst>
          </p:cNvPr>
          <p:cNvGrpSpPr/>
          <p:nvPr/>
        </p:nvGrpSpPr>
        <p:grpSpPr>
          <a:xfrm rot="19140000">
            <a:off x="5897100" y="4486165"/>
            <a:ext cx="541021" cy="293370"/>
            <a:chOff x="5570219" y="2552700"/>
            <a:chExt cx="1082041" cy="586740"/>
          </a:xfrm>
        </p:grpSpPr>
        <p:sp>
          <p:nvSpPr>
            <p:cNvPr id="345" name="箭头: 右 344">
              <a:extLst>
                <a:ext uri="{FF2B5EF4-FFF2-40B4-BE49-F238E27FC236}">
                  <a16:creationId xmlns:a16="http://schemas.microsoft.com/office/drawing/2014/main" id="{F8743365-085D-D9BC-7C5C-FD2DF0285325}"/>
                </a:ext>
              </a:extLst>
            </p:cNvPr>
            <p:cNvSpPr/>
            <p:nvPr/>
          </p:nvSpPr>
          <p:spPr>
            <a:xfrm>
              <a:off x="5768340" y="2552700"/>
              <a:ext cx="883920" cy="58674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612B00A4-04F3-BF8A-0C1F-C009C8C31FBA}"/>
                </a:ext>
              </a:extLst>
            </p:cNvPr>
            <p:cNvSpPr/>
            <p:nvPr/>
          </p:nvSpPr>
          <p:spPr>
            <a:xfrm flipH="1">
              <a:off x="557021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9DD76ABD-F7BF-18BF-4311-42C8E2F6A922}"/>
                </a:ext>
              </a:extLst>
            </p:cNvPr>
            <p:cNvSpPr/>
            <p:nvPr/>
          </p:nvSpPr>
          <p:spPr>
            <a:xfrm flipH="1">
              <a:off x="566927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1" name="任意多边形: 形状 610">
            <a:extLst>
              <a:ext uri="{FF2B5EF4-FFF2-40B4-BE49-F238E27FC236}">
                <a16:creationId xmlns:a16="http://schemas.microsoft.com/office/drawing/2014/main" id="{2B743998-4638-F76C-BFF1-384AE4A07846}"/>
              </a:ext>
            </a:extLst>
          </p:cNvPr>
          <p:cNvSpPr/>
          <p:nvPr/>
        </p:nvSpPr>
        <p:spPr>
          <a:xfrm>
            <a:off x="5954764" y="3121415"/>
            <a:ext cx="425142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7" name="任意多边形: 形状 626">
            <a:extLst>
              <a:ext uri="{FF2B5EF4-FFF2-40B4-BE49-F238E27FC236}">
                <a16:creationId xmlns:a16="http://schemas.microsoft.com/office/drawing/2014/main" id="{6AF870DA-061B-95D5-D61A-461E61566613}"/>
              </a:ext>
            </a:extLst>
          </p:cNvPr>
          <p:cNvSpPr/>
          <p:nvPr/>
        </p:nvSpPr>
        <p:spPr>
          <a:xfrm>
            <a:off x="8988448" y="3121415"/>
            <a:ext cx="425142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654" name="组合 653">
            <a:extLst>
              <a:ext uri="{FF2B5EF4-FFF2-40B4-BE49-F238E27FC236}">
                <a16:creationId xmlns:a16="http://schemas.microsoft.com/office/drawing/2014/main" id="{F421D856-B2CD-F368-DC3E-1C59EEBFF204}"/>
              </a:ext>
            </a:extLst>
          </p:cNvPr>
          <p:cNvGrpSpPr/>
          <p:nvPr/>
        </p:nvGrpSpPr>
        <p:grpSpPr>
          <a:xfrm>
            <a:off x="4846232" y="2844485"/>
            <a:ext cx="798348" cy="847757"/>
            <a:chOff x="503136" y="4508808"/>
            <a:chExt cx="798348" cy="847757"/>
          </a:xfrm>
        </p:grpSpPr>
        <p:grpSp>
          <p:nvGrpSpPr>
            <p:cNvPr id="655" name="组合 654">
              <a:extLst>
                <a:ext uri="{FF2B5EF4-FFF2-40B4-BE49-F238E27FC236}">
                  <a16:creationId xmlns:a16="http://schemas.microsoft.com/office/drawing/2014/main" id="{B7A2F679-35FE-AEF4-0D2E-F5FB424677FB}"/>
                </a:ext>
              </a:extLst>
            </p:cNvPr>
            <p:cNvGrpSpPr/>
            <p:nvPr/>
          </p:nvGrpSpPr>
          <p:grpSpPr>
            <a:xfrm rot="5400000" flipV="1">
              <a:off x="817649" y="4871683"/>
              <a:ext cx="846710" cy="120960"/>
              <a:chOff x="1051128" y="2206091"/>
              <a:chExt cx="2451365" cy="350198"/>
            </a:xfrm>
          </p:grpSpPr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5A5C1F86-CFF3-DEA3-83CB-852FBD96E5D1}"/>
                  </a:ext>
                </a:extLst>
              </p:cNvPr>
              <p:cNvSpPr/>
              <p:nvPr/>
            </p:nvSpPr>
            <p:spPr>
              <a:xfrm>
                <a:off x="1051128" y="2206094"/>
                <a:ext cx="350195" cy="350195"/>
              </a:xfrm>
              <a:prstGeom prst="rect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2" name="矩形 671">
                <a:extLst>
                  <a:ext uri="{FF2B5EF4-FFF2-40B4-BE49-F238E27FC236}">
                    <a16:creationId xmlns:a16="http://schemas.microsoft.com/office/drawing/2014/main" id="{61349A2A-2682-36E6-9202-F19DD28EB11A}"/>
                  </a:ext>
                </a:extLst>
              </p:cNvPr>
              <p:cNvSpPr/>
              <p:nvPr/>
            </p:nvSpPr>
            <p:spPr>
              <a:xfrm>
                <a:off x="1401323" y="2206094"/>
                <a:ext cx="350195" cy="350195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3" name="矩形 672">
                <a:extLst>
                  <a:ext uri="{FF2B5EF4-FFF2-40B4-BE49-F238E27FC236}">
                    <a16:creationId xmlns:a16="http://schemas.microsoft.com/office/drawing/2014/main" id="{948BC31F-1E79-8CFA-8C42-ABF6B988CF7B}"/>
                  </a:ext>
                </a:extLst>
              </p:cNvPr>
              <p:cNvSpPr/>
              <p:nvPr/>
            </p:nvSpPr>
            <p:spPr>
              <a:xfrm>
                <a:off x="1751518" y="2206094"/>
                <a:ext cx="350195" cy="350195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4" name="矩形 673">
                <a:extLst>
                  <a:ext uri="{FF2B5EF4-FFF2-40B4-BE49-F238E27FC236}">
                    <a16:creationId xmlns:a16="http://schemas.microsoft.com/office/drawing/2014/main" id="{B7BA6A97-968A-483D-A392-A28343559981}"/>
                  </a:ext>
                </a:extLst>
              </p:cNvPr>
              <p:cNvSpPr/>
              <p:nvPr/>
            </p:nvSpPr>
            <p:spPr>
              <a:xfrm>
                <a:off x="2101713" y="2206094"/>
                <a:ext cx="350195" cy="350195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65C10CA6-5862-C9A0-59FA-71317ADC404E}"/>
                  </a:ext>
                </a:extLst>
              </p:cNvPr>
              <p:cNvSpPr/>
              <p:nvPr/>
            </p:nvSpPr>
            <p:spPr>
              <a:xfrm>
                <a:off x="2451908" y="2206093"/>
                <a:ext cx="350195" cy="350195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998AF817-1A9E-6EBC-6FEA-659B22B9B842}"/>
                  </a:ext>
                </a:extLst>
              </p:cNvPr>
              <p:cNvSpPr/>
              <p:nvPr/>
            </p:nvSpPr>
            <p:spPr>
              <a:xfrm>
                <a:off x="2802103" y="2206092"/>
                <a:ext cx="350195" cy="35019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7" name="矩形 676">
                <a:extLst>
                  <a:ext uri="{FF2B5EF4-FFF2-40B4-BE49-F238E27FC236}">
                    <a16:creationId xmlns:a16="http://schemas.microsoft.com/office/drawing/2014/main" id="{996A6982-BD32-1782-EBBE-A15C63641187}"/>
                  </a:ext>
                </a:extLst>
              </p:cNvPr>
              <p:cNvSpPr/>
              <p:nvPr/>
            </p:nvSpPr>
            <p:spPr>
              <a:xfrm>
                <a:off x="3152298" y="2206091"/>
                <a:ext cx="350195" cy="350195"/>
              </a:xfrm>
              <a:prstGeom prst="rect">
                <a:avLst/>
              </a:prstGeom>
              <a:solidFill>
                <a:srgbClr val="163D82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56" name="矩形 655">
              <a:extLst>
                <a:ext uri="{FF2B5EF4-FFF2-40B4-BE49-F238E27FC236}">
                  <a16:creationId xmlns:a16="http://schemas.microsoft.com/office/drawing/2014/main" id="{43BCD63E-F3A4-2AF5-8ADB-470BABCC29CD}"/>
                </a:ext>
              </a:extLst>
            </p:cNvPr>
            <p:cNvSpPr/>
            <p:nvPr/>
          </p:nvSpPr>
          <p:spPr>
            <a:xfrm rot="5400000" flipV="1">
              <a:off x="947394" y="4509855"/>
              <a:ext cx="120959" cy="120959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7" name="矩形 656">
              <a:extLst>
                <a:ext uri="{FF2B5EF4-FFF2-40B4-BE49-F238E27FC236}">
                  <a16:creationId xmlns:a16="http://schemas.microsoft.com/office/drawing/2014/main" id="{EC679FA5-4DF4-B1C0-9670-90CDEEDE6C21}"/>
                </a:ext>
              </a:extLst>
            </p:cNvPr>
            <p:cNvSpPr/>
            <p:nvPr/>
          </p:nvSpPr>
          <p:spPr>
            <a:xfrm rot="5400000" flipV="1">
              <a:off x="947394" y="4630813"/>
              <a:ext cx="120959" cy="120959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8" name="矩形 657">
              <a:extLst>
                <a:ext uri="{FF2B5EF4-FFF2-40B4-BE49-F238E27FC236}">
                  <a16:creationId xmlns:a16="http://schemas.microsoft.com/office/drawing/2014/main" id="{24C9D537-0ECD-2A39-B387-BDE343AAF4E8}"/>
                </a:ext>
              </a:extLst>
            </p:cNvPr>
            <p:cNvSpPr/>
            <p:nvPr/>
          </p:nvSpPr>
          <p:spPr>
            <a:xfrm rot="5400000" flipV="1">
              <a:off x="947394" y="4751772"/>
              <a:ext cx="120959" cy="120959"/>
            </a:xfrm>
            <a:prstGeom prst="rect">
              <a:avLst/>
            </a:prstGeom>
            <a:solidFill>
              <a:srgbClr val="163D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9" name="矩形 658">
              <a:extLst>
                <a:ext uri="{FF2B5EF4-FFF2-40B4-BE49-F238E27FC236}">
                  <a16:creationId xmlns:a16="http://schemas.microsoft.com/office/drawing/2014/main" id="{29833764-84A5-F384-1F2B-4936893D159B}"/>
                </a:ext>
              </a:extLst>
            </p:cNvPr>
            <p:cNvSpPr/>
            <p:nvPr/>
          </p:nvSpPr>
          <p:spPr>
            <a:xfrm rot="5400000" flipV="1">
              <a:off x="947394" y="4872731"/>
              <a:ext cx="120959" cy="120959"/>
            </a:xfrm>
            <a:prstGeom prst="rect">
              <a:avLst/>
            </a:prstGeom>
            <a:solidFill>
              <a:srgbClr val="2465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0" name="矩形 659">
              <a:extLst>
                <a:ext uri="{FF2B5EF4-FFF2-40B4-BE49-F238E27FC236}">
                  <a16:creationId xmlns:a16="http://schemas.microsoft.com/office/drawing/2014/main" id="{C86F961D-2EE5-55D8-7394-3768AAC007F2}"/>
                </a:ext>
              </a:extLst>
            </p:cNvPr>
            <p:cNvSpPr/>
            <p:nvPr/>
          </p:nvSpPr>
          <p:spPr>
            <a:xfrm rot="5400000" flipV="1">
              <a:off x="947394" y="4993689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1" name="矩形 660">
              <a:extLst>
                <a:ext uri="{FF2B5EF4-FFF2-40B4-BE49-F238E27FC236}">
                  <a16:creationId xmlns:a16="http://schemas.microsoft.com/office/drawing/2014/main" id="{61A004FA-C1F6-A6A3-ADBC-D2A4C7579AC4}"/>
                </a:ext>
              </a:extLst>
            </p:cNvPr>
            <p:cNvSpPr/>
            <p:nvPr/>
          </p:nvSpPr>
          <p:spPr>
            <a:xfrm rot="5400000" flipV="1">
              <a:off x="947394" y="5114648"/>
              <a:ext cx="120959" cy="120959"/>
            </a:xfrm>
            <a:prstGeom prst="rect">
              <a:avLst/>
            </a:prstGeom>
            <a:solidFill>
              <a:srgbClr val="1E4E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2" name="矩形 661">
              <a:extLst>
                <a:ext uri="{FF2B5EF4-FFF2-40B4-BE49-F238E27FC236}">
                  <a16:creationId xmlns:a16="http://schemas.microsoft.com/office/drawing/2014/main" id="{3559813F-0D53-3F46-9F99-3AC3897DA75F}"/>
                </a:ext>
              </a:extLst>
            </p:cNvPr>
            <p:cNvSpPr/>
            <p:nvPr/>
          </p:nvSpPr>
          <p:spPr>
            <a:xfrm rot="5400000" flipV="1">
              <a:off x="947393" y="5235606"/>
              <a:ext cx="120959" cy="12095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3" name="矩形 662">
              <a:extLst>
                <a:ext uri="{FF2B5EF4-FFF2-40B4-BE49-F238E27FC236}">
                  <a16:creationId xmlns:a16="http://schemas.microsoft.com/office/drawing/2014/main" id="{99AD2383-4229-70A2-46C4-F62E9DD61CCE}"/>
                </a:ext>
              </a:extLst>
            </p:cNvPr>
            <p:cNvSpPr/>
            <p:nvPr/>
          </p:nvSpPr>
          <p:spPr>
            <a:xfrm rot="5400000" flipV="1">
              <a:off x="503137" y="4509855"/>
              <a:ext cx="120959" cy="12095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4" name="矩形 663">
              <a:extLst>
                <a:ext uri="{FF2B5EF4-FFF2-40B4-BE49-F238E27FC236}">
                  <a16:creationId xmlns:a16="http://schemas.microsoft.com/office/drawing/2014/main" id="{CB54194A-55E1-6BE1-83B3-3E1F16537B23}"/>
                </a:ext>
              </a:extLst>
            </p:cNvPr>
            <p:cNvSpPr/>
            <p:nvPr/>
          </p:nvSpPr>
          <p:spPr>
            <a:xfrm rot="5400000" flipV="1">
              <a:off x="503137" y="4630813"/>
              <a:ext cx="120959" cy="120959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5" name="矩形 664">
              <a:extLst>
                <a:ext uri="{FF2B5EF4-FFF2-40B4-BE49-F238E27FC236}">
                  <a16:creationId xmlns:a16="http://schemas.microsoft.com/office/drawing/2014/main" id="{8DFBDEBA-8AB9-BF0E-B46A-7B2EF989496F}"/>
                </a:ext>
              </a:extLst>
            </p:cNvPr>
            <p:cNvSpPr/>
            <p:nvPr/>
          </p:nvSpPr>
          <p:spPr>
            <a:xfrm rot="5400000" flipV="1">
              <a:off x="503137" y="4751772"/>
              <a:ext cx="120959" cy="120959"/>
            </a:xfrm>
            <a:prstGeom prst="rect">
              <a:avLst/>
            </a:prstGeom>
            <a:solidFill>
              <a:srgbClr val="6796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6" name="矩形 665">
              <a:extLst>
                <a:ext uri="{FF2B5EF4-FFF2-40B4-BE49-F238E27FC236}">
                  <a16:creationId xmlns:a16="http://schemas.microsoft.com/office/drawing/2014/main" id="{3336E7EE-4F70-2CD7-6D02-43B8148C6A2E}"/>
                </a:ext>
              </a:extLst>
            </p:cNvPr>
            <p:cNvSpPr/>
            <p:nvPr/>
          </p:nvSpPr>
          <p:spPr>
            <a:xfrm rot="5400000" flipV="1">
              <a:off x="503137" y="4872731"/>
              <a:ext cx="120959" cy="120959"/>
            </a:xfrm>
            <a:prstGeom prst="rect">
              <a:avLst/>
            </a:prstGeom>
            <a:solidFill>
              <a:srgbClr val="C4CE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7" name="矩形 666">
              <a:extLst>
                <a:ext uri="{FF2B5EF4-FFF2-40B4-BE49-F238E27FC236}">
                  <a16:creationId xmlns:a16="http://schemas.microsoft.com/office/drawing/2014/main" id="{BADF5FA6-3EED-8488-DC7E-6211AD39F9DF}"/>
                </a:ext>
              </a:extLst>
            </p:cNvPr>
            <p:cNvSpPr/>
            <p:nvPr/>
          </p:nvSpPr>
          <p:spPr>
            <a:xfrm rot="5400000" flipV="1">
              <a:off x="503137" y="4993689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矩形 667">
              <a:extLst>
                <a:ext uri="{FF2B5EF4-FFF2-40B4-BE49-F238E27FC236}">
                  <a16:creationId xmlns:a16="http://schemas.microsoft.com/office/drawing/2014/main" id="{CB7E96F6-E603-9461-4E62-187D1BA12D84}"/>
                </a:ext>
              </a:extLst>
            </p:cNvPr>
            <p:cNvSpPr/>
            <p:nvPr/>
          </p:nvSpPr>
          <p:spPr>
            <a:xfrm rot="5400000" flipV="1">
              <a:off x="503137" y="5114648"/>
              <a:ext cx="120959" cy="120959"/>
            </a:xfrm>
            <a:prstGeom prst="rect">
              <a:avLst/>
            </a:prstGeom>
            <a:solidFill>
              <a:srgbClr val="C4CEEC"/>
            </a:solidFill>
            <a:ln>
              <a:solidFill>
                <a:srgbClr val="163D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9" name="矩形 668">
              <a:extLst>
                <a:ext uri="{FF2B5EF4-FFF2-40B4-BE49-F238E27FC236}">
                  <a16:creationId xmlns:a16="http://schemas.microsoft.com/office/drawing/2014/main" id="{FCD45E72-EAD0-0432-C1EE-5487C4214E64}"/>
                </a:ext>
              </a:extLst>
            </p:cNvPr>
            <p:cNvSpPr/>
            <p:nvPr/>
          </p:nvSpPr>
          <p:spPr>
            <a:xfrm rot="5400000" flipV="1">
              <a:off x="503136" y="5235606"/>
              <a:ext cx="120959" cy="120959"/>
            </a:xfrm>
            <a:prstGeom prst="rect">
              <a:avLst/>
            </a:prstGeom>
            <a:solidFill>
              <a:srgbClr val="2B386D"/>
            </a:solidFill>
            <a:ln>
              <a:solidFill>
                <a:srgbClr val="151D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70" name="图形 669">
              <a:extLst>
                <a:ext uri="{FF2B5EF4-FFF2-40B4-BE49-F238E27FC236}">
                  <a16:creationId xmlns:a16="http://schemas.microsoft.com/office/drawing/2014/main" id="{98965523-0BA8-B290-9E51-922A02C2C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216" y="4819810"/>
              <a:ext cx="226800" cy="226800"/>
            </a:xfrm>
            <a:prstGeom prst="rect">
              <a:avLst/>
            </a:prstGeom>
          </p:spPr>
        </p:pic>
      </p:grpSp>
      <p:grpSp>
        <p:nvGrpSpPr>
          <p:cNvPr id="678" name="组合 677">
            <a:extLst>
              <a:ext uri="{FF2B5EF4-FFF2-40B4-BE49-F238E27FC236}">
                <a16:creationId xmlns:a16="http://schemas.microsoft.com/office/drawing/2014/main" id="{2134963A-6775-609A-41B3-4581E613008C}"/>
              </a:ext>
            </a:extLst>
          </p:cNvPr>
          <p:cNvGrpSpPr/>
          <p:nvPr/>
        </p:nvGrpSpPr>
        <p:grpSpPr>
          <a:xfrm>
            <a:off x="4846232" y="4242985"/>
            <a:ext cx="798349" cy="846712"/>
            <a:chOff x="503136" y="5600840"/>
            <a:chExt cx="798349" cy="846712"/>
          </a:xfrm>
        </p:grpSpPr>
        <p:grpSp>
          <p:nvGrpSpPr>
            <p:cNvPr id="679" name="组合 678">
              <a:extLst>
                <a:ext uri="{FF2B5EF4-FFF2-40B4-BE49-F238E27FC236}">
                  <a16:creationId xmlns:a16="http://schemas.microsoft.com/office/drawing/2014/main" id="{7C44D3EE-68ED-A6E1-7B3F-8474B391FB9B}"/>
                </a:ext>
              </a:extLst>
            </p:cNvPr>
            <p:cNvGrpSpPr/>
            <p:nvPr/>
          </p:nvGrpSpPr>
          <p:grpSpPr>
            <a:xfrm rot="5400000">
              <a:off x="584518" y="5963717"/>
              <a:ext cx="846711" cy="120960"/>
              <a:chOff x="6410528" y="2453738"/>
              <a:chExt cx="2451365" cy="350198"/>
            </a:xfrm>
          </p:grpSpPr>
          <p:sp>
            <p:nvSpPr>
              <p:cNvPr id="697" name="矩形 696">
                <a:extLst>
                  <a:ext uri="{FF2B5EF4-FFF2-40B4-BE49-F238E27FC236}">
                    <a16:creationId xmlns:a16="http://schemas.microsoft.com/office/drawing/2014/main" id="{4AB8EDEB-B162-86A1-0E70-EF2312EEEF6C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8" name="矩形 697">
                <a:extLst>
                  <a:ext uri="{FF2B5EF4-FFF2-40B4-BE49-F238E27FC236}">
                    <a16:creationId xmlns:a16="http://schemas.microsoft.com/office/drawing/2014/main" id="{AB664D89-8C53-801B-BE5F-F90D5FF275C1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9" name="矩形 698">
                <a:extLst>
                  <a:ext uri="{FF2B5EF4-FFF2-40B4-BE49-F238E27FC236}">
                    <a16:creationId xmlns:a16="http://schemas.microsoft.com/office/drawing/2014/main" id="{704D87F6-86F5-177B-BD01-7702AA2A480B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0" name="矩形 699">
                <a:extLst>
                  <a:ext uri="{FF2B5EF4-FFF2-40B4-BE49-F238E27FC236}">
                    <a16:creationId xmlns:a16="http://schemas.microsoft.com/office/drawing/2014/main" id="{624F6BC4-9DB6-3724-AAE2-9616FA6D45EB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1" name="矩形 700">
                <a:extLst>
                  <a:ext uri="{FF2B5EF4-FFF2-40B4-BE49-F238E27FC236}">
                    <a16:creationId xmlns:a16="http://schemas.microsoft.com/office/drawing/2014/main" id="{DF025F46-FE1D-6CCE-F27F-8310692ACE42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  <a:ln>
                <a:solidFill>
                  <a:srgbClr val="43474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2" name="矩形 701">
                <a:extLst>
                  <a:ext uri="{FF2B5EF4-FFF2-40B4-BE49-F238E27FC236}">
                    <a16:creationId xmlns:a16="http://schemas.microsoft.com/office/drawing/2014/main" id="{F70C5675-26AB-6031-E4F2-964D5DC37FC1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877F77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3" name="矩形 702">
                <a:extLst>
                  <a:ext uri="{FF2B5EF4-FFF2-40B4-BE49-F238E27FC236}">
                    <a16:creationId xmlns:a16="http://schemas.microsoft.com/office/drawing/2014/main" id="{ECF1A941-42D6-5DD8-8264-FE2E98D28D9B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0" name="组合 679">
              <a:extLst>
                <a:ext uri="{FF2B5EF4-FFF2-40B4-BE49-F238E27FC236}">
                  <a16:creationId xmlns:a16="http://schemas.microsoft.com/office/drawing/2014/main" id="{58E69C4A-D204-E8FD-742E-93A6CFF929B6}"/>
                </a:ext>
              </a:extLst>
            </p:cNvPr>
            <p:cNvGrpSpPr/>
            <p:nvPr/>
          </p:nvGrpSpPr>
          <p:grpSpPr>
            <a:xfrm rot="5400000">
              <a:off x="817649" y="5963716"/>
              <a:ext cx="846711" cy="120960"/>
              <a:chOff x="6410528" y="2453738"/>
              <a:chExt cx="2451365" cy="350198"/>
            </a:xfrm>
          </p:grpSpPr>
          <p:sp>
            <p:nvSpPr>
              <p:cNvPr id="690" name="矩形 689">
                <a:extLst>
                  <a:ext uri="{FF2B5EF4-FFF2-40B4-BE49-F238E27FC236}">
                    <a16:creationId xmlns:a16="http://schemas.microsoft.com/office/drawing/2014/main" id="{EF015C7A-98C5-A1B5-A46B-474710930620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1" name="矩形 690">
                <a:extLst>
                  <a:ext uri="{FF2B5EF4-FFF2-40B4-BE49-F238E27FC236}">
                    <a16:creationId xmlns:a16="http://schemas.microsoft.com/office/drawing/2014/main" id="{4A444E6D-DF7C-3758-2C4F-0786B6D21E6A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2" name="矩形 691">
                <a:extLst>
                  <a:ext uri="{FF2B5EF4-FFF2-40B4-BE49-F238E27FC236}">
                    <a16:creationId xmlns:a16="http://schemas.microsoft.com/office/drawing/2014/main" id="{72675AC3-4669-8989-04D7-2BE0E5F79A3C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3" name="矩形 692">
                <a:extLst>
                  <a:ext uri="{FF2B5EF4-FFF2-40B4-BE49-F238E27FC236}">
                    <a16:creationId xmlns:a16="http://schemas.microsoft.com/office/drawing/2014/main" id="{E53CB1E3-9229-6DAF-0F8A-B401DACAAA1C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4" name="矩形 693">
                <a:extLst>
                  <a:ext uri="{FF2B5EF4-FFF2-40B4-BE49-F238E27FC236}">
                    <a16:creationId xmlns:a16="http://schemas.microsoft.com/office/drawing/2014/main" id="{56928640-58DC-D4BB-5DAB-F1669A762C36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5" name="矩形 694">
                <a:extLst>
                  <a:ext uri="{FF2B5EF4-FFF2-40B4-BE49-F238E27FC236}">
                    <a16:creationId xmlns:a16="http://schemas.microsoft.com/office/drawing/2014/main" id="{C0ABFC8C-663E-8A78-5887-B92E1B07B061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6" name="矩形 695">
                <a:extLst>
                  <a:ext uri="{FF2B5EF4-FFF2-40B4-BE49-F238E27FC236}">
                    <a16:creationId xmlns:a16="http://schemas.microsoft.com/office/drawing/2014/main" id="{F96D0731-02BF-E467-75FC-FC986A24D9F8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1" name="组合 680">
              <a:extLst>
                <a:ext uri="{FF2B5EF4-FFF2-40B4-BE49-F238E27FC236}">
                  <a16:creationId xmlns:a16="http://schemas.microsoft.com/office/drawing/2014/main" id="{4FC83B4D-A875-8BDE-9F58-04D47C2408FD}"/>
                </a:ext>
              </a:extLst>
            </p:cNvPr>
            <p:cNvGrpSpPr/>
            <p:nvPr/>
          </p:nvGrpSpPr>
          <p:grpSpPr>
            <a:xfrm rot="5400000">
              <a:off x="140260" y="5963717"/>
              <a:ext cx="846711" cy="120960"/>
              <a:chOff x="6410528" y="2453738"/>
              <a:chExt cx="2451365" cy="350198"/>
            </a:xfrm>
          </p:grpSpPr>
          <p:sp>
            <p:nvSpPr>
              <p:cNvPr id="683" name="矩形 682">
                <a:extLst>
                  <a:ext uri="{FF2B5EF4-FFF2-40B4-BE49-F238E27FC236}">
                    <a16:creationId xmlns:a16="http://schemas.microsoft.com/office/drawing/2014/main" id="{A3FBC3C1-9433-8643-CF2A-0248248F6022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4" name="矩形 683">
                <a:extLst>
                  <a:ext uri="{FF2B5EF4-FFF2-40B4-BE49-F238E27FC236}">
                    <a16:creationId xmlns:a16="http://schemas.microsoft.com/office/drawing/2014/main" id="{8B03D2DF-6EB3-3D3A-0D6F-CB7FE190755F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5" name="矩形 684">
                <a:extLst>
                  <a:ext uri="{FF2B5EF4-FFF2-40B4-BE49-F238E27FC236}">
                    <a16:creationId xmlns:a16="http://schemas.microsoft.com/office/drawing/2014/main" id="{E62CCBE7-A620-A96C-745C-BE57A5293D24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6" name="矩形 685">
                <a:extLst>
                  <a:ext uri="{FF2B5EF4-FFF2-40B4-BE49-F238E27FC236}">
                    <a16:creationId xmlns:a16="http://schemas.microsoft.com/office/drawing/2014/main" id="{ECC51C57-0B3B-EA03-0F8D-66858221B5FB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7" name="矩形 686">
                <a:extLst>
                  <a:ext uri="{FF2B5EF4-FFF2-40B4-BE49-F238E27FC236}">
                    <a16:creationId xmlns:a16="http://schemas.microsoft.com/office/drawing/2014/main" id="{96E942BD-F034-76B7-2C89-AA80FDDA6A72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8" name="矩形 687">
                <a:extLst>
                  <a:ext uri="{FF2B5EF4-FFF2-40B4-BE49-F238E27FC236}">
                    <a16:creationId xmlns:a16="http://schemas.microsoft.com/office/drawing/2014/main" id="{A9F53A47-CD96-548F-EF18-2773BB9A7B72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4C56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9" name="矩形 688">
                <a:extLst>
                  <a:ext uri="{FF2B5EF4-FFF2-40B4-BE49-F238E27FC236}">
                    <a16:creationId xmlns:a16="http://schemas.microsoft.com/office/drawing/2014/main" id="{E0E05E7F-767C-D9F6-5D04-EBF5BA61B83D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82" name="图形 681">
              <a:extLst>
                <a:ext uri="{FF2B5EF4-FFF2-40B4-BE49-F238E27FC236}">
                  <a16:creationId xmlns:a16="http://schemas.microsoft.com/office/drawing/2014/main" id="{F651445D-A23E-66A8-6DFF-6952C4440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216" y="5918353"/>
              <a:ext cx="226800" cy="226800"/>
            </a:xfrm>
            <a:prstGeom prst="rect">
              <a:avLst/>
            </a:prstGeom>
          </p:spPr>
        </p:pic>
      </p:grpSp>
      <p:grpSp>
        <p:nvGrpSpPr>
          <p:cNvPr id="704" name="组合 703">
            <a:extLst>
              <a:ext uri="{FF2B5EF4-FFF2-40B4-BE49-F238E27FC236}">
                <a16:creationId xmlns:a16="http://schemas.microsoft.com/office/drawing/2014/main" id="{7F63F29B-EC70-C850-8736-4B95A10454B0}"/>
              </a:ext>
            </a:extLst>
          </p:cNvPr>
          <p:cNvGrpSpPr/>
          <p:nvPr/>
        </p:nvGrpSpPr>
        <p:grpSpPr>
          <a:xfrm>
            <a:off x="4849647" y="1401196"/>
            <a:ext cx="791518" cy="846704"/>
            <a:chOff x="4816208" y="4509856"/>
            <a:chExt cx="791518" cy="846704"/>
          </a:xfrm>
        </p:grpSpPr>
        <p:grpSp>
          <p:nvGrpSpPr>
            <p:cNvPr id="705" name="组合 704">
              <a:extLst>
                <a:ext uri="{FF2B5EF4-FFF2-40B4-BE49-F238E27FC236}">
                  <a16:creationId xmlns:a16="http://schemas.microsoft.com/office/drawing/2014/main" id="{A5CD4C50-8CE4-071F-009A-22049F9FFF7D}"/>
                </a:ext>
              </a:extLst>
            </p:cNvPr>
            <p:cNvGrpSpPr/>
            <p:nvPr/>
          </p:nvGrpSpPr>
          <p:grpSpPr>
            <a:xfrm rot="5400000">
              <a:off x="4453335" y="4872729"/>
              <a:ext cx="846704" cy="120958"/>
              <a:chOff x="7403283" y="2206085"/>
              <a:chExt cx="2451365" cy="350198"/>
            </a:xfrm>
          </p:grpSpPr>
          <p:sp>
            <p:nvSpPr>
              <p:cNvPr id="723" name="矩形 722">
                <a:extLst>
                  <a:ext uri="{FF2B5EF4-FFF2-40B4-BE49-F238E27FC236}">
                    <a16:creationId xmlns:a16="http://schemas.microsoft.com/office/drawing/2014/main" id="{74DEED5C-3D51-8F1A-BC06-BF3AC70AA482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4" name="矩形 723">
                <a:extLst>
                  <a:ext uri="{FF2B5EF4-FFF2-40B4-BE49-F238E27FC236}">
                    <a16:creationId xmlns:a16="http://schemas.microsoft.com/office/drawing/2014/main" id="{84BAAE71-7621-CB44-A88F-DE704B32FDE4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5" name="矩形 724">
                <a:extLst>
                  <a:ext uri="{FF2B5EF4-FFF2-40B4-BE49-F238E27FC236}">
                    <a16:creationId xmlns:a16="http://schemas.microsoft.com/office/drawing/2014/main" id="{24B9C63E-EC78-F687-89C6-D6F8A7DB21AC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6" name="矩形 725">
                <a:extLst>
                  <a:ext uri="{FF2B5EF4-FFF2-40B4-BE49-F238E27FC236}">
                    <a16:creationId xmlns:a16="http://schemas.microsoft.com/office/drawing/2014/main" id="{B8759BCD-BC08-DFB9-8981-BC10D63003EC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7" name="矩形 726">
                <a:extLst>
                  <a:ext uri="{FF2B5EF4-FFF2-40B4-BE49-F238E27FC236}">
                    <a16:creationId xmlns:a16="http://schemas.microsoft.com/office/drawing/2014/main" id="{6AC0AD42-FC0C-99BE-F07A-F24B0FF69205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8" name="矩形 727">
                <a:extLst>
                  <a:ext uri="{FF2B5EF4-FFF2-40B4-BE49-F238E27FC236}">
                    <a16:creationId xmlns:a16="http://schemas.microsoft.com/office/drawing/2014/main" id="{9F9C78B0-DC00-4B6C-4973-DD7A21703C38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9" name="矩形 728">
                <a:extLst>
                  <a:ext uri="{FF2B5EF4-FFF2-40B4-BE49-F238E27FC236}">
                    <a16:creationId xmlns:a16="http://schemas.microsoft.com/office/drawing/2014/main" id="{042F8997-1CBE-4B9B-AAC5-2F30BB473D62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6" name="组合 705">
              <a:extLst>
                <a:ext uri="{FF2B5EF4-FFF2-40B4-BE49-F238E27FC236}">
                  <a16:creationId xmlns:a16="http://schemas.microsoft.com/office/drawing/2014/main" id="{9CEC6AF1-B19F-3053-14D7-792C1844AAC8}"/>
                </a:ext>
              </a:extLst>
            </p:cNvPr>
            <p:cNvGrpSpPr/>
            <p:nvPr/>
          </p:nvGrpSpPr>
          <p:grpSpPr>
            <a:xfrm rot="5400000">
              <a:off x="4887675" y="4872729"/>
              <a:ext cx="846704" cy="120958"/>
              <a:chOff x="7403283" y="2206085"/>
              <a:chExt cx="2451365" cy="350198"/>
            </a:xfrm>
          </p:grpSpPr>
          <p:sp>
            <p:nvSpPr>
              <p:cNvPr id="716" name="矩形 715">
                <a:extLst>
                  <a:ext uri="{FF2B5EF4-FFF2-40B4-BE49-F238E27FC236}">
                    <a16:creationId xmlns:a16="http://schemas.microsoft.com/office/drawing/2014/main" id="{70D1F90C-121C-B17F-7FF2-5060E627FA8E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7" name="矩形 716">
                <a:extLst>
                  <a:ext uri="{FF2B5EF4-FFF2-40B4-BE49-F238E27FC236}">
                    <a16:creationId xmlns:a16="http://schemas.microsoft.com/office/drawing/2014/main" id="{1CFA6A61-E979-9B7B-5086-2966E7759A4B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CB3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8" name="矩形 717">
                <a:extLst>
                  <a:ext uri="{FF2B5EF4-FFF2-40B4-BE49-F238E27FC236}">
                    <a16:creationId xmlns:a16="http://schemas.microsoft.com/office/drawing/2014/main" id="{E847ABEA-88E8-899A-F79A-B3C7B6EB3C33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9" name="矩形 718">
                <a:extLst>
                  <a:ext uri="{FF2B5EF4-FFF2-40B4-BE49-F238E27FC236}">
                    <a16:creationId xmlns:a16="http://schemas.microsoft.com/office/drawing/2014/main" id="{1B7D8543-212D-F4B5-BBB8-27CE87957843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0" name="矩形 719">
                <a:extLst>
                  <a:ext uri="{FF2B5EF4-FFF2-40B4-BE49-F238E27FC236}">
                    <a16:creationId xmlns:a16="http://schemas.microsoft.com/office/drawing/2014/main" id="{3C7B75FD-BA0D-DEA5-CE52-0DCD025EFD78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1" name="矩形 720">
                <a:extLst>
                  <a:ext uri="{FF2B5EF4-FFF2-40B4-BE49-F238E27FC236}">
                    <a16:creationId xmlns:a16="http://schemas.microsoft.com/office/drawing/2014/main" id="{7128990B-DF46-4856-5199-738FFFCEBD5F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2" name="矩形 721">
                <a:extLst>
                  <a:ext uri="{FF2B5EF4-FFF2-40B4-BE49-F238E27FC236}">
                    <a16:creationId xmlns:a16="http://schemas.microsoft.com/office/drawing/2014/main" id="{1B31C9C7-B3FB-539D-03D8-E17F4B47DD50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07" name="组合 706">
              <a:extLst>
                <a:ext uri="{FF2B5EF4-FFF2-40B4-BE49-F238E27FC236}">
                  <a16:creationId xmlns:a16="http://schemas.microsoft.com/office/drawing/2014/main" id="{79B681F5-6A02-3E62-395F-AEAACF296021}"/>
                </a:ext>
              </a:extLst>
            </p:cNvPr>
            <p:cNvGrpSpPr/>
            <p:nvPr/>
          </p:nvGrpSpPr>
          <p:grpSpPr>
            <a:xfrm rot="5400000">
              <a:off x="5123895" y="4872729"/>
              <a:ext cx="846704" cy="120958"/>
              <a:chOff x="7403283" y="2206085"/>
              <a:chExt cx="2451365" cy="350198"/>
            </a:xfrm>
          </p:grpSpPr>
          <p:sp>
            <p:nvSpPr>
              <p:cNvPr id="709" name="矩形 708">
                <a:extLst>
                  <a:ext uri="{FF2B5EF4-FFF2-40B4-BE49-F238E27FC236}">
                    <a16:creationId xmlns:a16="http://schemas.microsoft.com/office/drawing/2014/main" id="{A8827E4D-07F9-E713-1189-1B95F855917C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0" name="矩形 709">
                <a:extLst>
                  <a:ext uri="{FF2B5EF4-FFF2-40B4-BE49-F238E27FC236}">
                    <a16:creationId xmlns:a16="http://schemas.microsoft.com/office/drawing/2014/main" id="{52764BA6-DFA3-50C1-A67E-A3FCC031CA62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1" name="矩形 710">
                <a:extLst>
                  <a:ext uri="{FF2B5EF4-FFF2-40B4-BE49-F238E27FC236}">
                    <a16:creationId xmlns:a16="http://schemas.microsoft.com/office/drawing/2014/main" id="{DF38337E-5F6F-FD21-38D7-D6FD34EB3E46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EBA74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2" name="矩形 711">
                <a:extLst>
                  <a:ext uri="{FF2B5EF4-FFF2-40B4-BE49-F238E27FC236}">
                    <a16:creationId xmlns:a16="http://schemas.microsoft.com/office/drawing/2014/main" id="{F85AA7B1-3001-D8DE-09C1-EB1F22B77AC3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3" name="矩形 712">
                <a:extLst>
                  <a:ext uri="{FF2B5EF4-FFF2-40B4-BE49-F238E27FC236}">
                    <a16:creationId xmlns:a16="http://schemas.microsoft.com/office/drawing/2014/main" id="{0A3A6919-3558-8741-57F9-0E099AE8DB0C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4" name="矩形 713">
                <a:extLst>
                  <a:ext uri="{FF2B5EF4-FFF2-40B4-BE49-F238E27FC236}">
                    <a16:creationId xmlns:a16="http://schemas.microsoft.com/office/drawing/2014/main" id="{740D67CF-CCE1-6A74-DDCE-C9CBDF809B1F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5" name="矩形 714">
                <a:extLst>
                  <a:ext uri="{FF2B5EF4-FFF2-40B4-BE49-F238E27FC236}">
                    <a16:creationId xmlns:a16="http://schemas.microsoft.com/office/drawing/2014/main" id="{C5C6FC85-EFF7-7D84-F666-EAEF7307044B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708" name="图形 707">
              <a:extLst>
                <a:ext uri="{FF2B5EF4-FFF2-40B4-BE49-F238E27FC236}">
                  <a16:creationId xmlns:a16="http://schemas.microsoft.com/office/drawing/2014/main" id="{75D8802A-CC59-BE4E-1F0F-C6080618E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90916" y="4819808"/>
              <a:ext cx="226800" cy="226800"/>
            </a:xfrm>
            <a:prstGeom prst="rect">
              <a:avLst/>
            </a:prstGeom>
          </p:spPr>
        </p:pic>
      </p:grpSp>
      <p:grpSp>
        <p:nvGrpSpPr>
          <p:cNvPr id="730" name="组合 729">
            <a:extLst>
              <a:ext uri="{FF2B5EF4-FFF2-40B4-BE49-F238E27FC236}">
                <a16:creationId xmlns:a16="http://schemas.microsoft.com/office/drawing/2014/main" id="{A2945535-450D-CC48-0DE3-389359ED5831}"/>
              </a:ext>
            </a:extLst>
          </p:cNvPr>
          <p:cNvGrpSpPr/>
          <p:nvPr/>
        </p:nvGrpSpPr>
        <p:grpSpPr>
          <a:xfrm>
            <a:off x="6481240" y="1725924"/>
            <a:ext cx="2443974" cy="3112253"/>
            <a:chOff x="5509877" y="468792"/>
            <a:chExt cx="2601558" cy="3101408"/>
          </a:xfrm>
        </p:grpSpPr>
        <p:sp>
          <p:nvSpPr>
            <p:cNvPr id="731" name="矩形: 圆角 730">
              <a:extLst>
                <a:ext uri="{FF2B5EF4-FFF2-40B4-BE49-F238E27FC236}">
                  <a16:creationId xmlns:a16="http://schemas.microsoft.com/office/drawing/2014/main" id="{D18AA15A-9326-2662-7DA6-6AA0B9DCFB6E}"/>
                </a:ext>
              </a:extLst>
            </p:cNvPr>
            <p:cNvSpPr/>
            <p:nvPr/>
          </p:nvSpPr>
          <p:spPr>
            <a:xfrm>
              <a:off x="5509877" y="468792"/>
              <a:ext cx="2601558" cy="3101408"/>
            </a:xfrm>
            <a:prstGeom prst="roundRect">
              <a:avLst>
                <a:gd name="adj" fmla="val 7381"/>
              </a:avLst>
            </a:prstGeom>
            <a:solidFill>
              <a:srgbClr val="F6EFD7"/>
            </a:solidFill>
            <a:ln>
              <a:solidFill>
                <a:srgbClr val="C9B3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732" name="文本框 731">
              <a:extLst>
                <a:ext uri="{FF2B5EF4-FFF2-40B4-BE49-F238E27FC236}">
                  <a16:creationId xmlns:a16="http://schemas.microsoft.com/office/drawing/2014/main" id="{2E267752-2958-E10C-63E8-3327AFA7496E}"/>
                </a:ext>
              </a:extLst>
            </p:cNvPr>
            <p:cNvSpPr txBox="1"/>
            <p:nvPr/>
          </p:nvSpPr>
          <p:spPr>
            <a:xfrm>
              <a:off x="5901937" y="1727109"/>
              <a:ext cx="18174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ln w="6600">
                    <a:solidFill>
                      <a:srgbClr val="B4978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rPr>
                <a:t>Fusion</a:t>
              </a:r>
              <a:endParaRPr lang="zh-CN" altLang="en-US" sz="3200" b="1" dirty="0">
                <a:ln w="6600">
                  <a:solidFill>
                    <a:srgbClr val="B4978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733" name="组合 732">
              <a:extLst>
                <a:ext uri="{FF2B5EF4-FFF2-40B4-BE49-F238E27FC236}">
                  <a16:creationId xmlns:a16="http://schemas.microsoft.com/office/drawing/2014/main" id="{45DE319A-0566-F28A-D488-8D177AB495DD}"/>
                </a:ext>
              </a:extLst>
            </p:cNvPr>
            <p:cNvGrpSpPr/>
            <p:nvPr/>
          </p:nvGrpSpPr>
          <p:grpSpPr>
            <a:xfrm>
              <a:off x="5955122" y="2448117"/>
              <a:ext cx="1711069" cy="990145"/>
              <a:chOff x="4665143" y="5014034"/>
              <a:chExt cx="1711069" cy="990145"/>
            </a:xfrm>
          </p:grpSpPr>
          <p:pic>
            <p:nvPicPr>
              <p:cNvPr id="522" name="图形 521">
                <a:extLst>
                  <a:ext uri="{FF2B5EF4-FFF2-40B4-BE49-F238E27FC236}">
                    <a16:creationId xmlns:a16="http://schemas.microsoft.com/office/drawing/2014/main" id="{A8AE8D95-9090-47A6-F0E8-142D52614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97231" y="5014034"/>
                <a:ext cx="646893" cy="598975"/>
              </a:xfrm>
              <a:prstGeom prst="rect">
                <a:avLst/>
              </a:prstGeom>
            </p:spPr>
          </p:pic>
          <p:sp>
            <p:nvSpPr>
              <p:cNvPr id="523" name="文本框 522">
                <a:extLst>
                  <a:ext uri="{FF2B5EF4-FFF2-40B4-BE49-F238E27FC236}">
                    <a16:creationId xmlns:a16="http://schemas.microsoft.com/office/drawing/2014/main" id="{96DE5A60-6473-07E1-CD0D-B504BCBB5BD3}"/>
                  </a:ext>
                </a:extLst>
              </p:cNvPr>
              <p:cNvSpPr txBox="1"/>
              <p:nvPr/>
            </p:nvSpPr>
            <p:spPr>
              <a:xfrm>
                <a:off x="4665143" y="5604069"/>
                <a:ext cx="17110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n w="10160">
                      <a:solidFill>
                        <a:srgbClr val="71778A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transformer</a:t>
                </a:r>
                <a:endParaRPr lang="zh-CN" altLang="en-US" sz="2000" dirty="0">
                  <a:ln w="10160">
                    <a:solidFill>
                      <a:srgbClr val="71778A"/>
                    </a:solidFill>
                    <a:prstDash val="solid"/>
                  </a:ln>
                </a:endParaRPr>
              </a:p>
            </p:txBody>
          </p:sp>
        </p:grpSp>
        <p:grpSp>
          <p:nvGrpSpPr>
            <p:cNvPr id="734" name="组合 733">
              <a:extLst>
                <a:ext uri="{FF2B5EF4-FFF2-40B4-BE49-F238E27FC236}">
                  <a16:creationId xmlns:a16="http://schemas.microsoft.com/office/drawing/2014/main" id="{8811B954-4F20-9069-45AA-5FD01E6081EC}"/>
                </a:ext>
              </a:extLst>
            </p:cNvPr>
            <p:cNvGrpSpPr/>
            <p:nvPr/>
          </p:nvGrpSpPr>
          <p:grpSpPr>
            <a:xfrm>
              <a:off x="6963056" y="719825"/>
              <a:ext cx="1139988" cy="994226"/>
              <a:chOff x="10810743" y="3460926"/>
              <a:chExt cx="846429" cy="816382"/>
            </a:xfrm>
          </p:grpSpPr>
          <p:sp>
            <p:nvSpPr>
              <p:cNvPr id="520" name="文本框 519">
                <a:extLst>
                  <a:ext uri="{FF2B5EF4-FFF2-40B4-BE49-F238E27FC236}">
                    <a16:creationId xmlns:a16="http://schemas.microsoft.com/office/drawing/2014/main" id="{F418332B-77E8-6869-BF92-3ADAC6139955}"/>
                  </a:ext>
                </a:extLst>
              </p:cNvPr>
              <p:cNvSpPr txBox="1"/>
              <p:nvPr/>
            </p:nvSpPr>
            <p:spPr>
              <a:xfrm>
                <a:off x="10810743" y="3938754"/>
                <a:ext cx="8464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n w="10160">
                      <a:solidFill>
                        <a:srgbClr val="71778A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gate</a:t>
                </a:r>
                <a:endParaRPr lang="zh-CN" altLang="en-US" sz="2000" b="1" dirty="0">
                  <a:ln w="10160">
                    <a:solidFill>
                      <a:srgbClr val="71778A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pic>
            <p:nvPicPr>
              <p:cNvPr id="521" name="图形 520">
                <a:extLst>
                  <a:ext uri="{FF2B5EF4-FFF2-40B4-BE49-F238E27FC236}">
                    <a16:creationId xmlns:a16="http://schemas.microsoft.com/office/drawing/2014/main" id="{2460F64E-4F73-7539-99E7-719CE887DA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0996358" y="3460926"/>
                <a:ext cx="475200" cy="475200"/>
              </a:xfrm>
              <a:prstGeom prst="rect">
                <a:avLst/>
              </a:prstGeom>
            </p:spPr>
          </p:pic>
        </p:grpSp>
        <p:grpSp>
          <p:nvGrpSpPr>
            <p:cNvPr id="735" name="组合 734">
              <a:extLst>
                <a:ext uri="{FF2B5EF4-FFF2-40B4-BE49-F238E27FC236}">
                  <a16:creationId xmlns:a16="http://schemas.microsoft.com/office/drawing/2014/main" id="{7EC10A7C-A877-87BE-6554-185F04983EC3}"/>
                </a:ext>
              </a:extLst>
            </p:cNvPr>
            <p:cNvGrpSpPr/>
            <p:nvPr/>
          </p:nvGrpSpPr>
          <p:grpSpPr>
            <a:xfrm>
              <a:off x="5564688" y="721558"/>
              <a:ext cx="1139988" cy="990760"/>
              <a:chOff x="1303384" y="5076611"/>
              <a:chExt cx="846429" cy="813536"/>
            </a:xfrm>
          </p:grpSpPr>
          <p:sp>
            <p:nvSpPr>
              <p:cNvPr id="518" name="文本框 517">
                <a:extLst>
                  <a:ext uri="{FF2B5EF4-FFF2-40B4-BE49-F238E27FC236}">
                    <a16:creationId xmlns:a16="http://schemas.microsoft.com/office/drawing/2014/main" id="{94F3EFD1-F614-E675-278A-F7F32DE8AA81}"/>
                  </a:ext>
                </a:extLst>
              </p:cNvPr>
              <p:cNvSpPr txBox="1"/>
              <p:nvPr/>
            </p:nvSpPr>
            <p:spPr>
              <a:xfrm>
                <a:off x="1303384" y="5551593"/>
                <a:ext cx="8464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n w="10160">
                      <a:solidFill>
                        <a:srgbClr val="71778A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concat</a:t>
                </a:r>
                <a:endParaRPr lang="zh-CN" altLang="en-US" sz="2000" dirty="0">
                  <a:ln w="10160">
                    <a:solidFill>
                      <a:srgbClr val="71778A"/>
                    </a:solidFill>
                    <a:prstDash val="solid"/>
                  </a:ln>
                </a:endParaRPr>
              </a:p>
            </p:txBody>
          </p:sp>
          <p:pic>
            <p:nvPicPr>
              <p:cNvPr id="519" name="图形 518">
                <a:extLst>
                  <a:ext uri="{FF2B5EF4-FFF2-40B4-BE49-F238E27FC236}">
                    <a16:creationId xmlns:a16="http://schemas.microsoft.com/office/drawing/2014/main" id="{EFCB348F-5AE2-E1E7-48C4-A528A6289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489107" y="5076611"/>
                <a:ext cx="474982" cy="474982"/>
              </a:xfrm>
              <a:prstGeom prst="rect">
                <a:avLst/>
              </a:prstGeom>
            </p:spPr>
          </p:pic>
        </p:grp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A789CC1A-CFFB-443F-C46E-8BC37A028FE4}"/>
              </a:ext>
            </a:extLst>
          </p:cNvPr>
          <p:cNvGrpSpPr/>
          <p:nvPr/>
        </p:nvGrpSpPr>
        <p:grpSpPr>
          <a:xfrm>
            <a:off x="9527890" y="2960741"/>
            <a:ext cx="1212166" cy="722259"/>
            <a:chOff x="5848350" y="1047750"/>
            <a:chExt cx="2451154" cy="1460500"/>
          </a:xfrm>
        </p:grpSpPr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FB7768A4-DAA2-9DF8-7ECB-16D54223922D}"/>
                </a:ext>
              </a:extLst>
            </p:cNvPr>
            <p:cNvGrpSpPr/>
            <p:nvPr/>
          </p:nvGrpSpPr>
          <p:grpSpPr>
            <a:xfrm>
              <a:off x="5848350" y="1047750"/>
              <a:ext cx="495300" cy="1460500"/>
              <a:chOff x="1600200" y="1193800"/>
              <a:chExt cx="495300" cy="1460500"/>
            </a:xfrm>
          </p:grpSpPr>
          <p:sp>
            <p:nvSpPr>
              <p:cNvPr id="109" name="矩形: 圆角 108">
                <a:extLst>
                  <a:ext uri="{FF2B5EF4-FFF2-40B4-BE49-F238E27FC236}">
                    <a16:creationId xmlns:a16="http://schemas.microsoft.com/office/drawing/2014/main" id="{58A29CED-8613-86A7-73F7-715A985D46AD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C8D60A36-5BE9-3564-94D6-516243C64C55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64E7D2AA-4DA1-4467-AD94-F3DCD027AA83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0CA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ADF83D6A-7334-DAE6-5E8C-53154CE74886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BAC1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16331029-028E-EBA9-878D-1485EC9B3021}"/>
                </a:ext>
              </a:extLst>
            </p:cNvPr>
            <p:cNvGrpSpPr/>
            <p:nvPr/>
          </p:nvGrpSpPr>
          <p:grpSpPr>
            <a:xfrm>
              <a:off x="7073927" y="1047750"/>
              <a:ext cx="495300" cy="1460500"/>
              <a:chOff x="1600200" y="1193800"/>
              <a:chExt cx="495300" cy="1460500"/>
            </a:xfrm>
          </p:grpSpPr>
          <p:sp>
            <p:nvSpPr>
              <p:cNvPr id="105" name="矩形: 圆角 104">
                <a:extLst>
                  <a:ext uri="{FF2B5EF4-FFF2-40B4-BE49-F238E27FC236}">
                    <a16:creationId xmlns:a16="http://schemas.microsoft.com/office/drawing/2014/main" id="{6D15427B-68AB-1EA2-B68F-D6897F729941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EEE2D206-5D02-9CC3-9E03-52C5ABD99C1C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46BE7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3112B67F-5466-5BC2-11EA-78D8FDDBA17C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138B2BDB-EA3B-C360-12B4-29AABF27FCC9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2928AD67-9929-93D9-BD37-A0AADE80CF8C}"/>
                </a:ext>
              </a:extLst>
            </p:cNvPr>
            <p:cNvGrpSpPr/>
            <p:nvPr/>
          </p:nvGrpSpPr>
          <p:grpSpPr>
            <a:xfrm>
              <a:off x="7804204" y="1047750"/>
              <a:ext cx="495300" cy="1460500"/>
              <a:chOff x="1600200" y="1193800"/>
              <a:chExt cx="495300" cy="1460500"/>
            </a:xfrm>
          </p:grpSpPr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3EF5ACD9-A962-E11E-E850-1A12BA802EF4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6F7AE200-7CC9-3D9F-5017-3632401BCCF1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9308FFBA-EE57-F9D4-2032-DD412F6CD115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AC27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3EDEEA4A-6525-1DF9-8457-55514F186409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00" name="图形 99">
              <a:extLst>
                <a:ext uri="{FF2B5EF4-FFF2-40B4-BE49-F238E27FC236}">
                  <a16:creationId xmlns:a16="http://schemas.microsoft.com/office/drawing/2014/main" id="{AD37398F-503F-28ED-D8B6-20EF08E57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90729" y="1543499"/>
              <a:ext cx="507101" cy="507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888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组合 545">
            <a:extLst>
              <a:ext uri="{FF2B5EF4-FFF2-40B4-BE49-F238E27FC236}">
                <a16:creationId xmlns:a16="http://schemas.microsoft.com/office/drawing/2014/main" id="{8945170C-29C7-D93F-2BA7-87BB52D36478}"/>
              </a:ext>
            </a:extLst>
          </p:cNvPr>
          <p:cNvGrpSpPr/>
          <p:nvPr/>
        </p:nvGrpSpPr>
        <p:grpSpPr>
          <a:xfrm>
            <a:off x="674181" y="379379"/>
            <a:ext cx="11011709" cy="6215974"/>
            <a:chOff x="674181" y="379379"/>
            <a:chExt cx="11011709" cy="6215974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9D295538-08D6-B3F3-7C58-2A43EB8467E6}"/>
                </a:ext>
              </a:extLst>
            </p:cNvPr>
            <p:cNvSpPr/>
            <p:nvPr/>
          </p:nvSpPr>
          <p:spPr>
            <a:xfrm>
              <a:off x="674181" y="379379"/>
              <a:ext cx="11011709" cy="6215974"/>
            </a:xfrm>
            <a:custGeom>
              <a:avLst/>
              <a:gdLst>
                <a:gd name="connsiteX0" fmla="*/ 32750 w 4382719"/>
                <a:gd name="connsiteY0" fmla="*/ 0 h 2770872"/>
                <a:gd name="connsiteX1" fmla="*/ 4108536 w 4382719"/>
                <a:gd name="connsiteY1" fmla="*/ 0 h 2770872"/>
                <a:gd name="connsiteX2" fmla="*/ 4141286 w 4382719"/>
                <a:gd name="connsiteY2" fmla="*/ 32750 h 2770872"/>
                <a:gd name="connsiteX3" fmla="*/ 4141286 w 4382719"/>
                <a:gd name="connsiteY3" fmla="*/ 1884637 h 2770872"/>
                <a:gd name="connsiteX4" fmla="*/ 4382719 w 4382719"/>
                <a:gd name="connsiteY4" fmla="*/ 2078609 h 2770872"/>
                <a:gd name="connsiteX5" fmla="*/ 4141286 w 4382719"/>
                <a:gd name="connsiteY5" fmla="*/ 2272581 h 2770872"/>
                <a:gd name="connsiteX6" fmla="*/ 4141286 w 4382719"/>
                <a:gd name="connsiteY6" fmla="*/ 2455881 h 2770872"/>
                <a:gd name="connsiteX7" fmla="*/ 4108536 w 4382719"/>
                <a:gd name="connsiteY7" fmla="*/ 2488631 h 2770872"/>
                <a:gd name="connsiteX8" fmla="*/ 764167 w 4382719"/>
                <a:gd name="connsiteY8" fmla="*/ 2488631 h 2770872"/>
                <a:gd name="connsiteX9" fmla="*/ 537408 w 4382719"/>
                <a:gd name="connsiteY9" fmla="*/ 2770872 h 2770872"/>
                <a:gd name="connsiteX10" fmla="*/ 310651 w 4382719"/>
                <a:gd name="connsiteY10" fmla="*/ 2488631 h 2770872"/>
                <a:gd name="connsiteX11" fmla="*/ 32750 w 4382719"/>
                <a:gd name="connsiteY11" fmla="*/ 2488631 h 2770872"/>
                <a:gd name="connsiteX12" fmla="*/ 0 w 4382719"/>
                <a:gd name="connsiteY12" fmla="*/ 2455881 h 2770872"/>
                <a:gd name="connsiteX13" fmla="*/ 0 w 4382719"/>
                <a:gd name="connsiteY13" fmla="*/ 32750 h 2770872"/>
                <a:gd name="connsiteX14" fmla="*/ 32750 w 4382719"/>
                <a:gd name="connsiteY14" fmla="*/ 0 h 277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82719" h="2770872">
                  <a:moveTo>
                    <a:pt x="32750" y="0"/>
                  </a:moveTo>
                  <a:lnTo>
                    <a:pt x="4108536" y="0"/>
                  </a:lnTo>
                  <a:cubicBezTo>
                    <a:pt x="4126623" y="0"/>
                    <a:pt x="4141286" y="14663"/>
                    <a:pt x="4141286" y="32750"/>
                  </a:cubicBezTo>
                  <a:lnTo>
                    <a:pt x="4141286" y="1884637"/>
                  </a:lnTo>
                  <a:lnTo>
                    <a:pt x="4382719" y="2078609"/>
                  </a:lnTo>
                  <a:lnTo>
                    <a:pt x="4141286" y="2272581"/>
                  </a:lnTo>
                  <a:lnTo>
                    <a:pt x="4141286" y="2455881"/>
                  </a:lnTo>
                  <a:cubicBezTo>
                    <a:pt x="4141286" y="2473968"/>
                    <a:pt x="4126623" y="2488631"/>
                    <a:pt x="4108536" y="2488631"/>
                  </a:cubicBezTo>
                  <a:lnTo>
                    <a:pt x="764167" y="2488631"/>
                  </a:lnTo>
                  <a:lnTo>
                    <a:pt x="537408" y="2770872"/>
                  </a:lnTo>
                  <a:lnTo>
                    <a:pt x="310651" y="2488631"/>
                  </a:lnTo>
                  <a:lnTo>
                    <a:pt x="32750" y="2488631"/>
                  </a:lnTo>
                  <a:cubicBezTo>
                    <a:pt x="14663" y="2488631"/>
                    <a:pt x="0" y="2473968"/>
                    <a:pt x="0" y="2455881"/>
                  </a:cubicBezTo>
                  <a:lnTo>
                    <a:pt x="0" y="32750"/>
                  </a:lnTo>
                  <a:cubicBezTo>
                    <a:pt x="0" y="14663"/>
                    <a:pt x="14663" y="0"/>
                    <a:pt x="32750" y="0"/>
                  </a:cubicBezTo>
                  <a:close/>
                </a:path>
              </a:pathLst>
            </a:custGeom>
            <a:solidFill>
              <a:srgbClr val="EBF1DE">
                <a:alpha val="75000"/>
              </a:srgbClr>
            </a:solidFill>
            <a:ln w="19050">
              <a:solidFill>
                <a:srgbClr val="7D9841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E22873B-CE01-5A05-E365-F38598699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410" y="1325880"/>
              <a:ext cx="989484" cy="922020"/>
            </a:xfrm>
            <a:prstGeom prst="rect">
              <a:avLst/>
            </a:prstGeom>
          </p:spPr>
        </p:pic>
        <p:grpSp>
          <p:nvGrpSpPr>
            <p:cNvPr id="281" name="组合 280">
              <a:extLst>
                <a:ext uri="{FF2B5EF4-FFF2-40B4-BE49-F238E27FC236}">
                  <a16:creationId xmlns:a16="http://schemas.microsoft.com/office/drawing/2014/main" id="{BB1F1F8A-C313-9314-FCFE-03692E698776}"/>
                </a:ext>
              </a:extLst>
            </p:cNvPr>
            <p:cNvGrpSpPr/>
            <p:nvPr/>
          </p:nvGrpSpPr>
          <p:grpSpPr>
            <a:xfrm>
              <a:off x="1246105" y="4260839"/>
              <a:ext cx="722930" cy="811005"/>
              <a:chOff x="9835465" y="3560322"/>
              <a:chExt cx="1209475" cy="1374844"/>
            </a:xfrm>
          </p:grpSpPr>
          <p:sp>
            <p:nvSpPr>
              <p:cNvPr id="282" name="任意多边形: 形状 281">
                <a:extLst>
                  <a:ext uri="{FF2B5EF4-FFF2-40B4-BE49-F238E27FC236}">
                    <a16:creationId xmlns:a16="http://schemas.microsoft.com/office/drawing/2014/main" id="{4D0D5236-F7E1-AD91-5640-104E817D1973}"/>
                  </a:ext>
                </a:extLst>
              </p:cNvPr>
              <p:cNvSpPr/>
              <p:nvPr/>
            </p:nvSpPr>
            <p:spPr>
              <a:xfrm>
                <a:off x="9835465" y="3690026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340004 w 1060315"/>
                  <a:gd name="connsiteY1" fmla="*/ 0 h 1245140"/>
                  <a:gd name="connsiteX2" fmla="*/ 1060315 w 1060315"/>
                  <a:gd name="connsiteY2" fmla="*/ 734217 h 1245140"/>
                  <a:gd name="connsiteX3" fmla="*/ 1060315 w 1060315"/>
                  <a:gd name="connsiteY3" fmla="*/ 1194881 h 1245140"/>
                  <a:gd name="connsiteX4" fmla="*/ 1010056 w 1060315"/>
                  <a:gd name="connsiteY4" fmla="*/ 1245140 h 1245140"/>
                  <a:gd name="connsiteX5" fmla="*/ 50259 w 1060315"/>
                  <a:gd name="connsiteY5" fmla="*/ 1245140 h 1245140"/>
                  <a:gd name="connsiteX6" fmla="*/ 0 w 1060315"/>
                  <a:gd name="connsiteY6" fmla="*/ 1194881 h 1245140"/>
                  <a:gd name="connsiteX7" fmla="*/ 0 w 1060315"/>
                  <a:gd name="connsiteY7" fmla="*/ 50259 h 1245140"/>
                  <a:gd name="connsiteX8" fmla="*/ 50259 w 1060315"/>
                  <a:gd name="connsiteY8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340004" y="0"/>
                    </a:lnTo>
                    <a:lnTo>
                      <a:pt x="1060315" y="734217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" name="任意多边形: 形状 282">
                <a:extLst>
                  <a:ext uri="{FF2B5EF4-FFF2-40B4-BE49-F238E27FC236}">
                    <a16:creationId xmlns:a16="http://schemas.microsoft.com/office/drawing/2014/main" id="{F0568259-FF30-E768-3463-3ED932B8956D}"/>
                  </a:ext>
                </a:extLst>
              </p:cNvPr>
              <p:cNvSpPr/>
              <p:nvPr/>
            </p:nvSpPr>
            <p:spPr>
              <a:xfrm>
                <a:off x="9910045" y="3620310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340004 w 1060315"/>
                  <a:gd name="connsiteY1" fmla="*/ 0 h 1245140"/>
                  <a:gd name="connsiteX2" fmla="*/ 1060315 w 1060315"/>
                  <a:gd name="connsiteY2" fmla="*/ 734217 h 1245140"/>
                  <a:gd name="connsiteX3" fmla="*/ 1060315 w 1060315"/>
                  <a:gd name="connsiteY3" fmla="*/ 1194881 h 1245140"/>
                  <a:gd name="connsiteX4" fmla="*/ 1010056 w 1060315"/>
                  <a:gd name="connsiteY4" fmla="*/ 1245140 h 1245140"/>
                  <a:gd name="connsiteX5" fmla="*/ 50259 w 1060315"/>
                  <a:gd name="connsiteY5" fmla="*/ 1245140 h 1245140"/>
                  <a:gd name="connsiteX6" fmla="*/ 0 w 1060315"/>
                  <a:gd name="connsiteY6" fmla="*/ 1194881 h 1245140"/>
                  <a:gd name="connsiteX7" fmla="*/ 0 w 1060315"/>
                  <a:gd name="connsiteY7" fmla="*/ 50259 h 1245140"/>
                  <a:gd name="connsiteX8" fmla="*/ 50259 w 1060315"/>
                  <a:gd name="connsiteY8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340004" y="0"/>
                    </a:lnTo>
                    <a:lnTo>
                      <a:pt x="1060315" y="734217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84" name="组合 283">
                <a:extLst>
                  <a:ext uri="{FF2B5EF4-FFF2-40B4-BE49-F238E27FC236}">
                    <a16:creationId xmlns:a16="http://schemas.microsoft.com/office/drawing/2014/main" id="{3E7AF471-8B97-FC96-4C01-70C5D15E9D27}"/>
                  </a:ext>
                </a:extLst>
              </p:cNvPr>
              <p:cNvGrpSpPr/>
              <p:nvPr/>
            </p:nvGrpSpPr>
            <p:grpSpPr>
              <a:xfrm>
                <a:off x="9984625" y="3560322"/>
                <a:ext cx="1060315" cy="1245140"/>
                <a:chOff x="8104759" y="3890253"/>
                <a:chExt cx="1060315" cy="1245140"/>
              </a:xfrm>
            </p:grpSpPr>
            <p:grpSp>
              <p:nvGrpSpPr>
                <p:cNvPr id="285" name="组合 284">
                  <a:extLst>
                    <a:ext uri="{FF2B5EF4-FFF2-40B4-BE49-F238E27FC236}">
                      <a16:creationId xmlns:a16="http://schemas.microsoft.com/office/drawing/2014/main" id="{B02E3115-70B6-2322-9B85-4341B8777DCC}"/>
                    </a:ext>
                  </a:extLst>
                </p:cNvPr>
                <p:cNvGrpSpPr/>
                <p:nvPr/>
              </p:nvGrpSpPr>
              <p:grpSpPr>
                <a:xfrm>
                  <a:off x="8104759" y="3890253"/>
                  <a:ext cx="1060315" cy="1245140"/>
                  <a:chOff x="5376150" y="3795408"/>
                  <a:chExt cx="1060315" cy="1245140"/>
                </a:xfrm>
              </p:grpSpPr>
              <p:grpSp>
                <p:nvGrpSpPr>
                  <p:cNvPr id="287" name="组合 286">
                    <a:extLst>
                      <a:ext uri="{FF2B5EF4-FFF2-40B4-BE49-F238E27FC236}">
                        <a16:creationId xmlns:a16="http://schemas.microsoft.com/office/drawing/2014/main" id="{6D96F7B8-D98A-5544-37AE-502B9150A021}"/>
                      </a:ext>
                    </a:extLst>
                  </p:cNvPr>
                  <p:cNvGrpSpPr/>
                  <p:nvPr/>
                </p:nvGrpSpPr>
                <p:grpSpPr>
                  <a:xfrm>
                    <a:off x="5376150" y="3795408"/>
                    <a:ext cx="1060315" cy="1245140"/>
                    <a:chOff x="9619031" y="1266216"/>
                    <a:chExt cx="1060315" cy="1245140"/>
                  </a:xfrm>
                </p:grpSpPr>
                <p:sp>
                  <p:nvSpPr>
                    <p:cNvPr id="293" name="任意多边形: 形状 292">
                      <a:extLst>
                        <a:ext uri="{FF2B5EF4-FFF2-40B4-BE49-F238E27FC236}">
                          <a16:creationId xmlns:a16="http://schemas.microsoft.com/office/drawing/2014/main" id="{440E0CA4-C7DC-CE40-5B59-7B6D3E9A30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031" y="1266216"/>
                      <a:ext cx="1060315" cy="1245140"/>
                    </a:xfrm>
                    <a:custGeom>
                      <a:avLst/>
                      <a:gdLst>
                        <a:gd name="connsiteX0" fmla="*/ 50259 w 1060315"/>
                        <a:gd name="connsiteY0" fmla="*/ 0 h 1245140"/>
                        <a:gd name="connsiteX1" fmla="*/ 672829 w 1060315"/>
                        <a:gd name="connsiteY1" fmla="*/ 0 h 1245140"/>
                        <a:gd name="connsiteX2" fmla="*/ 672829 w 1060315"/>
                        <a:gd name="connsiteY2" fmla="*/ 361546 h 1245140"/>
                        <a:gd name="connsiteX3" fmla="*/ 723088 w 1060315"/>
                        <a:gd name="connsiteY3" fmla="*/ 411805 h 1245140"/>
                        <a:gd name="connsiteX4" fmla="*/ 1060315 w 1060315"/>
                        <a:gd name="connsiteY4" fmla="*/ 411805 h 1245140"/>
                        <a:gd name="connsiteX5" fmla="*/ 1060315 w 1060315"/>
                        <a:gd name="connsiteY5" fmla="*/ 1194881 h 1245140"/>
                        <a:gd name="connsiteX6" fmla="*/ 1010056 w 1060315"/>
                        <a:gd name="connsiteY6" fmla="*/ 1245140 h 1245140"/>
                        <a:gd name="connsiteX7" fmla="*/ 50259 w 1060315"/>
                        <a:gd name="connsiteY7" fmla="*/ 1245140 h 1245140"/>
                        <a:gd name="connsiteX8" fmla="*/ 0 w 1060315"/>
                        <a:gd name="connsiteY8" fmla="*/ 1194881 h 1245140"/>
                        <a:gd name="connsiteX9" fmla="*/ 0 w 1060315"/>
                        <a:gd name="connsiteY9" fmla="*/ 50259 h 1245140"/>
                        <a:gd name="connsiteX10" fmla="*/ 50259 w 1060315"/>
                        <a:gd name="connsiteY10" fmla="*/ 0 h 12451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060315" h="1245140">
                          <a:moveTo>
                            <a:pt x="50259" y="0"/>
                          </a:moveTo>
                          <a:lnTo>
                            <a:pt x="672829" y="0"/>
                          </a:lnTo>
                          <a:lnTo>
                            <a:pt x="672829" y="361546"/>
                          </a:lnTo>
                          <a:cubicBezTo>
                            <a:pt x="672829" y="389303"/>
                            <a:pt x="695331" y="411805"/>
                            <a:pt x="723088" y="411805"/>
                          </a:cubicBezTo>
                          <a:lnTo>
                            <a:pt x="1060315" y="411805"/>
                          </a:lnTo>
                          <a:lnTo>
                            <a:pt x="1060315" y="1194881"/>
                          </a:lnTo>
                          <a:cubicBezTo>
                            <a:pt x="1060315" y="1222638"/>
                            <a:pt x="1037813" y="1245140"/>
                            <a:pt x="1010056" y="1245140"/>
                          </a:cubicBezTo>
                          <a:lnTo>
                            <a:pt x="50259" y="1245140"/>
                          </a:lnTo>
                          <a:cubicBezTo>
                            <a:pt x="22502" y="1245140"/>
                            <a:pt x="0" y="1222638"/>
                            <a:pt x="0" y="1194881"/>
                          </a:cubicBezTo>
                          <a:lnTo>
                            <a:pt x="0" y="50259"/>
                          </a:lnTo>
                          <a:cubicBezTo>
                            <a:pt x="0" y="22502"/>
                            <a:pt x="22502" y="0"/>
                            <a:pt x="50259" y="0"/>
                          </a:cubicBez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294" name="直接连接符 293">
                      <a:extLst>
                        <a:ext uri="{FF2B5EF4-FFF2-40B4-BE49-F238E27FC236}">
                          <a16:creationId xmlns:a16="http://schemas.microsoft.com/office/drawing/2014/main" id="{B0AA21D7-6AF2-AFCC-D5CD-F0AA9CDB9592}"/>
                        </a:ext>
                      </a:extLst>
                    </p:cNvPr>
                    <p:cNvCxnSpPr>
                      <a:stCxn id="293" idx="1"/>
                      <a:endCxn id="293" idx="4"/>
                    </p:cNvCxnSpPr>
                    <p:nvPr/>
                  </p:nvCxnSpPr>
                  <p:spPr>
                    <a:xfrm>
                      <a:off x="10291860" y="1266216"/>
                      <a:ext cx="387486" cy="41180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88" name="直接连接符 287">
                    <a:extLst>
                      <a:ext uri="{FF2B5EF4-FFF2-40B4-BE49-F238E27FC236}">
                        <a16:creationId xmlns:a16="http://schemas.microsoft.com/office/drawing/2014/main" id="{ED3AB6AF-E1F2-3A0F-78B2-9B97C7ECE2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153711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直接连接符 288">
                    <a:extLst>
                      <a:ext uri="{FF2B5EF4-FFF2-40B4-BE49-F238E27FC236}">
                        <a16:creationId xmlns:a16="http://schemas.microsoft.com/office/drawing/2014/main" id="{B0C71D1D-5455-43EC-BDE5-1251DF5114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335294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直接连接符 289">
                    <a:extLst>
                      <a:ext uri="{FF2B5EF4-FFF2-40B4-BE49-F238E27FC236}">
                        <a16:creationId xmlns:a16="http://schemas.microsoft.com/office/drawing/2014/main" id="{91EA052C-DEE5-E1F4-D264-20A6E80FC4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497422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直接连接符 290">
                    <a:extLst>
                      <a:ext uri="{FF2B5EF4-FFF2-40B4-BE49-F238E27FC236}">
                        <a16:creationId xmlns:a16="http://schemas.microsoft.com/office/drawing/2014/main" id="{649EFB94-9863-AF8E-CC1B-CB03BE4679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0442" y="4662792"/>
                    <a:ext cx="72065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直接连接符 291">
                    <a:extLst>
                      <a:ext uri="{FF2B5EF4-FFF2-40B4-BE49-F238E27FC236}">
                        <a16:creationId xmlns:a16="http://schemas.microsoft.com/office/drawing/2014/main" id="{61C5865C-67D9-3028-8D63-CE461984B3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0442" y="4818434"/>
                    <a:ext cx="72065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id="{96B96F4E-953D-569A-1B3B-1308FE4A37D5}"/>
                    </a:ext>
                  </a:extLst>
                </p:cNvPr>
                <p:cNvSpPr/>
                <p:nvPr/>
              </p:nvSpPr>
              <p:spPr>
                <a:xfrm>
                  <a:off x="8706251" y="4408252"/>
                  <a:ext cx="236715" cy="199416"/>
                </a:xfrm>
                <a:prstGeom prst="rect">
                  <a:avLst/>
                </a:prstGeom>
                <a:solidFill>
                  <a:srgbClr val="70707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95" name="组合 294">
              <a:extLst>
                <a:ext uri="{FF2B5EF4-FFF2-40B4-BE49-F238E27FC236}">
                  <a16:creationId xmlns:a16="http://schemas.microsoft.com/office/drawing/2014/main" id="{CA89D956-0CD7-D493-6E32-7F02FE803D15}"/>
                </a:ext>
              </a:extLst>
            </p:cNvPr>
            <p:cNvGrpSpPr/>
            <p:nvPr/>
          </p:nvGrpSpPr>
          <p:grpSpPr>
            <a:xfrm>
              <a:off x="1135410" y="2925425"/>
              <a:ext cx="855933" cy="685877"/>
              <a:chOff x="6736080" y="4899341"/>
              <a:chExt cx="1397528" cy="1060324"/>
            </a:xfrm>
          </p:grpSpPr>
          <p:sp>
            <p:nvSpPr>
              <p:cNvPr id="296" name="矩形: 圆角 295">
                <a:extLst>
                  <a:ext uri="{FF2B5EF4-FFF2-40B4-BE49-F238E27FC236}">
                    <a16:creationId xmlns:a16="http://schemas.microsoft.com/office/drawing/2014/main" id="{78043EE2-AC68-A774-051E-2C12BD0C721A}"/>
                  </a:ext>
                </a:extLst>
              </p:cNvPr>
              <p:cNvSpPr/>
              <p:nvPr/>
            </p:nvSpPr>
            <p:spPr>
              <a:xfrm>
                <a:off x="6736080" y="4899341"/>
                <a:ext cx="1280160" cy="944880"/>
              </a:xfrm>
              <a:prstGeom prst="roundRect">
                <a:avLst/>
              </a:prstGeom>
              <a:solidFill>
                <a:srgbClr val="B3B2C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矩形: 圆角 296">
                <a:extLst>
                  <a:ext uri="{FF2B5EF4-FFF2-40B4-BE49-F238E27FC236}">
                    <a16:creationId xmlns:a16="http://schemas.microsoft.com/office/drawing/2014/main" id="{E1685166-BD22-A9C7-ECB9-489E7D0EDABD}"/>
                  </a:ext>
                </a:extLst>
              </p:cNvPr>
              <p:cNvSpPr/>
              <p:nvPr/>
            </p:nvSpPr>
            <p:spPr>
              <a:xfrm>
                <a:off x="6785036" y="4957063"/>
                <a:ext cx="1280160" cy="944880"/>
              </a:xfrm>
              <a:prstGeom prst="roundRect">
                <a:avLst/>
              </a:prstGeom>
              <a:solidFill>
                <a:srgbClr val="0F6D8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98" name="组合 297">
                <a:extLst>
                  <a:ext uri="{FF2B5EF4-FFF2-40B4-BE49-F238E27FC236}">
                    <a16:creationId xmlns:a16="http://schemas.microsoft.com/office/drawing/2014/main" id="{6892BB7C-9AC5-8EDB-D306-BF352360E483}"/>
                  </a:ext>
                </a:extLst>
              </p:cNvPr>
              <p:cNvGrpSpPr/>
              <p:nvPr/>
            </p:nvGrpSpPr>
            <p:grpSpPr>
              <a:xfrm>
                <a:off x="6850305" y="5014785"/>
                <a:ext cx="1283303" cy="944880"/>
                <a:chOff x="6096000" y="4411813"/>
                <a:chExt cx="1283303" cy="944880"/>
              </a:xfrm>
            </p:grpSpPr>
            <p:sp>
              <p:nvSpPr>
                <p:cNvPr id="299" name="矩形: 圆角 298">
                  <a:extLst>
                    <a:ext uri="{FF2B5EF4-FFF2-40B4-BE49-F238E27FC236}">
                      <a16:creationId xmlns:a16="http://schemas.microsoft.com/office/drawing/2014/main" id="{7FEE9022-9C30-C5E5-93B7-BCFE110C08C1}"/>
                    </a:ext>
                  </a:extLst>
                </p:cNvPr>
                <p:cNvSpPr/>
                <p:nvPr/>
              </p:nvSpPr>
              <p:spPr>
                <a:xfrm>
                  <a:off x="6096000" y="4411813"/>
                  <a:ext cx="1280160" cy="944880"/>
                </a:xfrm>
                <a:prstGeom prst="roundRect">
                  <a:avLst/>
                </a:pr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00" name="组合 299">
                  <a:extLst>
                    <a:ext uri="{FF2B5EF4-FFF2-40B4-BE49-F238E27FC236}">
                      <a16:creationId xmlns:a16="http://schemas.microsoft.com/office/drawing/2014/main" id="{9D929F50-977F-6C58-D3BA-5FDA63CB1668}"/>
                    </a:ext>
                  </a:extLst>
                </p:cNvPr>
                <p:cNvGrpSpPr/>
                <p:nvPr/>
              </p:nvGrpSpPr>
              <p:grpSpPr>
                <a:xfrm>
                  <a:off x="6099359" y="4884253"/>
                  <a:ext cx="1279944" cy="472440"/>
                  <a:chOff x="7380916" y="3163010"/>
                  <a:chExt cx="1279944" cy="472440"/>
                </a:xfrm>
              </p:grpSpPr>
              <p:sp>
                <p:nvSpPr>
                  <p:cNvPr id="302" name="任意多边形: 形状 301">
                    <a:extLst>
                      <a:ext uri="{FF2B5EF4-FFF2-40B4-BE49-F238E27FC236}">
                        <a16:creationId xmlns:a16="http://schemas.microsoft.com/office/drawing/2014/main" id="{DFA77901-495F-A6C4-6180-1083A390F0C2}"/>
                      </a:ext>
                    </a:extLst>
                  </p:cNvPr>
                  <p:cNvSpPr/>
                  <p:nvPr/>
                </p:nvSpPr>
                <p:spPr>
                  <a:xfrm>
                    <a:off x="7817205" y="3179756"/>
                    <a:ext cx="843655" cy="455694"/>
                  </a:xfrm>
                  <a:custGeom>
                    <a:avLst/>
                    <a:gdLst>
                      <a:gd name="connsiteX0" fmla="*/ 669856 w 843655"/>
                      <a:gd name="connsiteY0" fmla="*/ 0 h 455694"/>
                      <a:gd name="connsiteX1" fmla="*/ 698321 w 843655"/>
                      <a:gd name="connsiteY1" fmla="*/ 9228 h 455694"/>
                      <a:gd name="connsiteX2" fmla="*/ 843655 w 843655"/>
                      <a:gd name="connsiteY2" fmla="*/ 110394 h 455694"/>
                      <a:gd name="connsiteX3" fmla="*/ 843655 w 843655"/>
                      <a:gd name="connsiteY3" fmla="*/ 298211 h 455694"/>
                      <a:gd name="connsiteX4" fmla="*/ 686172 w 843655"/>
                      <a:gd name="connsiteY4" fmla="*/ 455694 h 455694"/>
                      <a:gd name="connsiteX5" fmla="*/ 0 w 843655"/>
                      <a:gd name="connsiteY5" fmla="*/ 455694 h 455694"/>
                      <a:gd name="connsiteX6" fmla="*/ 641391 w 843655"/>
                      <a:gd name="connsiteY6" fmla="*/ 9228 h 455694"/>
                      <a:gd name="connsiteX7" fmla="*/ 669856 w 843655"/>
                      <a:gd name="connsiteY7" fmla="*/ 0 h 455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43655" h="455694">
                        <a:moveTo>
                          <a:pt x="669856" y="0"/>
                        </a:moveTo>
                        <a:cubicBezTo>
                          <a:pt x="679669" y="0"/>
                          <a:pt x="689483" y="3076"/>
                          <a:pt x="698321" y="9228"/>
                        </a:cubicBezTo>
                        <a:lnTo>
                          <a:pt x="843655" y="110394"/>
                        </a:lnTo>
                        <a:lnTo>
                          <a:pt x="843655" y="298211"/>
                        </a:lnTo>
                        <a:cubicBezTo>
                          <a:pt x="843655" y="385186"/>
                          <a:pt x="773147" y="455694"/>
                          <a:pt x="686172" y="455694"/>
                        </a:cubicBezTo>
                        <a:lnTo>
                          <a:pt x="0" y="455694"/>
                        </a:lnTo>
                        <a:lnTo>
                          <a:pt x="641391" y="9228"/>
                        </a:lnTo>
                        <a:cubicBezTo>
                          <a:pt x="650230" y="3076"/>
                          <a:pt x="660043" y="0"/>
                          <a:pt x="669856" y="0"/>
                        </a:cubicBezTo>
                        <a:close/>
                      </a:path>
                    </a:pathLst>
                  </a:custGeom>
                  <a:solidFill>
                    <a:srgbClr val="C4E7E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3" name="任意多边形: 形状 302">
                    <a:extLst>
                      <a:ext uri="{FF2B5EF4-FFF2-40B4-BE49-F238E27FC236}">
                        <a16:creationId xmlns:a16="http://schemas.microsoft.com/office/drawing/2014/main" id="{301B6E14-E83F-366F-9577-81D840EAE490}"/>
                      </a:ext>
                    </a:extLst>
                  </p:cNvPr>
                  <p:cNvSpPr/>
                  <p:nvPr/>
                </p:nvSpPr>
                <p:spPr>
                  <a:xfrm>
                    <a:off x="7380916" y="3163010"/>
                    <a:ext cx="1004737" cy="472440"/>
                  </a:xfrm>
                  <a:custGeom>
                    <a:avLst/>
                    <a:gdLst>
                      <a:gd name="connsiteX0" fmla="*/ 310823 w 1004737"/>
                      <a:gd name="connsiteY0" fmla="*/ 0 h 472440"/>
                      <a:gd name="connsiteX1" fmla="*/ 339289 w 1004737"/>
                      <a:gd name="connsiteY1" fmla="*/ 9228 h 472440"/>
                      <a:gd name="connsiteX2" fmla="*/ 1004737 w 1004737"/>
                      <a:gd name="connsiteY2" fmla="*/ 472440 h 472440"/>
                      <a:gd name="connsiteX3" fmla="*/ 157483 w 1004737"/>
                      <a:gd name="connsiteY3" fmla="*/ 472440 h 472440"/>
                      <a:gd name="connsiteX4" fmla="*/ 0 w 1004737"/>
                      <a:gd name="connsiteY4" fmla="*/ 314957 h 472440"/>
                      <a:gd name="connsiteX5" fmla="*/ 0 w 1004737"/>
                      <a:gd name="connsiteY5" fmla="*/ 205775 h 472440"/>
                      <a:gd name="connsiteX6" fmla="*/ 282358 w 1004737"/>
                      <a:gd name="connsiteY6" fmla="*/ 9228 h 472440"/>
                      <a:gd name="connsiteX7" fmla="*/ 310823 w 1004737"/>
                      <a:gd name="connsiteY7" fmla="*/ 0 h 472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04737" h="472440">
                        <a:moveTo>
                          <a:pt x="310823" y="0"/>
                        </a:moveTo>
                        <a:cubicBezTo>
                          <a:pt x="320637" y="0"/>
                          <a:pt x="330450" y="3076"/>
                          <a:pt x="339289" y="9228"/>
                        </a:cubicBezTo>
                        <a:lnTo>
                          <a:pt x="1004737" y="472440"/>
                        </a:lnTo>
                        <a:lnTo>
                          <a:pt x="157483" y="472440"/>
                        </a:lnTo>
                        <a:cubicBezTo>
                          <a:pt x="70508" y="472440"/>
                          <a:pt x="0" y="401932"/>
                          <a:pt x="0" y="314957"/>
                        </a:cubicBezTo>
                        <a:lnTo>
                          <a:pt x="0" y="205775"/>
                        </a:lnTo>
                        <a:lnTo>
                          <a:pt x="282358" y="9228"/>
                        </a:lnTo>
                        <a:cubicBezTo>
                          <a:pt x="291197" y="3076"/>
                          <a:pt x="301010" y="0"/>
                          <a:pt x="310823" y="0"/>
                        </a:cubicBezTo>
                        <a:close/>
                      </a:path>
                    </a:pathLst>
                  </a:custGeom>
                  <a:solidFill>
                    <a:srgbClr val="00A6A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01" name="椭圆 300">
                  <a:extLst>
                    <a:ext uri="{FF2B5EF4-FFF2-40B4-BE49-F238E27FC236}">
                      <a16:creationId xmlns:a16="http://schemas.microsoft.com/office/drawing/2014/main" id="{AC7A9995-B5CF-133A-FA96-6A636CDA2CA4}"/>
                    </a:ext>
                  </a:extLst>
                </p:cNvPr>
                <p:cNvSpPr/>
                <p:nvPr/>
              </p:nvSpPr>
              <p:spPr>
                <a:xfrm>
                  <a:off x="6991334" y="4554340"/>
                  <a:ext cx="225524" cy="225524"/>
                </a:xfrm>
                <a:prstGeom prst="ellipse">
                  <a:avLst/>
                </a:prstGeom>
                <a:solidFill>
                  <a:srgbClr val="F9E65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04" name="组合 303">
              <a:extLst>
                <a:ext uri="{FF2B5EF4-FFF2-40B4-BE49-F238E27FC236}">
                  <a16:creationId xmlns:a16="http://schemas.microsoft.com/office/drawing/2014/main" id="{3E79DEB4-37E0-A864-83E8-25BAD4492AF6}"/>
                </a:ext>
              </a:extLst>
            </p:cNvPr>
            <p:cNvGrpSpPr/>
            <p:nvPr/>
          </p:nvGrpSpPr>
          <p:grpSpPr>
            <a:xfrm>
              <a:off x="2816466" y="4273830"/>
              <a:ext cx="948751" cy="785022"/>
              <a:chOff x="3254067" y="3967672"/>
              <a:chExt cx="1477953" cy="1297748"/>
            </a:xfrm>
          </p:grpSpPr>
          <p:grpSp>
            <p:nvGrpSpPr>
              <p:cNvPr id="305" name="组合 304">
                <a:extLst>
                  <a:ext uri="{FF2B5EF4-FFF2-40B4-BE49-F238E27FC236}">
                    <a16:creationId xmlns:a16="http://schemas.microsoft.com/office/drawing/2014/main" id="{F70E4876-5629-6F96-493A-72400206F8C5}"/>
                  </a:ext>
                </a:extLst>
              </p:cNvPr>
              <p:cNvGrpSpPr/>
              <p:nvPr/>
            </p:nvGrpSpPr>
            <p:grpSpPr>
              <a:xfrm>
                <a:off x="3642291" y="3967672"/>
                <a:ext cx="143028" cy="1297748"/>
                <a:chOff x="3531142" y="2334638"/>
                <a:chExt cx="136186" cy="984928"/>
              </a:xfrm>
            </p:grpSpPr>
            <p:sp>
              <p:nvSpPr>
                <p:cNvPr id="351" name="椭圆 350">
                  <a:extLst>
                    <a:ext uri="{FF2B5EF4-FFF2-40B4-BE49-F238E27FC236}">
                      <a16:creationId xmlns:a16="http://schemas.microsoft.com/office/drawing/2014/main" id="{403DA8F3-7606-7518-7439-C54E8BA921A4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2" name="椭圆 351">
                  <a:extLst>
                    <a:ext uri="{FF2B5EF4-FFF2-40B4-BE49-F238E27FC236}">
                      <a16:creationId xmlns:a16="http://schemas.microsoft.com/office/drawing/2014/main" id="{3913C67B-036F-850C-996A-CED0EE62DF99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3" name="椭圆 352">
                  <a:extLst>
                    <a:ext uri="{FF2B5EF4-FFF2-40B4-BE49-F238E27FC236}">
                      <a16:creationId xmlns:a16="http://schemas.microsoft.com/office/drawing/2014/main" id="{721D68AC-F70D-5F33-4EC7-7C31DD15E93D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4" name="椭圆 353">
                  <a:extLst>
                    <a:ext uri="{FF2B5EF4-FFF2-40B4-BE49-F238E27FC236}">
                      <a16:creationId xmlns:a16="http://schemas.microsoft.com/office/drawing/2014/main" id="{B038B553-3592-9EAC-1A21-32349A4D44FE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6" name="组合 305">
                <a:extLst>
                  <a:ext uri="{FF2B5EF4-FFF2-40B4-BE49-F238E27FC236}">
                    <a16:creationId xmlns:a16="http://schemas.microsoft.com/office/drawing/2014/main" id="{73B79F8D-1B1E-85B5-6A31-3DF42EDC42A1}"/>
                  </a:ext>
                </a:extLst>
              </p:cNvPr>
              <p:cNvGrpSpPr/>
              <p:nvPr/>
            </p:nvGrpSpPr>
            <p:grpSpPr>
              <a:xfrm>
                <a:off x="3254067" y="4168482"/>
                <a:ext cx="143028" cy="945271"/>
                <a:chOff x="3104749" y="2327346"/>
                <a:chExt cx="136186" cy="717415"/>
              </a:xfrm>
            </p:grpSpPr>
            <p:sp>
              <p:nvSpPr>
                <p:cNvPr id="348" name="椭圆 347">
                  <a:extLst>
                    <a:ext uri="{FF2B5EF4-FFF2-40B4-BE49-F238E27FC236}">
                      <a16:creationId xmlns:a16="http://schemas.microsoft.com/office/drawing/2014/main" id="{A95DE7B3-659B-5444-984E-220B95E45C67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9" name="椭圆 348">
                  <a:extLst>
                    <a:ext uri="{FF2B5EF4-FFF2-40B4-BE49-F238E27FC236}">
                      <a16:creationId xmlns:a16="http://schemas.microsoft.com/office/drawing/2014/main" id="{0F05B1F0-34BF-38EC-4ACF-DE174261D74C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0" name="椭圆 349">
                  <a:extLst>
                    <a:ext uri="{FF2B5EF4-FFF2-40B4-BE49-F238E27FC236}">
                      <a16:creationId xmlns:a16="http://schemas.microsoft.com/office/drawing/2014/main" id="{1B812AF5-4742-D16A-377E-FBF2CD231C3B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7" name="组合 306">
                <a:extLst>
                  <a:ext uri="{FF2B5EF4-FFF2-40B4-BE49-F238E27FC236}">
                    <a16:creationId xmlns:a16="http://schemas.microsoft.com/office/drawing/2014/main" id="{A37E2850-B788-B185-7B46-2562AD975923}"/>
                  </a:ext>
                </a:extLst>
              </p:cNvPr>
              <p:cNvGrpSpPr/>
              <p:nvPr/>
            </p:nvGrpSpPr>
            <p:grpSpPr>
              <a:xfrm>
                <a:off x="3917681" y="3967672"/>
                <a:ext cx="143028" cy="1297748"/>
                <a:chOff x="3531142" y="2334638"/>
                <a:chExt cx="136186" cy="984928"/>
              </a:xfrm>
            </p:grpSpPr>
            <p:sp>
              <p:nvSpPr>
                <p:cNvPr id="344" name="椭圆 343">
                  <a:extLst>
                    <a:ext uri="{FF2B5EF4-FFF2-40B4-BE49-F238E27FC236}">
                      <a16:creationId xmlns:a16="http://schemas.microsoft.com/office/drawing/2014/main" id="{7BA61CD4-7F1D-AD4D-AF09-C3240F4A933C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5" name="椭圆 344">
                  <a:extLst>
                    <a:ext uri="{FF2B5EF4-FFF2-40B4-BE49-F238E27FC236}">
                      <a16:creationId xmlns:a16="http://schemas.microsoft.com/office/drawing/2014/main" id="{8ACE7013-EAEA-79F5-B4E7-5A41238B4063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6" name="椭圆 345">
                  <a:extLst>
                    <a:ext uri="{FF2B5EF4-FFF2-40B4-BE49-F238E27FC236}">
                      <a16:creationId xmlns:a16="http://schemas.microsoft.com/office/drawing/2014/main" id="{260ECD57-92FF-990D-9F2F-51BA59C9D00E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7" name="椭圆 346">
                  <a:extLst>
                    <a:ext uri="{FF2B5EF4-FFF2-40B4-BE49-F238E27FC236}">
                      <a16:creationId xmlns:a16="http://schemas.microsoft.com/office/drawing/2014/main" id="{F5F5610E-2501-63EE-3D7E-6D7A9C71E7CF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08" name="直接连接符 307">
                <a:extLst>
                  <a:ext uri="{FF2B5EF4-FFF2-40B4-BE49-F238E27FC236}">
                    <a16:creationId xmlns:a16="http://schemas.microsoft.com/office/drawing/2014/main" id="{233E85C2-98CF-B14C-F9BC-00B20BCE1C34}"/>
                  </a:ext>
                </a:extLst>
              </p:cNvPr>
              <p:cNvCxnSpPr>
                <a:stCxn id="348" idx="6"/>
                <a:endCxn id="352" idx="2"/>
              </p:cNvCxnSpPr>
              <p:nvPr/>
            </p:nvCxnSpPr>
            <p:spPr>
              <a:xfrm flipV="1">
                <a:off x="3397095" y="4057392"/>
                <a:ext cx="245196" cy="200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直接连接符 308">
                <a:extLst>
                  <a:ext uri="{FF2B5EF4-FFF2-40B4-BE49-F238E27FC236}">
                    <a16:creationId xmlns:a16="http://schemas.microsoft.com/office/drawing/2014/main" id="{657456C0-E6DD-7F73-A886-B24969BA1E21}"/>
                  </a:ext>
                </a:extLst>
              </p:cNvPr>
              <p:cNvCxnSpPr>
                <a:stCxn id="349" idx="6"/>
                <a:endCxn id="352" idx="2"/>
              </p:cNvCxnSpPr>
              <p:nvPr/>
            </p:nvCxnSpPr>
            <p:spPr>
              <a:xfrm flipV="1">
                <a:off x="3397095" y="4057392"/>
                <a:ext cx="245196" cy="5831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" name="直接连接符 309">
                <a:extLst>
                  <a:ext uri="{FF2B5EF4-FFF2-40B4-BE49-F238E27FC236}">
                    <a16:creationId xmlns:a16="http://schemas.microsoft.com/office/drawing/2014/main" id="{062DEFD0-B29D-8BEF-7D3B-D535C490A085}"/>
                  </a:ext>
                </a:extLst>
              </p:cNvPr>
              <p:cNvCxnSpPr>
                <a:stCxn id="348" idx="6"/>
                <a:endCxn id="353" idx="2"/>
              </p:cNvCxnSpPr>
              <p:nvPr/>
            </p:nvCxnSpPr>
            <p:spPr>
              <a:xfrm>
                <a:off x="3397095" y="4258202"/>
                <a:ext cx="245196" cy="1719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1" name="直接连接符 310">
                <a:extLst>
                  <a:ext uri="{FF2B5EF4-FFF2-40B4-BE49-F238E27FC236}">
                    <a16:creationId xmlns:a16="http://schemas.microsoft.com/office/drawing/2014/main" id="{7086F3AC-C804-3C41-E9C4-5564B4189923}"/>
                  </a:ext>
                </a:extLst>
              </p:cNvPr>
              <p:cNvCxnSpPr>
                <a:stCxn id="348" idx="6"/>
                <a:endCxn id="354" idx="2"/>
              </p:cNvCxnSpPr>
              <p:nvPr/>
            </p:nvCxnSpPr>
            <p:spPr>
              <a:xfrm>
                <a:off x="3397095" y="4258202"/>
                <a:ext cx="245196" cy="5447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2" name="直接连接符 311">
                <a:extLst>
                  <a:ext uri="{FF2B5EF4-FFF2-40B4-BE49-F238E27FC236}">
                    <a16:creationId xmlns:a16="http://schemas.microsoft.com/office/drawing/2014/main" id="{CFD5FF3F-9BA6-D28C-52B3-14E765CF4D7B}"/>
                  </a:ext>
                </a:extLst>
              </p:cNvPr>
              <p:cNvCxnSpPr>
                <a:stCxn id="349" idx="6"/>
                <a:endCxn id="353" idx="2"/>
              </p:cNvCxnSpPr>
              <p:nvPr/>
            </p:nvCxnSpPr>
            <p:spPr>
              <a:xfrm flipV="1">
                <a:off x="3397095" y="4430161"/>
                <a:ext cx="245196" cy="210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3" name="直接连接符 312">
                <a:extLst>
                  <a:ext uri="{FF2B5EF4-FFF2-40B4-BE49-F238E27FC236}">
                    <a16:creationId xmlns:a16="http://schemas.microsoft.com/office/drawing/2014/main" id="{C5102C56-BD4E-39C3-C3D1-E49908D80081}"/>
                  </a:ext>
                </a:extLst>
              </p:cNvPr>
              <p:cNvCxnSpPr>
                <a:stCxn id="349" idx="6"/>
                <a:endCxn id="354" idx="2"/>
              </p:cNvCxnSpPr>
              <p:nvPr/>
            </p:nvCxnSpPr>
            <p:spPr>
              <a:xfrm>
                <a:off x="3397095" y="4640579"/>
                <a:ext cx="245196" cy="16235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4" name="直接连接符 313">
                <a:extLst>
                  <a:ext uri="{FF2B5EF4-FFF2-40B4-BE49-F238E27FC236}">
                    <a16:creationId xmlns:a16="http://schemas.microsoft.com/office/drawing/2014/main" id="{5B01F452-E7B3-C233-AC21-C1C186F085AD}"/>
                  </a:ext>
                </a:extLst>
              </p:cNvPr>
              <p:cNvCxnSpPr>
                <a:stCxn id="349" idx="6"/>
                <a:endCxn id="351" idx="2"/>
              </p:cNvCxnSpPr>
              <p:nvPr/>
            </p:nvCxnSpPr>
            <p:spPr>
              <a:xfrm>
                <a:off x="3397095" y="4640579"/>
                <a:ext cx="245196" cy="535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5" name="直接连接符 314">
                <a:extLst>
                  <a:ext uri="{FF2B5EF4-FFF2-40B4-BE49-F238E27FC236}">
                    <a16:creationId xmlns:a16="http://schemas.microsoft.com/office/drawing/2014/main" id="{0F986261-AEFE-36D9-8125-5156D7E946A5}"/>
                  </a:ext>
                </a:extLst>
              </p:cNvPr>
              <p:cNvCxnSpPr>
                <a:stCxn id="350" idx="6"/>
                <a:endCxn id="353" idx="2"/>
              </p:cNvCxnSpPr>
              <p:nvPr/>
            </p:nvCxnSpPr>
            <p:spPr>
              <a:xfrm flipV="1">
                <a:off x="3397095" y="4430161"/>
                <a:ext cx="245196" cy="593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6" name="直接连接符 315">
                <a:extLst>
                  <a:ext uri="{FF2B5EF4-FFF2-40B4-BE49-F238E27FC236}">
                    <a16:creationId xmlns:a16="http://schemas.microsoft.com/office/drawing/2014/main" id="{BE2C71C0-1A07-1C12-8AEE-FF0C175917F1}"/>
                  </a:ext>
                </a:extLst>
              </p:cNvPr>
              <p:cNvCxnSpPr>
                <a:stCxn id="350" idx="6"/>
                <a:endCxn id="354" idx="2"/>
              </p:cNvCxnSpPr>
              <p:nvPr/>
            </p:nvCxnSpPr>
            <p:spPr>
              <a:xfrm flipV="1">
                <a:off x="3397095" y="4802931"/>
                <a:ext cx="245196" cy="22110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7" name="直接连接符 316">
                <a:extLst>
                  <a:ext uri="{FF2B5EF4-FFF2-40B4-BE49-F238E27FC236}">
                    <a16:creationId xmlns:a16="http://schemas.microsoft.com/office/drawing/2014/main" id="{A7D9555C-A174-E54A-C79C-E91D91F66DBF}"/>
                  </a:ext>
                </a:extLst>
              </p:cNvPr>
              <p:cNvCxnSpPr>
                <a:stCxn id="352" idx="6"/>
                <a:endCxn id="345" idx="2"/>
              </p:cNvCxnSpPr>
              <p:nvPr/>
            </p:nvCxnSpPr>
            <p:spPr>
              <a:xfrm>
                <a:off x="3785320" y="4057392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8" name="直接连接符 317">
                <a:extLst>
                  <a:ext uri="{FF2B5EF4-FFF2-40B4-BE49-F238E27FC236}">
                    <a16:creationId xmlns:a16="http://schemas.microsoft.com/office/drawing/2014/main" id="{ADF984A6-7731-0BF3-3A26-11A1C94C5DCB}"/>
                  </a:ext>
                </a:extLst>
              </p:cNvPr>
              <p:cNvCxnSpPr>
                <a:stCxn id="352" idx="6"/>
                <a:endCxn id="346" idx="2"/>
              </p:cNvCxnSpPr>
              <p:nvPr/>
            </p:nvCxnSpPr>
            <p:spPr>
              <a:xfrm>
                <a:off x="3785320" y="4057392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9" name="直接连接符 318">
                <a:extLst>
                  <a:ext uri="{FF2B5EF4-FFF2-40B4-BE49-F238E27FC236}">
                    <a16:creationId xmlns:a16="http://schemas.microsoft.com/office/drawing/2014/main" id="{79851D38-B4B9-17C2-2817-747AAA38E3D5}"/>
                  </a:ext>
                </a:extLst>
              </p:cNvPr>
              <p:cNvCxnSpPr>
                <a:stCxn id="345" idx="2"/>
                <a:endCxn id="353" idx="6"/>
              </p:cNvCxnSpPr>
              <p:nvPr/>
            </p:nvCxnSpPr>
            <p:spPr>
              <a:xfrm flipH="1">
                <a:off x="3785320" y="4057392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0" name="直接连接符 319">
                <a:extLst>
                  <a:ext uri="{FF2B5EF4-FFF2-40B4-BE49-F238E27FC236}">
                    <a16:creationId xmlns:a16="http://schemas.microsoft.com/office/drawing/2014/main" id="{402E6C8D-01A2-4803-B979-5BF57C8AEF0E}"/>
                  </a:ext>
                </a:extLst>
              </p:cNvPr>
              <p:cNvCxnSpPr>
                <a:stCxn id="353" idx="6"/>
                <a:endCxn id="346" idx="2"/>
              </p:cNvCxnSpPr>
              <p:nvPr/>
            </p:nvCxnSpPr>
            <p:spPr>
              <a:xfrm>
                <a:off x="3785320" y="4430161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1" name="直接连接符 320">
                <a:extLst>
                  <a:ext uri="{FF2B5EF4-FFF2-40B4-BE49-F238E27FC236}">
                    <a16:creationId xmlns:a16="http://schemas.microsoft.com/office/drawing/2014/main" id="{E7B8FA53-5776-89CF-5A66-98E10F645625}"/>
                  </a:ext>
                </a:extLst>
              </p:cNvPr>
              <p:cNvCxnSpPr>
                <a:stCxn id="353" idx="6"/>
                <a:endCxn id="347" idx="2"/>
              </p:cNvCxnSpPr>
              <p:nvPr/>
            </p:nvCxnSpPr>
            <p:spPr>
              <a:xfrm>
                <a:off x="3785320" y="443016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2" name="直接连接符 321">
                <a:extLst>
                  <a:ext uri="{FF2B5EF4-FFF2-40B4-BE49-F238E27FC236}">
                    <a16:creationId xmlns:a16="http://schemas.microsoft.com/office/drawing/2014/main" id="{CB03BD8C-5CB2-86E9-09FB-EF1DDC4D2A84}"/>
                  </a:ext>
                </a:extLst>
              </p:cNvPr>
              <p:cNvCxnSpPr>
                <a:stCxn id="346" idx="2"/>
                <a:endCxn id="354" idx="6"/>
              </p:cNvCxnSpPr>
              <p:nvPr/>
            </p:nvCxnSpPr>
            <p:spPr>
              <a:xfrm flipH="1">
                <a:off x="3785320" y="443016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3" name="直接连接符 322">
                <a:extLst>
                  <a:ext uri="{FF2B5EF4-FFF2-40B4-BE49-F238E27FC236}">
                    <a16:creationId xmlns:a16="http://schemas.microsoft.com/office/drawing/2014/main" id="{004BCD99-362F-AD96-8761-DD66F78EEFAD}"/>
                  </a:ext>
                </a:extLst>
              </p:cNvPr>
              <p:cNvCxnSpPr>
                <a:stCxn id="354" idx="6"/>
                <a:endCxn id="347" idx="2"/>
              </p:cNvCxnSpPr>
              <p:nvPr/>
            </p:nvCxnSpPr>
            <p:spPr>
              <a:xfrm>
                <a:off x="3785320" y="4802931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4" name="直接连接符 323">
                <a:extLst>
                  <a:ext uri="{FF2B5EF4-FFF2-40B4-BE49-F238E27FC236}">
                    <a16:creationId xmlns:a16="http://schemas.microsoft.com/office/drawing/2014/main" id="{625CAFC7-B6E0-BC45-016A-3E20F0EA52B7}"/>
                  </a:ext>
                </a:extLst>
              </p:cNvPr>
              <p:cNvCxnSpPr>
                <a:stCxn id="347" idx="2"/>
                <a:endCxn id="351" idx="6"/>
              </p:cNvCxnSpPr>
              <p:nvPr/>
            </p:nvCxnSpPr>
            <p:spPr>
              <a:xfrm flipH="1">
                <a:off x="3785320" y="480293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5" name="直接连接符 324">
                <a:extLst>
                  <a:ext uri="{FF2B5EF4-FFF2-40B4-BE49-F238E27FC236}">
                    <a16:creationId xmlns:a16="http://schemas.microsoft.com/office/drawing/2014/main" id="{903A2045-3D51-7A05-8E66-0024B540C96F}"/>
                  </a:ext>
                </a:extLst>
              </p:cNvPr>
              <p:cNvCxnSpPr>
                <a:stCxn id="351" idx="6"/>
                <a:endCxn id="344" idx="2"/>
              </p:cNvCxnSpPr>
              <p:nvPr/>
            </p:nvCxnSpPr>
            <p:spPr>
              <a:xfrm>
                <a:off x="3785320" y="5175700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6" name="直接连接符 325">
                <a:extLst>
                  <a:ext uri="{FF2B5EF4-FFF2-40B4-BE49-F238E27FC236}">
                    <a16:creationId xmlns:a16="http://schemas.microsoft.com/office/drawing/2014/main" id="{777B1DA4-0631-C6A3-B5C9-EE51108BC425}"/>
                  </a:ext>
                </a:extLst>
              </p:cNvPr>
              <p:cNvCxnSpPr>
                <a:stCxn id="354" idx="6"/>
                <a:endCxn id="344" idx="2"/>
              </p:cNvCxnSpPr>
              <p:nvPr/>
            </p:nvCxnSpPr>
            <p:spPr>
              <a:xfrm>
                <a:off x="3785320" y="480293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27" name="组合 326">
                <a:extLst>
                  <a:ext uri="{FF2B5EF4-FFF2-40B4-BE49-F238E27FC236}">
                    <a16:creationId xmlns:a16="http://schemas.microsoft.com/office/drawing/2014/main" id="{4DF1227B-CB6F-5CB6-E9D2-7FA74614FC34}"/>
                  </a:ext>
                </a:extLst>
              </p:cNvPr>
              <p:cNvGrpSpPr/>
              <p:nvPr/>
            </p:nvGrpSpPr>
            <p:grpSpPr>
              <a:xfrm>
                <a:off x="4297108" y="4171482"/>
                <a:ext cx="143028" cy="945271"/>
                <a:chOff x="3104749" y="2327346"/>
                <a:chExt cx="136186" cy="717415"/>
              </a:xfrm>
            </p:grpSpPr>
            <p:sp>
              <p:nvSpPr>
                <p:cNvPr id="341" name="椭圆 340">
                  <a:extLst>
                    <a:ext uri="{FF2B5EF4-FFF2-40B4-BE49-F238E27FC236}">
                      <a16:creationId xmlns:a16="http://schemas.microsoft.com/office/drawing/2014/main" id="{F0CD9257-F2D8-3578-9AE8-3EED2443DA3E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2" name="椭圆 341">
                  <a:extLst>
                    <a:ext uri="{FF2B5EF4-FFF2-40B4-BE49-F238E27FC236}">
                      <a16:creationId xmlns:a16="http://schemas.microsoft.com/office/drawing/2014/main" id="{6D90FC49-A0C3-FECE-2A3B-A6DB9C8D4093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3" name="椭圆 342">
                  <a:extLst>
                    <a:ext uri="{FF2B5EF4-FFF2-40B4-BE49-F238E27FC236}">
                      <a16:creationId xmlns:a16="http://schemas.microsoft.com/office/drawing/2014/main" id="{907E1E33-BB72-66DA-C3CB-60FC16610564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28" name="直接连接符 327">
                <a:extLst>
                  <a:ext uri="{FF2B5EF4-FFF2-40B4-BE49-F238E27FC236}">
                    <a16:creationId xmlns:a16="http://schemas.microsoft.com/office/drawing/2014/main" id="{9810D4E3-4BEF-F1A2-5AEC-5A1E1951F2E0}"/>
                  </a:ext>
                </a:extLst>
              </p:cNvPr>
              <p:cNvCxnSpPr>
                <a:stCxn id="350" idx="6"/>
                <a:endCxn id="351" idx="2"/>
              </p:cNvCxnSpPr>
              <p:nvPr/>
            </p:nvCxnSpPr>
            <p:spPr>
              <a:xfrm>
                <a:off x="3397095" y="5024033"/>
                <a:ext cx="245196" cy="151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9" name="直接连接符 328">
                <a:extLst>
                  <a:ext uri="{FF2B5EF4-FFF2-40B4-BE49-F238E27FC236}">
                    <a16:creationId xmlns:a16="http://schemas.microsoft.com/office/drawing/2014/main" id="{7A1442E3-A3F2-9315-3A09-C3B794614EAE}"/>
                  </a:ext>
                </a:extLst>
              </p:cNvPr>
              <p:cNvCxnSpPr>
                <a:stCxn id="345" idx="6"/>
                <a:endCxn id="341" idx="2"/>
              </p:cNvCxnSpPr>
              <p:nvPr/>
            </p:nvCxnSpPr>
            <p:spPr>
              <a:xfrm>
                <a:off x="4060709" y="4057392"/>
                <a:ext cx="236398" cy="203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0" name="直接连接符 329">
                <a:extLst>
                  <a:ext uri="{FF2B5EF4-FFF2-40B4-BE49-F238E27FC236}">
                    <a16:creationId xmlns:a16="http://schemas.microsoft.com/office/drawing/2014/main" id="{CBD05C71-D95D-F949-2203-696D31D736FA}"/>
                  </a:ext>
                </a:extLst>
              </p:cNvPr>
              <p:cNvCxnSpPr>
                <a:stCxn id="345" idx="6"/>
                <a:endCxn id="342" idx="2"/>
              </p:cNvCxnSpPr>
              <p:nvPr/>
            </p:nvCxnSpPr>
            <p:spPr>
              <a:xfrm>
                <a:off x="4060709" y="4057392"/>
                <a:ext cx="236398" cy="5861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1" name="直接连接符 330">
                <a:extLst>
                  <a:ext uri="{FF2B5EF4-FFF2-40B4-BE49-F238E27FC236}">
                    <a16:creationId xmlns:a16="http://schemas.microsoft.com/office/drawing/2014/main" id="{780B56AE-89A1-76BE-881E-D689FAD4DDE5}"/>
                  </a:ext>
                </a:extLst>
              </p:cNvPr>
              <p:cNvCxnSpPr>
                <a:stCxn id="346" idx="6"/>
                <a:endCxn id="342" idx="2"/>
              </p:cNvCxnSpPr>
              <p:nvPr/>
            </p:nvCxnSpPr>
            <p:spPr>
              <a:xfrm>
                <a:off x="4060709" y="4430161"/>
                <a:ext cx="236398" cy="213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2" name="直接连接符 331">
                <a:extLst>
                  <a:ext uri="{FF2B5EF4-FFF2-40B4-BE49-F238E27FC236}">
                    <a16:creationId xmlns:a16="http://schemas.microsoft.com/office/drawing/2014/main" id="{37504C77-5861-F3A2-5CDB-9D7EBA0B1516}"/>
                  </a:ext>
                </a:extLst>
              </p:cNvPr>
              <p:cNvCxnSpPr>
                <a:stCxn id="346" idx="6"/>
                <a:endCxn id="343" idx="2"/>
              </p:cNvCxnSpPr>
              <p:nvPr/>
            </p:nvCxnSpPr>
            <p:spPr>
              <a:xfrm>
                <a:off x="4060709" y="4430161"/>
                <a:ext cx="236398" cy="596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3" name="直接连接符 332">
                <a:extLst>
                  <a:ext uri="{FF2B5EF4-FFF2-40B4-BE49-F238E27FC236}">
                    <a16:creationId xmlns:a16="http://schemas.microsoft.com/office/drawing/2014/main" id="{66CFFF6F-37B2-DCF3-35D8-13DB8024539A}"/>
                  </a:ext>
                </a:extLst>
              </p:cNvPr>
              <p:cNvCxnSpPr>
                <a:stCxn id="344" idx="6"/>
                <a:endCxn id="343" idx="2"/>
              </p:cNvCxnSpPr>
              <p:nvPr/>
            </p:nvCxnSpPr>
            <p:spPr>
              <a:xfrm flipV="1">
                <a:off x="4060709" y="5027033"/>
                <a:ext cx="236398" cy="148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4" name="直接连接符 333">
                <a:extLst>
                  <a:ext uri="{FF2B5EF4-FFF2-40B4-BE49-F238E27FC236}">
                    <a16:creationId xmlns:a16="http://schemas.microsoft.com/office/drawing/2014/main" id="{43CD96F7-B96D-859A-98B2-5AF29DE29D8B}"/>
                  </a:ext>
                </a:extLst>
              </p:cNvPr>
              <p:cNvCxnSpPr>
                <a:stCxn id="347" idx="6"/>
                <a:endCxn id="343" idx="2"/>
              </p:cNvCxnSpPr>
              <p:nvPr/>
            </p:nvCxnSpPr>
            <p:spPr>
              <a:xfrm>
                <a:off x="4060709" y="4802931"/>
                <a:ext cx="236398" cy="2241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5" name="直接连接符 334">
                <a:extLst>
                  <a:ext uri="{FF2B5EF4-FFF2-40B4-BE49-F238E27FC236}">
                    <a16:creationId xmlns:a16="http://schemas.microsoft.com/office/drawing/2014/main" id="{59FC6C74-7C8E-2102-5865-53A426A8E7A5}"/>
                  </a:ext>
                </a:extLst>
              </p:cNvPr>
              <p:cNvCxnSpPr>
                <a:stCxn id="347" idx="6"/>
                <a:endCxn id="342" idx="2"/>
              </p:cNvCxnSpPr>
              <p:nvPr/>
            </p:nvCxnSpPr>
            <p:spPr>
              <a:xfrm flipV="1">
                <a:off x="4060709" y="4643579"/>
                <a:ext cx="236398" cy="1593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6" name="直接连接符 335">
                <a:extLst>
                  <a:ext uri="{FF2B5EF4-FFF2-40B4-BE49-F238E27FC236}">
                    <a16:creationId xmlns:a16="http://schemas.microsoft.com/office/drawing/2014/main" id="{446CA6E8-D1AE-932E-4BB0-E4428A99669C}"/>
                  </a:ext>
                </a:extLst>
              </p:cNvPr>
              <p:cNvCxnSpPr>
                <a:stCxn id="344" idx="6"/>
                <a:endCxn id="342" idx="2"/>
              </p:cNvCxnSpPr>
              <p:nvPr/>
            </p:nvCxnSpPr>
            <p:spPr>
              <a:xfrm flipV="1">
                <a:off x="4060709" y="4643579"/>
                <a:ext cx="236398" cy="532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7" name="直接连接符 336">
                <a:extLst>
                  <a:ext uri="{FF2B5EF4-FFF2-40B4-BE49-F238E27FC236}">
                    <a16:creationId xmlns:a16="http://schemas.microsoft.com/office/drawing/2014/main" id="{765CD493-E2B0-C208-74FF-07D8EE44FE30}"/>
                  </a:ext>
                </a:extLst>
              </p:cNvPr>
              <p:cNvCxnSpPr>
                <a:stCxn id="346" idx="6"/>
                <a:endCxn id="341" idx="2"/>
              </p:cNvCxnSpPr>
              <p:nvPr/>
            </p:nvCxnSpPr>
            <p:spPr>
              <a:xfrm flipV="1">
                <a:off x="4060709" y="4261202"/>
                <a:ext cx="236398" cy="16895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8" name="直接箭头连接符 337">
                <a:extLst>
                  <a:ext uri="{FF2B5EF4-FFF2-40B4-BE49-F238E27FC236}">
                    <a16:creationId xmlns:a16="http://schemas.microsoft.com/office/drawing/2014/main" id="{EE5268B0-A57D-211D-3D3C-E1200AEF44A0}"/>
                  </a:ext>
                </a:extLst>
              </p:cNvPr>
              <p:cNvCxnSpPr>
                <a:stCxn id="341" idx="6"/>
              </p:cNvCxnSpPr>
              <p:nvPr/>
            </p:nvCxnSpPr>
            <p:spPr>
              <a:xfrm flipV="1">
                <a:off x="4440136" y="4258202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9" name="直接箭头连接符 338">
                <a:extLst>
                  <a:ext uri="{FF2B5EF4-FFF2-40B4-BE49-F238E27FC236}">
                    <a16:creationId xmlns:a16="http://schemas.microsoft.com/office/drawing/2014/main" id="{F82F9976-5EB8-C595-D486-7DBA4343A4BF}"/>
                  </a:ext>
                </a:extLst>
              </p:cNvPr>
              <p:cNvCxnSpPr/>
              <p:nvPr/>
            </p:nvCxnSpPr>
            <p:spPr>
              <a:xfrm flipV="1">
                <a:off x="4440135" y="4637579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0" name="直接箭头连接符 339">
                <a:extLst>
                  <a:ext uri="{FF2B5EF4-FFF2-40B4-BE49-F238E27FC236}">
                    <a16:creationId xmlns:a16="http://schemas.microsoft.com/office/drawing/2014/main" id="{B5149E62-1772-A95B-B8D6-EAF068F06CFD}"/>
                  </a:ext>
                </a:extLst>
              </p:cNvPr>
              <p:cNvCxnSpPr/>
              <p:nvPr/>
            </p:nvCxnSpPr>
            <p:spPr>
              <a:xfrm flipV="1">
                <a:off x="4440134" y="5027517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55" name="组合 354">
              <a:extLst>
                <a:ext uri="{FF2B5EF4-FFF2-40B4-BE49-F238E27FC236}">
                  <a16:creationId xmlns:a16="http://schemas.microsoft.com/office/drawing/2014/main" id="{75E6EBF2-3403-0B85-CBCF-F0A6938EC3A4}"/>
                </a:ext>
              </a:extLst>
            </p:cNvPr>
            <p:cNvGrpSpPr/>
            <p:nvPr/>
          </p:nvGrpSpPr>
          <p:grpSpPr>
            <a:xfrm>
              <a:off x="2813270" y="2876777"/>
              <a:ext cx="944735" cy="783172"/>
              <a:chOff x="7787967" y="3970614"/>
              <a:chExt cx="1477953" cy="1297748"/>
            </a:xfrm>
          </p:grpSpPr>
          <p:grpSp>
            <p:nvGrpSpPr>
              <p:cNvPr id="356" name="组合 355">
                <a:extLst>
                  <a:ext uri="{FF2B5EF4-FFF2-40B4-BE49-F238E27FC236}">
                    <a16:creationId xmlns:a16="http://schemas.microsoft.com/office/drawing/2014/main" id="{08D437F8-CD9E-45F7-1E6D-59E83939987D}"/>
                  </a:ext>
                </a:extLst>
              </p:cNvPr>
              <p:cNvGrpSpPr/>
              <p:nvPr/>
            </p:nvGrpSpPr>
            <p:grpSpPr>
              <a:xfrm>
                <a:off x="8176191" y="3970616"/>
                <a:ext cx="143028" cy="1297746"/>
                <a:chOff x="3531142" y="2334634"/>
                <a:chExt cx="136186" cy="984924"/>
              </a:xfrm>
              <a:solidFill>
                <a:srgbClr val="5A8CFC"/>
              </a:solidFill>
            </p:grpSpPr>
            <p:sp>
              <p:nvSpPr>
                <p:cNvPr id="402" name="椭圆 401">
                  <a:extLst>
                    <a:ext uri="{FF2B5EF4-FFF2-40B4-BE49-F238E27FC236}">
                      <a16:creationId xmlns:a16="http://schemas.microsoft.com/office/drawing/2014/main" id="{75AE2F68-E1A9-E923-92A5-DCC55857BCE3}"/>
                    </a:ext>
                  </a:extLst>
                </p:cNvPr>
                <p:cNvSpPr/>
                <p:nvPr/>
              </p:nvSpPr>
              <p:spPr>
                <a:xfrm>
                  <a:off x="3531142" y="318337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403" name="椭圆 402">
                  <a:extLst>
                    <a:ext uri="{FF2B5EF4-FFF2-40B4-BE49-F238E27FC236}">
                      <a16:creationId xmlns:a16="http://schemas.microsoft.com/office/drawing/2014/main" id="{C0D35880-BCD7-2D26-50EA-F954F793F5EC}"/>
                    </a:ext>
                  </a:extLst>
                </p:cNvPr>
                <p:cNvSpPr/>
                <p:nvPr/>
              </p:nvSpPr>
              <p:spPr>
                <a:xfrm>
                  <a:off x="3531142" y="2334634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404" name="椭圆 403">
                  <a:extLst>
                    <a:ext uri="{FF2B5EF4-FFF2-40B4-BE49-F238E27FC236}">
                      <a16:creationId xmlns:a16="http://schemas.microsoft.com/office/drawing/2014/main" id="{2B7A4CDA-BF3D-440C-DC2C-2F3C05C18724}"/>
                    </a:ext>
                  </a:extLst>
                </p:cNvPr>
                <p:cNvSpPr/>
                <p:nvPr/>
              </p:nvSpPr>
              <p:spPr>
                <a:xfrm>
                  <a:off x="3531142" y="26175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405" name="椭圆 404">
                  <a:extLst>
                    <a:ext uri="{FF2B5EF4-FFF2-40B4-BE49-F238E27FC236}">
                      <a16:creationId xmlns:a16="http://schemas.microsoft.com/office/drawing/2014/main" id="{2F773246-9F04-72CD-30CA-ACA72495AA8A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</p:grpSp>
          <p:grpSp>
            <p:nvGrpSpPr>
              <p:cNvPr id="357" name="组合 356">
                <a:extLst>
                  <a:ext uri="{FF2B5EF4-FFF2-40B4-BE49-F238E27FC236}">
                    <a16:creationId xmlns:a16="http://schemas.microsoft.com/office/drawing/2014/main" id="{D75F551E-A8B0-BBF2-6746-B4B8D6F54B6E}"/>
                  </a:ext>
                </a:extLst>
              </p:cNvPr>
              <p:cNvGrpSpPr/>
              <p:nvPr/>
            </p:nvGrpSpPr>
            <p:grpSpPr>
              <a:xfrm>
                <a:off x="7787967" y="4171424"/>
                <a:ext cx="143028" cy="945271"/>
                <a:chOff x="3104749" y="2327346"/>
                <a:chExt cx="136186" cy="717415"/>
              </a:xfrm>
              <a:solidFill>
                <a:srgbClr val="00A6A6"/>
              </a:solidFill>
            </p:grpSpPr>
            <p:sp>
              <p:nvSpPr>
                <p:cNvPr id="399" name="椭圆 398">
                  <a:extLst>
                    <a:ext uri="{FF2B5EF4-FFF2-40B4-BE49-F238E27FC236}">
                      <a16:creationId xmlns:a16="http://schemas.microsoft.com/office/drawing/2014/main" id="{6C8A8870-AAC8-ABB9-73F4-837ACB5E612F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0" name="椭圆 399">
                  <a:extLst>
                    <a:ext uri="{FF2B5EF4-FFF2-40B4-BE49-F238E27FC236}">
                      <a16:creationId xmlns:a16="http://schemas.microsoft.com/office/drawing/2014/main" id="{C0CA4B81-3FCA-4F18-143F-38B9BDDEF27D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1" name="椭圆 400">
                  <a:extLst>
                    <a:ext uri="{FF2B5EF4-FFF2-40B4-BE49-F238E27FC236}">
                      <a16:creationId xmlns:a16="http://schemas.microsoft.com/office/drawing/2014/main" id="{7E18B5DC-7879-3470-F545-05856BB137E7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58" name="组合 357">
                <a:extLst>
                  <a:ext uri="{FF2B5EF4-FFF2-40B4-BE49-F238E27FC236}">
                    <a16:creationId xmlns:a16="http://schemas.microsoft.com/office/drawing/2014/main" id="{D81E3BDB-2990-45FF-9F04-CE16518A2E13}"/>
                  </a:ext>
                </a:extLst>
              </p:cNvPr>
              <p:cNvGrpSpPr/>
              <p:nvPr/>
            </p:nvGrpSpPr>
            <p:grpSpPr>
              <a:xfrm>
                <a:off x="8451581" y="3970614"/>
                <a:ext cx="143028" cy="1297748"/>
                <a:chOff x="3531142" y="2334638"/>
                <a:chExt cx="136186" cy="984928"/>
              </a:xfrm>
              <a:solidFill>
                <a:srgbClr val="52BEA0"/>
              </a:solidFill>
            </p:grpSpPr>
            <p:sp>
              <p:nvSpPr>
                <p:cNvPr id="395" name="椭圆 394">
                  <a:extLst>
                    <a:ext uri="{FF2B5EF4-FFF2-40B4-BE49-F238E27FC236}">
                      <a16:creationId xmlns:a16="http://schemas.microsoft.com/office/drawing/2014/main" id="{5F99B519-AC58-0981-D906-FFCE66374439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6" name="椭圆 395">
                  <a:extLst>
                    <a:ext uri="{FF2B5EF4-FFF2-40B4-BE49-F238E27FC236}">
                      <a16:creationId xmlns:a16="http://schemas.microsoft.com/office/drawing/2014/main" id="{09ABC677-FFC0-A55F-D0C7-EBF3C7EE1EF4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7" name="椭圆 396">
                  <a:extLst>
                    <a:ext uri="{FF2B5EF4-FFF2-40B4-BE49-F238E27FC236}">
                      <a16:creationId xmlns:a16="http://schemas.microsoft.com/office/drawing/2014/main" id="{24120B43-FD5F-996F-D33C-07345AC2B644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8" name="椭圆 397">
                  <a:extLst>
                    <a:ext uri="{FF2B5EF4-FFF2-40B4-BE49-F238E27FC236}">
                      <a16:creationId xmlns:a16="http://schemas.microsoft.com/office/drawing/2014/main" id="{CE2F08B5-6A28-BEDC-B890-13055F991B91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59" name="直接连接符 358">
                <a:extLst>
                  <a:ext uri="{FF2B5EF4-FFF2-40B4-BE49-F238E27FC236}">
                    <a16:creationId xmlns:a16="http://schemas.microsoft.com/office/drawing/2014/main" id="{EBCAE038-5EFB-81E1-FDA2-47F89EEFFC50}"/>
                  </a:ext>
                </a:extLst>
              </p:cNvPr>
              <p:cNvCxnSpPr>
                <a:stCxn id="399" idx="6"/>
                <a:endCxn id="403" idx="2"/>
              </p:cNvCxnSpPr>
              <p:nvPr/>
            </p:nvCxnSpPr>
            <p:spPr>
              <a:xfrm flipV="1">
                <a:off x="7930995" y="4060334"/>
                <a:ext cx="245196" cy="200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0" name="直接连接符 359">
                <a:extLst>
                  <a:ext uri="{FF2B5EF4-FFF2-40B4-BE49-F238E27FC236}">
                    <a16:creationId xmlns:a16="http://schemas.microsoft.com/office/drawing/2014/main" id="{00F74AA5-FD6C-7508-B547-D96AD3600D9A}"/>
                  </a:ext>
                </a:extLst>
              </p:cNvPr>
              <p:cNvCxnSpPr>
                <a:stCxn id="400" idx="6"/>
                <a:endCxn id="403" idx="2"/>
              </p:cNvCxnSpPr>
              <p:nvPr/>
            </p:nvCxnSpPr>
            <p:spPr>
              <a:xfrm flipV="1">
                <a:off x="7930995" y="4060334"/>
                <a:ext cx="245196" cy="5831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1" name="直接连接符 360">
                <a:extLst>
                  <a:ext uri="{FF2B5EF4-FFF2-40B4-BE49-F238E27FC236}">
                    <a16:creationId xmlns:a16="http://schemas.microsoft.com/office/drawing/2014/main" id="{FAAD5DD1-C531-9C61-F708-1E62E417595F}"/>
                  </a:ext>
                </a:extLst>
              </p:cNvPr>
              <p:cNvCxnSpPr>
                <a:stCxn id="399" idx="6"/>
                <a:endCxn id="404" idx="2"/>
              </p:cNvCxnSpPr>
              <p:nvPr/>
            </p:nvCxnSpPr>
            <p:spPr>
              <a:xfrm>
                <a:off x="7930995" y="4261144"/>
                <a:ext cx="245196" cy="1719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2" name="直接连接符 361">
                <a:extLst>
                  <a:ext uri="{FF2B5EF4-FFF2-40B4-BE49-F238E27FC236}">
                    <a16:creationId xmlns:a16="http://schemas.microsoft.com/office/drawing/2014/main" id="{BF09BF6E-3586-B1B8-6A15-5B7F27A3A4B9}"/>
                  </a:ext>
                </a:extLst>
              </p:cNvPr>
              <p:cNvCxnSpPr>
                <a:stCxn id="399" idx="6"/>
                <a:endCxn id="405" idx="2"/>
              </p:cNvCxnSpPr>
              <p:nvPr/>
            </p:nvCxnSpPr>
            <p:spPr>
              <a:xfrm>
                <a:off x="7930995" y="4261144"/>
                <a:ext cx="245196" cy="5447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3" name="直接连接符 362">
                <a:extLst>
                  <a:ext uri="{FF2B5EF4-FFF2-40B4-BE49-F238E27FC236}">
                    <a16:creationId xmlns:a16="http://schemas.microsoft.com/office/drawing/2014/main" id="{2AA11F20-61A9-BB9A-AE81-42A63CCED33D}"/>
                  </a:ext>
                </a:extLst>
              </p:cNvPr>
              <p:cNvCxnSpPr>
                <a:stCxn id="400" idx="6"/>
                <a:endCxn id="404" idx="2"/>
              </p:cNvCxnSpPr>
              <p:nvPr/>
            </p:nvCxnSpPr>
            <p:spPr>
              <a:xfrm flipV="1">
                <a:off x="7930995" y="4433103"/>
                <a:ext cx="245196" cy="210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4" name="直接连接符 363">
                <a:extLst>
                  <a:ext uri="{FF2B5EF4-FFF2-40B4-BE49-F238E27FC236}">
                    <a16:creationId xmlns:a16="http://schemas.microsoft.com/office/drawing/2014/main" id="{A09E988C-8A4D-8A32-04A4-3665841F104E}"/>
                  </a:ext>
                </a:extLst>
              </p:cNvPr>
              <p:cNvCxnSpPr>
                <a:stCxn id="400" idx="6"/>
                <a:endCxn id="405" idx="2"/>
              </p:cNvCxnSpPr>
              <p:nvPr/>
            </p:nvCxnSpPr>
            <p:spPr>
              <a:xfrm>
                <a:off x="7930995" y="4643521"/>
                <a:ext cx="245196" cy="16235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5" name="直接连接符 364">
                <a:extLst>
                  <a:ext uri="{FF2B5EF4-FFF2-40B4-BE49-F238E27FC236}">
                    <a16:creationId xmlns:a16="http://schemas.microsoft.com/office/drawing/2014/main" id="{FBC15376-3272-6024-BFCA-D6CE75F7C5C2}"/>
                  </a:ext>
                </a:extLst>
              </p:cNvPr>
              <p:cNvCxnSpPr>
                <a:stCxn id="400" idx="6"/>
                <a:endCxn id="402" idx="2"/>
              </p:cNvCxnSpPr>
              <p:nvPr/>
            </p:nvCxnSpPr>
            <p:spPr>
              <a:xfrm>
                <a:off x="7930995" y="4643521"/>
                <a:ext cx="245196" cy="535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6" name="直接连接符 365">
                <a:extLst>
                  <a:ext uri="{FF2B5EF4-FFF2-40B4-BE49-F238E27FC236}">
                    <a16:creationId xmlns:a16="http://schemas.microsoft.com/office/drawing/2014/main" id="{A4490B8E-6F28-F8FF-1C3A-BD20AE7654CA}"/>
                  </a:ext>
                </a:extLst>
              </p:cNvPr>
              <p:cNvCxnSpPr>
                <a:stCxn id="401" idx="6"/>
                <a:endCxn id="404" idx="2"/>
              </p:cNvCxnSpPr>
              <p:nvPr/>
            </p:nvCxnSpPr>
            <p:spPr>
              <a:xfrm flipV="1">
                <a:off x="7930995" y="4433103"/>
                <a:ext cx="245196" cy="593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7" name="直接连接符 366">
                <a:extLst>
                  <a:ext uri="{FF2B5EF4-FFF2-40B4-BE49-F238E27FC236}">
                    <a16:creationId xmlns:a16="http://schemas.microsoft.com/office/drawing/2014/main" id="{28C9FAF0-C67A-F055-52B1-5D5C5DF9666C}"/>
                  </a:ext>
                </a:extLst>
              </p:cNvPr>
              <p:cNvCxnSpPr>
                <a:stCxn id="401" idx="6"/>
                <a:endCxn id="405" idx="2"/>
              </p:cNvCxnSpPr>
              <p:nvPr/>
            </p:nvCxnSpPr>
            <p:spPr>
              <a:xfrm flipV="1">
                <a:off x="7930995" y="4805873"/>
                <a:ext cx="245196" cy="22110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8" name="直接连接符 367">
                <a:extLst>
                  <a:ext uri="{FF2B5EF4-FFF2-40B4-BE49-F238E27FC236}">
                    <a16:creationId xmlns:a16="http://schemas.microsoft.com/office/drawing/2014/main" id="{94CDB183-2271-E3C3-BD50-0856282C6DEB}"/>
                  </a:ext>
                </a:extLst>
              </p:cNvPr>
              <p:cNvCxnSpPr>
                <a:stCxn id="403" idx="6"/>
                <a:endCxn id="396" idx="2"/>
              </p:cNvCxnSpPr>
              <p:nvPr/>
            </p:nvCxnSpPr>
            <p:spPr>
              <a:xfrm>
                <a:off x="8319220" y="4060334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9" name="直接连接符 368">
                <a:extLst>
                  <a:ext uri="{FF2B5EF4-FFF2-40B4-BE49-F238E27FC236}">
                    <a16:creationId xmlns:a16="http://schemas.microsoft.com/office/drawing/2014/main" id="{C98CB2CC-BA37-8E35-6D0F-7B4C98504A70}"/>
                  </a:ext>
                </a:extLst>
              </p:cNvPr>
              <p:cNvCxnSpPr>
                <a:stCxn id="403" idx="6"/>
                <a:endCxn id="397" idx="2"/>
              </p:cNvCxnSpPr>
              <p:nvPr/>
            </p:nvCxnSpPr>
            <p:spPr>
              <a:xfrm>
                <a:off x="8319220" y="4060334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0" name="直接连接符 369">
                <a:extLst>
                  <a:ext uri="{FF2B5EF4-FFF2-40B4-BE49-F238E27FC236}">
                    <a16:creationId xmlns:a16="http://schemas.microsoft.com/office/drawing/2014/main" id="{52022C8A-3A26-786B-EABD-111634FE4C75}"/>
                  </a:ext>
                </a:extLst>
              </p:cNvPr>
              <p:cNvCxnSpPr>
                <a:stCxn id="396" idx="2"/>
                <a:endCxn id="404" idx="6"/>
              </p:cNvCxnSpPr>
              <p:nvPr/>
            </p:nvCxnSpPr>
            <p:spPr>
              <a:xfrm flipH="1">
                <a:off x="8319220" y="4060334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1" name="直接连接符 370">
                <a:extLst>
                  <a:ext uri="{FF2B5EF4-FFF2-40B4-BE49-F238E27FC236}">
                    <a16:creationId xmlns:a16="http://schemas.microsoft.com/office/drawing/2014/main" id="{1A02177D-D358-EC3B-DDC0-E64CFAB60873}"/>
                  </a:ext>
                </a:extLst>
              </p:cNvPr>
              <p:cNvCxnSpPr>
                <a:stCxn id="404" idx="6"/>
                <a:endCxn id="397" idx="2"/>
              </p:cNvCxnSpPr>
              <p:nvPr/>
            </p:nvCxnSpPr>
            <p:spPr>
              <a:xfrm>
                <a:off x="8319220" y="4433103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2" name="直接连接符 371">
                <a:extLst>
                  <a:ext uri="{FF2B5EF4-FFF2-40B4-BE49-F238E27FC236}">
                    <a16:creationId xmlns:a16="http://schemas.microsoft.com/office/drawing/2014/main" id="{641EB875-7CC4-8F6F-9FA5-D782D65709F1}"/>
                  </a:ext>
                </a:extLst>
              </p:cNvPr>
              <p:cNvCxnSpPr>
                <a:stCxn id="404" idx="6"/>
                <a:endCxn id="398" idx="2"/>
              </p:cNvCxnSpPr>
              <p:nvPr/>
            </p:nvCxnSpPr>
            <p:spPr>
              <a:xfrm>
                <a:off x="8319220" y="443310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3" name="直接连接符 372">
                <a:extLst>
                  <a:ext uri="{FF2B5EF4-FFF2-40B4-BE49-F238E27FC236}">
                    <a16:creationId xmlns:a16="http://schemas.microsoft.com/office/drawing/2014/main" id="{3817AC5A-BF6A-C2F9-2587-5CBC1371E976}"/>
                  </a:ext>
                </a:extLst>
              </p:cNvPr>
              <p:cNvCxnSpPr>
                <a:stCxn id="397" idx="2"/>
                <a:endCxn id="405" idx="6"/>
              </p:cNvCxnSpPr>
              <p:nvPr/>
            </p:nvCxnSpPr>
            <p:spPr>
              <a:xfrm flipH="1">
                <a:off x="8319220" y="443310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4" name="直接连接符 373">
                <a:extLst>
                  <a:ext uri="{FF2B5EF4-FFF2-40B4-BE49-F238E27FC236}">
                    <a16:creationId xmlns:a16="http://schemas.microsoft.com/office/drawing/2014/main" id="{A93431BE-F1B4-3F8B-3FF8-307E1DF9A41C}"/>
                  </a:ext>
                </a:extLst>
              </p:cNvPr>
              <p:cNvCxnSpPr>
                <a:stCxn id="405" idx="6"/>
                <a:endCxn id="398" idx="2"/>
              </p:cNvCxnSpPr>
              <p:nvPr/>
            </p:nvCxnSpPr>
            <p:spPr>
              <a:xfrm>
                <a:off x="8319220" y="4805873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5" name="直接连接符 374">
                <a:extLst>
                  <a:ext uri="{FF2B5EF4-FFF2-40B4-BE49-F238E27FC236}">
                    <a16:creationId xmlns:a16="http://schemas.microsoft.com/office/drawing/2014/main" id="{A94CB2FC-BD04-280A-2408-2EE58F61E2D2}"/>
                  </a:ext>
                </a:extLst>
              </p:cNvPr>
              <p:cNvCxnSpPr>
                <a:stCxn id="398" idx="2"/>
                <a:endCxn id="402" idx="6"/>
              </p:cNvCxnSpPr>
              <p:nvPr/>
            </p:nvCxnSpPr>
            <p:spPr>
              <a:xfrm flipH="1">
                <a:off x="8319220" y="480587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6" name="直接连接符 375">
                <a:extLst>
                  <a:ext uri="{FF2B5EF4-FFF2-40B4-BE49-F238E27FC236}">
                    <a16:creationId xmlns:a16="http://schemas.microsoft.com/office/drawing/2014/main" id="{25ACCB34-097F-F1AA-2EB7-76B9B2C07A74}"/>
                  </a:ext>
                </a:extLst>
              </p:cNvPr>
              <p:cNvCxnSpPr>
                <a:stCxn id="402" idx="6"/>
                <a:endCxn id="395" idx="2"/>
              </p:cNvCxnSpPr>
              <p:nvPr/>
            </p:nvCxnSpPr>
            <p:spPr>
              <a:xfrm>
                <a:off x="8319220" y="5178642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7" name="直接连接符 376">
                <a:extLst>
                  <a:ext uri="{FF2B5EF4-FFF2-40B4-BE49-F238E27FC236}">
                    <a16:creationId xmlns:a16="http://schemas.microsoft.com/office/drawing/2014/main" id="{5DD76692-5525-025E-7F4D-4A368B34E68E}"/>
                  </a:ext>
                </a:extLst>
              </p:cNvPr>
              <p:cNvCxnSpPr>
                <a:stCxn id="405" idx="6"/>
                <a:endCxn id="395" idx="2"/>
              </p:cNvCxnSpPr>
              <p:nvPr/>
            </p:nvCxnSpPr>
            <p:spPr>
              <a:xfrm>
                <a:off x="8319220" y="480587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78" name="组合 377">
                <a:extLst>
                  <a:ext uri="{FF2B5EF4-FFF2-40B4-BE49-F238E27FC236}">
                    <a16:creationId xmlns:a16="http://schemas.microsoft.com/office/drawing/2014/main" id="{FE7558DB-6AAD-B016-0AC8-6C1F3BD1F0C3}"/>
                  </a:ext>
                </a:extLst>
              </p:cNvPr>
              <p:cNvGrpSpPr/>
              <p:nvPr/>
            </p:nvGrpSpPr>
            <p:grpSpPr>
              <a:xfrm>
                <a:off x="8831008" y="4174424"/>
                <a:ext cx="143028" cy="945271"/>
                <a:chOff x="3104749" y="2327346"/>
                <a:chExt cx="136186" cy="717415"/>
              </a:xfrm>
              <a:solidFill>
                <a:srgbClr val="00B0F0"/>
              </a:solidFill>
            </p:grpSpPr>
            <p:sp>
              <p:nvSpPr>
                <p:cNvPr id="392" name="椭圆 391">
                  <a:extLst>
                    <a:ext uri="{FF2B5EF4-FFF2-40B4-BE49-F238E27FC236}">
                      <a16:creationId xmlns:a16="http://schemas.microsoft.com/office/drawing/2014/main" id="{0E09B837-0C51-88A6-B0BF-6CD1415E107D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93" name="椭圆 392">
                  <a:extLst>
                    <a:ext uri="{FF2B5EF4-FFF2-40B4-BE49-F238E27FC236}">
                      <a16:creationId xmlns:a16="http://schemas.microsoft.com/office/drawing/2014/main" id="{841BA218-039C-6899-69EF-C8946D77C77C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4" name="椭圆 393">
                  <a:extLst>
                    <a:ext uri="{FF2B5EF4-FFF2-40B4-BE49-F238E27FC236}">
                      <a16:creationId xmlns:a16="http://schemas.microsoft.com/office/drawing/2014/main" id="{6A52D41B-99AD-1889-0FAD-814DBEC89061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79" name="直接连接符 378">
                <a:extLst>
                  <a:ext uri="{FF2B5EF4-FFF2-40B4-BE49-F238E27FC236}">
                    <a16:creationId xmlns:a16="http://schemas.microsoft.com/office/drawing/2014/main" id="{A6A232BB-94F0-0293-DDC9-466890D83AB7}"/>
                  </a:ext>
                </a:extLst>
              </p:cNvPr>
              <p:cNvCxnSpPr>
                <a:stCxn id="401" idx="6"/>
                <a:endCxn id="402" idx="2"/>
              </p:cNvCxnSpPr>
              <p:nvPr/>
            </p:nvCxnSpPr>
            <p:spPr>
              <a:xfrm>
                <a:off x="7930995" y="5026975"/>
                <a:ext cx="245196" cy="151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0" name="直接连接符 379">
                <a:extLst>
                  <a:ext uri="{FF2B5EF4-FFF2-40B4-BE49-F238E27FC236}">
                    <a16:creationId xmlns:a16="http://schemas.microsoft.com/office/drawing/2014/main" id="{7B158D1D-8A5E-ECAA-04B8-9B2B7F5F61A2}"/>
                  </a:ext>
                </a:extLst>
              </p:cNvPr>
              <p:cNvCxnSpPr>
                <a:stCxn id="396" idx="6"/>
                <a:endCxn id="392" idx="2"/>
              </p:cNvCxnSpPr>
              <p:nvPr/>
            </p:nvCxnSpPr>
            <p:spPr>
              <a:xfrm>
                <a:off x="8594609" y="4060334"/>
                <a:ext cx="236398" cy="203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1" name="直接连接符 380">
                <a:extLst>
                  <a:ext uri="{FF2B5EF4-FFF2-40B4-BE49-F238E27FC236}">
                    <a16:creationId xmlns:a16="http://schemas.microsoft.com/office/drawing/2014/main" id="{629525DF-4B06-D6B0-415B-028F45DDF267}"/>
                  </a:ext>
                </a:extLst>
              </p:cNvPr>
              <p:cNvCxnSpPr>
                <a:stCxn id="396" idx="6"/>
                <a:endCxn id="393" idx="2"/>
              </p:cNvCxnSpPr>
              <p:nvPr/>
            </p:nvCxnSpPr>
            <p:spPr>
              <a:xfrm>
                <a:off x="8594609" y="4060334"/>
                <a:ext cx="236398" cy="5861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2" name="直接连接符 381">
                <a:extLst>
                  <a:ext uri="{FF2B5EF4-FFF2-40B4-BE49-F238E27FC236}">
                    <a16:creationId xmlns:a16="http://schemas.microsoft.com/office/drawing/2014/main" id="{89C4B79D-09FC-5ACF-7198-5A1E33B2CB0D}"/>
                  </a:ext>
                </a:extLst>
              </p:cNvPr>
              <p:cNvCxnSpPr>
                <a:stCxn id="397" idx="6"/>
                <a:endCxn id="393" idx="2"/>
              </p:cNvCxnSpPr>
              <p:nvPr/>
            </p:nvCxnSpPr>
            <p:spPr>
              <a:xfrm>
                <a:off x="8594609" y="4433103"/>
                <a:ext cx="236398" cy="213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3" name="直接连接符 382">
                <a:extLst>
                  <a:ext uri="{FF2B5EF4-FFF2-40B4-BE49-F238E27FC236}">
                    <a16:creationId xmlns:a16="http://schemas.microsoft.com/office/drawing/2014/main" id="{8D3A297D-FE76-5845-798C-0803A56100C2}"/>
                  </a:ext>
                </a:extLst>
              </p:cNvPr>
              <p:cNvCxnSpPr>
                <a:stCxn id="397" idx="6"/>
                <a:endCxn id="394" idx="2"/>
              </p:cNvCxnSpPr>
              <p:nvPr/>
            </p:nvCxnSpPr>
            <p:spPr>
              <a:xfrm>
                <a:off x="8594609" y="4433103"/>
                <a:ext cx="236398" cy="596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>
                <a:extLst>
                  <a:ext uri="{FF2B5EF4-FFF2-40B4-BE49-F238E27FC236}">
                    <a16:creationId xmlns:a16="http://schemas.microsoft.com/office/drawing/2014/main" id="{41E7000F-C580-663E-CAEB-7F5D42F9F264}"/>
                  </a:ext>
                </a:extLst>
              </p:cNvPr>
              <p:cNvCxnSpPr>
                <a:stCxn id="395" idx="6"/>
                <a:endCxn id="394" idx="2"/>
              </p:cNvCxnSpPr>
              <p:nvPr/>
            </p:nvCxnSpPr>
            <p:spPr>
              <a:xfrm flipV="1">
                <a:off x="8594609" y="5029975"/>
                <a:ext cx="236398" cy="148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5" name="直接连接符 384">
                <a:extLst>
                  <a:ext uri="{FF2B5EF4-FFF2-40B4-BE49-F238E27FC236}">
                    <a16:creationId xmlns:a16="http://schemas.microsoft.com/office/drawing/2014/main" id="{23E51CAB-9790-C368-98DE-695AFB5B42C0}"/>
                  </a:ext>
                </a:extLst>
              </p:cNvPr>
              <p:cNvCxnSpPr>
                <a:stCxn id="398" idx="6"/>
                <a:endCxn id="394" idx="2"/>
              </p:cNvCxnSpPr>
              <p:nvPr/>
            </p:nvCxnSpPr>
            <p:spPr>
              <a:xfrm>
                <a:off x="8594609" y="4805873"/>
                <a:ext cx="236398" cy="2241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6" name="直接连接符 385">
                <a:extLst>
                  <a:ext uri="{FF2B5EF4-FFF2-40B4-BE49-F238E27FC236}">
                    <a16:creationId xmlns:a16="http://schemas.microsoft.com/office/drawing/2014/main" id="{552B35EB-9144-C14F-95EB-883FD1AF7208}"/>
                  </a:ext>
                </a:extLst>
              </p:cNvPr>
              <p:cNvCxnSpPr>
                <a:stCxn id="398" idx="6"/>
                <a:endCxn id="393" idx="2"/>
              </p:cNvCxnSpPr>
              <p:nvPr/>
            </p:nvCxnSpPr>
            <p:spPr>
              <a:xfrm flipV="1">
                <a:off x="8594609" y="4646521"/>
                <a:ext cx="236398" cy="1593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7" name="直接连接符 386">
                <a:extLst>
                  <a:ext uri="{FF2B5EF4-FFF2-40B4-BE49-F238E27FC236}">
                    <a16:creationId xmlns:a16="http://schemas.microsoft.com/office/drawing/2014/main" id="{B7940C21-5B39-1492-632A-1B8B40F23CCE}"/>
                  </a:ext>
                </a:extLst>
              </p:cNvPr>
              <p:cNvCxnSpPr>
                <a:stCxn id="395" idx="6"/>
                <a:endCxn id="393" idx="2"/>
              </p:cNvCxnSpPr>
              <p:nvPr/>
            </p:nvCxnSpPr>
            <p:spPr>
              <a:xfrm flipV="1">
                <a:off x="8594609" y="4646521"/>
                <a:ext cx="236398" cy="532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8" name="直接连接符 387">
                <a:extLst>
                  <a:ext uri="{FF2B5EF4-FFF2-40B4-BE49-F238E27FC236}">
                    <a16:creationId xmlns:a16="http://schemas.microsoft.com/office/drawing/2014/main" id="{86924E4A-E7FC-CD0C-1AB1-E1FD6133B752}"/>
                  </a:ext>
                </a:extLst>
              </p:cNvPr>
              <p:cNvCxnSpPr>
                <a:stCxn id="397" idx="6"/>
                <a:endCxn id="392" idx="2"/>
              </p:cNvCxnSpPr>
              <p:nvPr/>
            </p:nvCxnSpPr>
            <p:spPr>
              <a:xfrm flipV="1">
                <a:off x="8594609" y="4264144"/>
                <a:ext cx="236398" cy="16895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9" name="直接箭头连接符 388">
                <a:extLst>
                  <a:ext uri="{FF2B5EF4-FFF2-40B4-BE49-F238E27FC236}">
                    <a16:creationId xmlns:a16="http://schemas.microsoft.com/office/drawing/2014/main" id="{8E272AA9-F75B-72F3-DF34-97601BD77A4A}"/>
                  </a:ext>
                </a:extLst>
              </p:cNvPr>
              <p:cNvCxnSpPr>
                <a:stCxn id="392" idx="6"/>
              </p:cNvCxnSpPr>
              <p:nvPr/>
            </p:nvCxnSpPr>
            <p:spPr>
              <a:xfrm flipV="1">
                <a:off x="8974036" y="4261144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0" name="直接箭头连接符 389">
                <a:extLst>
                  <a:ext uri="{FF2B5EF4-FFF2-40B4-BE49-F238E27FC236}">
                    <a16:creationId xmlns:a16="http://schemas.microsoft.com/office/drawing/2014/main" id="{18B43B76-3954-49CF-C7B9-5D37B92826EE}"/>
                  </a:ext>
                </a:extLst>
              </p:cNvPr>
              <p:cNvCxnSpPr/>
              <p:nvPr/>
            </p:nvCxnSpPr>
            <p:spPr>
              <a:xfrm flipV="1">
                <a:off x="8974035" y="4640521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1" name="直接箭头连接符 390">
                <a:extLst>
                  <a:ext uri="{FF2B5EF4-FFF2-40B4-BE49-F238E27FC236}">
                    <a16:creationId xmlns:a16="http://schemas.microsoft.com/office/drawing/2014/main" id="{C160301E-9C70-D0F6-477D-5C80002C9BDF}"/>
                  </a:ext>
                </a:extLst>
              </p:cNvPr>
              <p:cNvCxnSpPr/>
              <p:nvPr/>
            </p:nvCxnSpPr>
            <p:spPr>
              <a:xfrm flipV="1">
                <a:off x="8974034" y="5030459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406" name="图形 405">
              <a:extLst>
                <a:ext uri="{FF2B5EF4-FFF2-40B4-BE49-F238E27FC236}">
                  <a16:creationId xmlns:a16="http://schemas.microsoft.com/office/drawing/2014/main" id="{A2C2AD83-E374-737B-D45B-D799B02B7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90659" y="1394379"/>
              <a:ext cx="785022" cy="785022"/>
            </a:xfrm>
            <a:prstGeom prst="rect">
              <a:avLst/>
            </a:prstGeom>
          </p:spPr>
        </p:pic>
        <p:grpSp>
          <p:nvGrpSpPr>
            <p:cNvPr id="407" name="组合 406">
              <a:extLst>
                <a:ext uri="{FF2B5EF4-FFF2-40B4-BE49-F238E27FC236}">
                  <a16:creationId xmlns:a16="http://schemas.microsoft.com/office/drawing/2014/main" id="{7DE08570-E3C7-990F-080F-F2D9E4AD7C0D}"/>
                </a:ext>
              </a:extLst>
            </p:cNvPr>
            <p:cNvGrpSpPr/>
            <p:nvPr/>
          </p:nvGrpSpPr>
          <p:grpSpPr>
            <a:xfrm>
              <a:off x="2207817" y="1654597"/>
              <a:ext cx="499919" cy="264585"/>
              <a:chOff x="8804907" y="5669287"/>
              <a:chExt cx="1108613" cy="586740"/>
            </a:xfrm>
          </p:grpSpPr>
          <p:sp>
            <p:nvSpPr>
              <p:cNvPr id="408" name="任意多边形: 形状 407">
                <a:extLst>
                  <a:ext uri="{FF2B5EF4-FFF2-40B4-BE49-F238E27FC236}">
                    <a16:creationId xmlns:a16="http://schemas.microsoft.com/office/drawing/2014/main" id="{DD7602DC-9DD6-976A-45C5-6E2B7D671226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09" name="任意多边形: 形状 408">
                <a:extLst>
                  <a:ext uri="{FF2B5EF4-FFF2-40B4-BE49-F238E27FC236}">
                    <a16:creationId xmlns:a16="http://schemas.microsoft.com/office/drawing/2014/main" id="{945B6D05-4DAB-F1E7-157B-13B1D597BFA2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10" name="任意多边形: 形状 409">
                <a:extLst>
                  <a:ext uri="{FF2B5EF4-FFF2-40B4-BE49-F238E27FC236}">
                    <a16:creationId xmlns:a16="http://schemas.microsoft.com/office/drawing/2014/main" id="{4138F711-EEE0-67F0-0962-F96D4FA21BF2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1" name="组合 410">
              <a:extLst>
                <a:ext uri="{FF2B5EF4-FFF2-40B4-BE49-F238E27FC236}">
                  <a16:creationId xmlns:a16="http://schemas.microsoft.com/office/drawing/2014/main" id="{4DADCB81-A277-3AF5-A5B2-3CD73BD1B7C1}"/>
                </a:ext>
              </a:extLst>
            </p:cNvPr>
            <p:cNvGrpSpPr/>
            <p:nvPr/>
          </p:nvGrpSpPr>
          <p:grpSpPr>
            <a:xfrm>
              <a:off x="2207817" y="3149759"/>
              <a:ext cx="499919" cy="264585"/>
              <a:chOff x="8804907" y="5669287"/>
              <a:chExt cx="1108613" cy="586740"/>
            </a:xfrm>
          </p:grpSpPr>
          <p:sp>
            <p:nvSpPr>
              <p:cNvPr id="412" name="任意多边形: 形状 411">
                <a:extLst>
                  <a:ext uri="{FF2B5EF4-FFF2-40B4-BE49-F238E27FC236}">
                    <a16:creationId xmlns:a16="http://schemas.microsoft.com/office/drawing/2014/main" id="{BD00F399-C905-E13D-28FE-757AD76E143C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13" name="任意多边形: 形状 412">
                <a:extLst>
                  <a:ext uri="{FF2B5EF4-FFF2-40B4-BE49-F238E27FC236}">
                    <a16:creationId xmlns:a16="http://schemas.microsoft.com/office/drawing/2014/main" id="{3A92B903-8F8C-F900-E8B3-9663D3B21AD4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14" name="任意多边形: 形状 413">
                <a:extLst>
                  <a:ext uri="{FF2B5EF4-FFF2-40B4-BE49-F238E27FC236}">
                    <a16:creationId xmlns:a16="http://schemas.microsoft.com/office/drawing/2014/main" id="{37C15C20-4D38-F299-3778-DCD26123A29C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5" name="组合 414">
              <a:extLst>
                <a:ext uri="{FF2B5EF4-FFF2-40B4-BE49-F238E27FC236}">
                  <a16:creationId xmlns:a16="http://schemas.microsoft.com/office/drawing/2014/main" id="{C9347B54-2146-C04B-9DB8-562D63E46000}"/>
                </a:ext>
              </a:extLst>
            </p:cNvPr>
            <p:cNvGrpSpPr/>
            <p:nvPr/>
          </p:nvGrpSpPr>
          <p:grpSpPr>
            <a:xfrm>
              <a:off x="2207817" y="4478860"/>
              <a:ext cx="499919" cy="264585"/>
              <a:chOff x="8804907" y="5669287"/>
              <a:chExt cx="1108613" cy="586740"/>
            </a:xfrm>
          </p:grpSpPr>
          <p:sp>
            <p:nvSpPr>
              <p:cNvPr id="416" name="任意多边形: 形状 415">
                <a:extLst>
                  <a:ext uri="{FF2B5EF4-FFF2-40B4-BE49-F238E27FC236}">
                    <a16:creationId xmlns:a16="http://schemas.microsoft.com/office/drawing/2014/main" id="{9B12AF0B-33E2-A9C6-E369-468B91DA2F3B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17" name="任意多边形: 形状 416">
                <a:extLst>
                  <a:ext uri="{FF2B5EF4-FFF2-40B4-BE49-F238E27FC236}">
                    <a16:creationId xmlns:a16="http://schemas.microsoft.com/office/drawing/2014/main" id="{EB859C6D-9580-11D2-125B-E2B324B71AAB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18" name="任意多边形: 形状 417">
                <a:extLst>
                  <a:ext uri="{FF2B5EF4-FFF2-40B4-BE49-F238E27FC236}">
                    <a16:creationId xmlns:a16="http://schemas.microsoft.com/office/drawing/2014/main" id="{D3261FE5-2FB5-205C-6561-81F1ECCB05D0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9" name="组合 418">
              <a:extLst>
                <a:ext uri="{FF2B5EF4-FFF2-40B4-BE49-F238E27FC236}">
                  <a16:creationId xmlns:a16="http://schemas.microsoft.com/office/drawing/2014/main" id="{F7CF9F45-E359-E04C-9A8B-7098937F2CE1}"/>
                </a:ext>
              </a:extLst>
            </p:cNvPr>
            <p:cNvGrpSpPr/>
            <p:nvPr/>
          </p:nvGrpSpPr>
          <p:grpSpPr>
            <a:xfrm>
              <a:off x="3991486" y="1674053"/>
              <a:ext cx="499919" cy="264585"/>
              <a:chOff x="8804907" y="5669287"/>
              <a:chExt cx="1108613" cy="586740"/>
            </a:xfrm>
          </p:grpSpPr>
          <p:sp>
            <p:nvSpPr>
              <p:cNvPr id="420" name="任意多边形: 形状 419">
                <a:extLst>
                  <a:ext uri="{FF2B5EF4-FFF2-40B4-BE49-F238E27FC236}">
                    <a16:creationId xmlns:a16="http://schemas.microsoft.com/office/drawing/2014/main" id="{96FCEB4D-6B1B-8842-6180-2EC0CDE4D9C8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21" name="任意多边形: 形状 420">
                <a:extLst>
                  <a:ext uri="{FF2B5EF4-FFF2-40B4-BE49-F238E27FC236}">
                    <a16:creationId xmlns:a16="http://schemas.microsoft.com/office/drawing/2014/main" id="{B06B3CB0-534E-0A4E-1BB5-DF8775AB88B2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22" name="任意多边形: 形状 421">
                <a:extLst>
                  <a:ext uri="{FF2B5EF4-FFF2-40B4-BE49-F238E27FC236}">
                    <a16:creationId xmlns:a16="http://schemas.microsoft.com/office/drawing/2014/main" id="{F505FFFB-168B-57FB-F98F-AA31411967EA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3" name="组合 422">
              <a:extLst>
                <a:ext uri="{FF2B5EF4-FFF2-40B4-BE49-F238E27FC236}">
                  <a16:creationId xmlns:a16="http://schemas.microsoft.com/office/drawing/2014/main" id="{DB777BAB-67C0-CE89-F772-62D960BD52C6}"/>
                </a:ext>
              </a:extLst>
            </p:cNvPr>
            <p:cNvGrpSpPr/>
            <p:nvPr/>
          </p:nvGrpSpPr>
          <p:grpSpPr>
            <a:xfrm>
              <a:off x="4010941" y="3149759"/>
              <a:ext cx="499919" cy="264585"/>
              <a:chOff x="8804907" y="5669287"/>
              <a:chExt cx="1108613" cy="586740"/>
            </a:xfrm>
          </p:grpSpPr>
          <p:sp>
            <p:nvSpPr>
              <p:cNvPr id="424" name="任意多边形: 形状 423">
                <a:extLst>
                  <a:ext uri="{FF2B5EF4-FFF2-40B4-BE49-F238E27FC236}">
                    <a16:creationId xmlns:a16="http://schemas.microsoft.com/office/drawing/2014/main" id="{E64AD005-87DB-F0EC-E39B-7F81BC3315E4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25" name="任意多边形: 形状 424">
                <a:extLst>
                  <a:ext uri="{FF2B5EF4-FFF2-40B4-BE49-F238E27FC236}">
                    <a16:creationId xmlns:a16="http://schemas.microsoft.com/office/drawing/2014/main" id="{7DE92ECC-319A-2C1A-9DF1-41BCF8BEBAF0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26" name="任意多边形: 形状 425">
                <a:extLst>
                  <a:ext uri="{FF2B5EF4-FFF2-40B4-BE49-F238E27FC236}">
                    <a16:creationId xmlns:a16="http://schemas.microsoft.com/office/drawing/2014/main" id="{C4CBC6DE-2E77-B9BF-7598-88165B94116E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27" name="组合 426">
              <a:extLst>
                <a:ext uri="{FF2B5EF4-FFF2-40B4-BE49-F238E27FC236}">
                  <a16:creationId xmlns:a16="http://schemas.microsoft.com/office/drawing/2014/main" id="{835F5BFE-D119-C73A-D48A-A733CE746482}"/>
                </a:ext>
              </a:extLst>
            </p:cNvPr>
            <p:cNvGrpSpPr/>
            <p:nvPr/>
          </p:nvGrpSpPr>
          <p:grpSpPr>
            <a:xfrm>
              <a:off x="3991486" y="4514529"/>
              <a:ext cx="499919" cy="264585"/>
              <a:chOff x="8804907" y="5669287"/>
              <a:chExt cx="1108613" cy="586740"/>
            </a:xfrm>
          </p:grpSpPr>
          <p:sp>
            <p:nvSpPr>
              <p:cNvPr id="428" name="任意多边形: 形状 427">
                <a:extLst>
                  <a:ext uri="{FF2B5EF4-FFF2-40B4-BE49-F238E27FC236}">
                    <a16:creationId xmlns:a16="http://schemas.microsoft.com/office/drawing/2014/main" id="{DD5FCE67-BC14-83C4-3DCD-DFD90CAECE73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29" name="任意多边形: 形状 428">
                <a:extLst>
                  <a:ext uri="{FF2B5EF4-FFF2-40B4-BE49-F238E27FC236}">
                    <a16:creationId xmlns:a16="http://schemas.microsoft.com/office/drawing/2014/main" id="{ED40456B-679E-63E0-825D-13C3A34356D6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30" name="任意多边形: 形状 429">
                <a:extLst>
                  <a:ext uri="{FF2B5EF4-FFF2-40B4-BE49-F238E27FC236}">
                    <a16:creationId xmlns:a16="http://schemas.microsoft.com/office/drawing/2014/main" id="{944CBED6-1CBB-9585-D573-BC5F5893AED4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1" name="组合 430">
              <a:extLst>
                <a:ext uri="{FF2B5EF4-FFF2-40B4-BE49-F238E27FC236}">
                  <a16:creationId xmlns:a16="http://schemas.microsoft.com/office/drawing/2014/main" id="{2F12573F-92C6-C123-C229-FAB417C0E99E}"/>
                </a:ext>
              </a:extLst>
            </p:cNvPr>
            <p:cNvGrpSpPr/>
            <p:nvPr/>
          </p:nvGrpSpPr>
          <p:grpSpPr>
            <a:xfrm rot="2445721">
              <a:off x="5896825" y="1755932"/>
              <a:ext cx="541021" cy="293370"/>
              <a:chOff x="5570219" y="2552700"/>
              <a:chExt cx="1082041" cy="586740"/>
            </a:xfrm>
          </p:grpSpPr>
          <p:sp>
            <p:nvSpPr>
              <p:cNvPr id="432" name="箭头: 右 431">
                <a:extLst>
                  <a:ext uri="{FF2B5EF4-FFF2-40B4-BE49-F238E27FC236}">
                    <a16:creationId xmlns:a16="http://schemas.microsoft.com/office/drawing/2014/main" id="{C35140E8-143D-2F7D-8240-E9AF5A25F80F}"/>
                  </a:ext>
                </a:extLst>
              </p:cNvPr>
              <p:cNvSpPr/>
              <p:nvPr/>
            </p:nvSpPr>
            <p:spPr>
              <a:xfrm>
                <a:off x="5768340" y="2552700"/>
                <a:ext cx="883920" cy="58674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2B04B04A-7B39-776E-F3E7-6B4485A5F302}"/>
                  </a:ext>
                </a:extLst>
              </p:cNvPr>
              <p:cNvSpPr/>
              <p:nvPr/>
            </p:nvSpPr>
            <p:spPr>
              <a:xfrm flipH="1">
                <a:off x="557021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D938BBB4-7A05-EB41-4390-1D72860F5843}"/>
                  </a:ext>
                </a:extLst>
              </p:cNvPr>
              <p:cNvSpPr/>
              <p:nvPr/>
            </p:nvSpPr>
            <p:spPr>
              <a:xfrm flipH="1">
                <a:off x="566927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35" name="组合 434">
              <a:extLst>
                <a:ext uri="{FF2B5EF4-FFF2-40B4-BE49-F238E27FC236}">
                  <a16:creationId xmlns:a16="http://schemas.microsoft.com/office/drawing/2014/main" id="{18616AC8-16D3-46B5-C580-BA0B0B469B5A}"/>
                </a:ext>
              </a:extLst>
            </p:cNvPr>
            <p:cNvGrpSpPr/>
            <p:nvPr/>
          </p:nvGrpSpPr>
          <p:grpSpPr>
            <a:xfrm rot="19140000">
              <a:off x="5897100" y="4486165"/>
              <a:ext cx="541021" cy="293370"/>
              <a:chOff x="5570219" y="2552700"/>
              <a:chExt cx="1082041" cy="586740"/>
            </a:xfrm>
          </p:grpSpPr>
          <p:sp>
            <p:nvSpPr>
              <p:cNvPr id="436" name="箭头: 右 435">
                <a:extLst>
                  <a:ext uri="{FF2B5EF4-FFF2-40B4-BE49-F238E27FC236}">
                    <a16:creationId xmlns:a16="http://schemas.microsoft.com/office/drawing/2014/main" id="{471993C4-4534-D81E-CDC8-7C01028DB476}"/>
                  </a:ext>
                </a:extLst>
              </p:cNvPr>
              <p:cNvSpPr/>
              <p:nvPr/>
            </p:nvSpPr>
            <p:spPr>
              <a:xfrm>
                <a:off x="5768340" y="2552700"/>
                <a:ext cx="883920" cy="58674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7" name="矩形 436">
                <a:extLst>
                  <a:ext uri="{FF2B5EF4-FFF2-40B4-BE49-F238E27FC236}">
                    <a16:creationId xmlns:a16="http://schemas.microsoft.com/office/drawing/2014/main" id="{DBE34A6F-08F8-47D9-0A31-EC5412616089}"/>
                  </a:ext>
                </a:extLst>
              </p:cNvPr>
              <p:cNvSpPr/>
              <p:nvPr/>
            </p:nvSpPr>
            <p:spPr>
              <a:xfrm flipH="1">
                <a:off x="557021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8" name="矩形 437">
                <a:extLst>
                  <a:ext uri="{FF2B5EF4-FFF2-40B4-BE49-F238E27FC236}">
                    <a16:creationId xmlns:a16="http://schemas.microsoft.com/office/drawing/2014/main" id="{37E000F9-C8F2-B39A-B253-3A9E5751457E}"/>
                  </a:ext>
                </a:extLst>
              </p:cNvPr>
              <p:cNvSpPr/>
              <p:nvPr/>
            </p:nvSpPr>
            <p:spPr>
              <a:xfrm flipH="1">
                <a:off x="566927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39" name="任意多边形: 形状 438">
              <a:extLst>
                <a:ext uri="{FF2B5EF4-FFF2-40B4-BE49-F238E27FC236}">
                  <a16:creationId xmlns:a16="http://schemas.microsoft.com/office/drawing/2014/main" id="{014753EA-5FDF-DCB6-5799-815CAC56E5DB}"/>
                </a:ext>
              </a:extLst>
            </p:cNvPr>
            <p:cNvSpPr/>
            <p:nvPr/>
          </p:nvSpPr>
          <p:spPr>
            <a:xfrm>
              <a:off x="5954764" y="3121415"/>
              <a:ext cx="425142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0" name="任意多边形: 形状 439">
              <a:extLst>
                <a:ext uri="{FF2B5EF4-FFF2-40B4-BE49-F238E27FC236}">
                  <a16:creationId xmlns:a16="http://schemas.microsoft.com/office/drawing/2014/main" id="{64DFC8D0-9F98-6995-D416-8C06FF48B1E0}"/>
                </a:ext>
              </a:extLst>
            </p:cNvPr>
            <p:cNvSpPr/>
            <p:nvPr/>
          </p:nvSpPr>
          <p:spPr>
            <a:xfrm>
              <a:off x="8988448" y="3121415"/>
              <a:ext cx="425142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41" name="组合 440">
              <a:extLst>
                <a:ext uri="{FF2B5EF4-FFF2-40B4-BE49-F238E27FC236}">
                  <a16:creationId xmlns:a16="http://schemas.microsoft.com/office/drawing/2014/main" id="{30E5DB70-F2E4-195B-6A6C-296611AA6FE9}"/>
                </a:ext>
              </a:extLst>
            </p:cNvPr>
            <p:cNvGrpSpPr/>
            <p:nvPr/>
          </p:nvGrpSpPr>
          <p:grpSpPr>
            <a:xfrm>
              <a:off x="4846232" y="2844485"/>
              <a:ext cx="798348" cy="847757"/>
              <a:chOff x="503136" y="4508808"/>
              <a:chExt cx="798348" cy="847757"/>
            </a:xfrm>
          </p:grpSpPr>
          <p:grpSp>
            <p:nvGrpSpPr>
              <p:cNvPr id="442" name="组合 441">
                <a:extLst>
                  <a:ext uri="{FF2B5EF4-FFF2-40B4-BE49-F238E27FC236}">
                    <a16:creationId xmlns:a16="http://schemas.microsoft.com/office/drawing/2014/main" id="{99C14C4F-C732-8A73-0115-8449EF88FD49}"/>
                  </a:ext>
                </a:extLst>
              </p:cNvPr>
              <p:cNvGrpSpPr/>
              <p:nvPr/>
            </p:nvGrpSpPr>
            <p:grpSpPr>
              <a:xfrm rot="5400000" flipV="1">
                <a:off x="817649" y="4871683"/>
                <a:ext cx="846710" cy="120960"/>
                <a:chOff x="1051128" y="2206091"/>
                <a:chExt cx="2451365" cy="350198"/>
              </a:xfrm>
            </p:grpSpPr>
            <p:sp>
              <p:nvSpPr>
                <p:cNvPr id="458" name="矩形 457">
                  <a:extLst>
                    <a:ext uri="{FF2B5EF4-FFF2-40B4-BE49-F238E27FC236}">
                      <a16:creationId xmlns:a16="http://schemas.microsoft.com/office/drawing/2014/main" id="{37763261-6590-CFB4-674E-B09EAAF029CB}"/>
                    </a:ext>
                  </a:extLst>
                </p:cNvPr>
                <p:cNvSpPr/>
                <p:nvPr/>
              </p:nvSpPr>
              <p:spPr>
                <a:xfrm>
                  <a:off x="1051128" y="2206094"/>
                  <a:ext cx="350195" cy="350195"/>
                </a:xfrm>
                <a:prstGeom prst="rect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9" name="矩形 458">
                  <a:extLst>
                    <a:ext uri="{FF2B5EF4-FFF2-40B4-BE49-F238E27FC236}">
                      <a16:creationId xmlns:a16="http://schemas.microsoft.com/office/drawing/2014/main" id="{96E21FB7-764C-77C0-9C5C-84A3BEC49F98}"/>
                    </a:ext>
                  </a:extLst>
                </p:cNvPr>
                <p:cNvSpPr/>
                <p:nvPr/>
              </p:nvSpPr>
              <p:spPr>
                <a:xfrm>
                  <a:off x="1401323" y="2206094"/>
                  <a:ext cx="350195" cy="350195"/>
                </a:xfrm>
                <a:prstGeom prst="rect">
                  <a:avLst/>
                </a:prstGeom>
                <a:solidFill>
                  <a:srgbClr val="6375C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0" name="矩形 459">
                  <a:extLst>
                    <a:ext uri="{FF2B5EF4-FFF2-40B4-BE49-F238E27FC236}">
                      <a16:creationId xmlns:a16="http://schemas.microsoft.com/office/drawing/2014/main" id="{8A066DBB-84E9-D4C7-C7F0-2411BA973E39}"/>
                    </a:ext>
                  </a:extLst>
                </p:cNvPr>
                <p:cNvSpPr/>
                <p:nvPr/>
              </p:nvSpPr>
              <p:spPr>
                <a:xfrm>
                  <a:off x="1751518" y="2206094"/>
                  <a:ext cx="350195" cy="350195"/>
                </a:xfrm>
                <a:prstGeom prst="rect">
                  <a:avLst/>
                </a:prstGeom>
                <a:solidFill>
                  <a:srgbClr val="5776C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1" name="矩形 460">
                  <a:extLst>
                    <a:ext uri="{FF2B5EF4-FFF2-40B4-BE49-F238E27FC236}">
                      <a16:creationId xmlns:a16="http://schemas.microsoft.com/office/drawing/2014/main" id="{29F6DC7C-19CE-802B-F6F0-01BFF8BBCB0D}"/>
                    </a:ext>
                  </a:extLst>
                </p:cNvPr>
                <p:cNvSpPr/>
                <p:nvPr/>
              </p:nvSpPr>
              <p:spPr>
                <a:xfrm>
                  <a:off x="2101713" y="2206094"/>
                  <a:ext cx="350195" cy="350195"/>
                </a:xfrm>
                <a:prstGeom prst="rect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2" name="矩形 461">
                  <a:extLst>
                    <a:ext uri="{FF2B5EF4-FFF2-40B4-BE49-F238E27FC236}">
                      <a16:creationId xmlns:a16="http://schemas.microsoft.com/office/drawing/2014/main" id="{15A4B932-313F-FA1E-D1EB-3D35EB6947CE}"/>
                    </a:ext>
                  </a:extLst>
                </p:cNvPr>
                <p:cNvSpPr/>
                <p:nvPr/>
              </p:nvSpPr>
              <p:spPr>
                <a:xfrm>
                  <a:off x="2451908" y="2206093"/>
                  <a:ext cx="350195" cy="350195"/>
                </a:xfrm>
                <a:prstGeom prst="rect">
                  <a:avLst/>
                </a:prstGeom>
                <a:solidFill>
                  <a:srgbClr val="E8E8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3" name="矩形 462">
                  <a:extLst>
                    <a:ext uri="{FF2B5EF4-FFF2-40B4-BE49-F238E27FC236}">
                      <a16:creationId xmlns:a16="http://schemas.microsoft.com/office/drawing/2014/main" id="{D1BE01DB-AF4C-1B16-E3C5-4B6AB16A3E8F}"/>
                    </a:ext>
                  </a:extLst>
                </p:cNvPr>
                <p:cNvSpPr/>
                <p:nvPr/>
              </p:nvSpPr>
              <p:spPr>
                <a:xfrm>
                  <a:off x="2802103" y="2206092"/>
                  <a:ext cx="350195" cy="3501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4" name="矩形 463">
                  <a:extLst>
                    <a:ext uri="{FF2B5EF4-FFF2-40B4-BE49-F238E27FC236}">
                      <a16:creationId xmlns:a16="http://schemas.microsoft.com/office/drawing/2014/main" id="{A0A69A78-928F-DF8B-CF69-D5AD88E51C44}"/>
                    </a:ext>
                  </a:extLst>
                </p:cNvPr>
                <p:cNvSpPr/>
                <p:nvPr/>
              </p:nvSpPr>
              <p:spPr>
                <a:xfrm>
                  <a:off x="3152298" y="2206091"/>
                  <a:ext cx="350195" cy="350195"/>
                </a:xfrm>
                <a:prstGeom prst="rect">
                  <a:avLst/>
                </a:prstGeom>
                <a:solidFill>
                  <a:srgbClr val="163D82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43" name="矩形 442">
                <a:extLst>
                  <a:ext uri="{FF2B5EF4-FFF2-40B4-BE49-F238E27FC236}">
                    <a16:creationId xmlns:a16="http://schemas.microsoft.com/office/drawing/2014/main" id="{B22A7003-EC7C-3146-E03A-13B886281165}"/>
                  </a:ext>
                </a:extLst>
              </p:cNvPr>
              <p:cNvSpPr/>
              <p:nvPr/>
            </p:nvSpPr>
            <p:spPr>
              <a:xfrm rot="5400000" flipV="1">
                <a:off x="947394" y="4509855"/>
                <a:ext cx="120959" cy="120959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4" name="矩形 443">
                <a:extLst>
                  <a:ext uri="{FF2B5EF4-FFF2-40B4-BE49-F238E27FC236}">
                    <a16:creationId xmlns:a16="http://schemas.microsoft.com/office/drawing/2014/main" id="{393CCC0A-B290-CFB9-B67F-9C4657BACA80}"/>
                  </a:ext>
                </a:extLst>
              </p:cNvPr>
              <p:cNvSpPr/>
              <p:nvPr/>
            </p:nvSpPr>
            <p:spPr>
              <a:xfrm rot="5400000" flipV="1">
                <a:off x="947394" y="4630813"/>
                <a:ext cx="120959" cy="120959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5" name="矩形 444">
                <a:extLst>
                  <a:ext uri="{FF2B5EF4-FFF2-40B4-BE49-F238E27FC236}">
                    <a16:creationId xmlns:a16="http://schemas.microsoft.com/office/drawing/2014/main" id="{E588A95A-62C3-3A92-2267-43FCF9A0DBB6}"/>
                  </a:ext>
                </a:extLst>
              </p:cNvPr>
              <p:cNvSpPr/>
              <p:nvPr/>
            </p:nvSpPr>
            <p:spPr>
              <a:xfrm rot="5400000" flipV="1">
                <a:off x="947394" y="4751772"/>
                <a:ext cx="120959" cy="120959"/>
              </a:xfrm>
              <a:prstGeom prst="rect">
                <a:avLst/>
              </a:prstGeom>
              <a:solidFill>
                <a:srgbClr val="163D8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6" name="矩形 445">
                <a:extLst>
                  <a:ext uri="{FF2B5EF4-FFF2-40B4-BE49-F238E27FC236}">
                    <a16:creationId xmlns:a16="http://schemas.microsoft.com/office/drawing/2014/main" id="{6AB2BF74-962D-12EB-BDEF-D5F0CD313C0D}"/>
                  </a:ext>
                </a:extLst>
              </p:cNvPr>
              <p:cNvSpPr/>
              <p:nvPr/>
            </p:nvSpPr>
            <p:spPr>
              <a:xfrm rot="5400000" flipV="1">
                <a:off x="947394" y="4872731"/>
                <a:ext cx="120959" cy="120959"/>
              </a:xfrm>
              <a:prstGeom prst="rect">
                <a:avLst/>
              </a:prstGeom>
              <a:solidFill>
                <a:srgbClr val="24657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47" name="矩形 446">
                <a:extLst>
                  <a:ext uri="{FF2B5EF4-FFF2-40B4-BE49-F238E27FC236}">
                    <a16:creationId xmlns:a16="http://schemas.microsoft.com/office/drawing/2014/main" id="{BEA3D869-74DE-E372-CBA6-C2ADC23A25CD}"/>
                  </a:ext>
                </a:extLst>
              </p:cNvPr>
              <p:cNvSpPr/>
              <p:nvPr/>
            </p:nvSpPr>
            <p:spPr>
              <a:xfrm rot="5400000" flipV="1">
                <a:off x="947394" y="4993689"/>
                <a:ext cx="120959" cy="120959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8" name="矩形 447">
                <a:extLst>
                  <a:ext uri="{FF2B5EF4-FFF2-40B4-BE49-F238E27FC236}">
                    <a16:creationId xmlns:a16="http://schemas.microsoft.com/office/drawing/2014/main" id="{F3C55E50-8F13-F04C-FBC9-8AEAB9596826}"/>
                  </a:ext>
                </a:extLst>
              </p:cNvPr>
              <p:cNvSpPr/>
              <p:nvPr/>
            </p:nvSpPr>
            <p:spPr>
              <a:xfrm rot="5400000" flipV="1">
                <a:off x="947394" y="5114648"/>
                <a:ext cx="120959" cy="120959"/>
              </a:xfrm>
              <a:prstGeom prst="rect">
                <a:avLst/>
              </a:prstGeom>
              <a:solidFill>
                <a:srgbClr val="1E4E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9" name="矩形 448">
                <a:extLst>
                  <a:ext uri="{FF2B5EF4-FFF2-40B4-BE49-F238E27FC236}">
                    <a16:creationId xmlns:a16="http://schemas.microsoft.com/office/drawing/2014/main" id="{7444947F-5BF2-D7EB-3AA9-DBB21D86C855}"/>
                  </a:ext>
                </a:extLst>
              </p:cNvPr>
              <p:cNvSpPr/>
              <p:nvPr/>
            </p:nvSpPr>
            <p:spPr>
              <a:xfrm rot="5400000" flipV="1">
                <a:off x="947393" y="5235606"/>
                <a:ext cx="120959" cy="12095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0" name="矩形 449">
                <a:extLst>
                  <a:ext uri="{FF2B5EF4-FFF2-40B4-BE49-F238E27FC236}">
                    <a16:creationId xmlns:a16="http://schemas.microsoft.com/office/drawing/2014/main" id="{C2F78E5F-3E93-C63E-6005-CDA341E2CC61}"/>
                  </a:ext>
                </a:extLst>
              </p:cNvPr>
              <p:cNvSpPr/>
              <p:nvPr/>
            </p:nvSpPr>
            <p:spPr>
              <a:xfrm rot="5400000" flipV="1">
                <a:off x="503137" y="4509855"/>
                <a:ext cx="120959" cy="120959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1" name="矩形 450">
                <a:extLst>
                  <a:ext uri="{FF2B5EF4-FFF2-40B4-BE49-F238E27FC236}">
                    <a16:creationId xmlns:a16="http://schemas.microsoft.com/office/drawing/2014/main" id="{8BD50652-5466-269F-7710-9B006674FDE7}"/>
                  </a:ext>
                </a:extLst>
              </p:cNvPr>
              <p:cNvSpPr/>
              <p:nvPr/>
            </p:nvSpPr>
            <p:spPr>
              <a:xfrm rot="5400000" flipV="1">
                <a:off x="503137" y="4630813"/>
                <a:ext cx="120959" cy="120959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2" name="矩形 451">
                <a:extLst>
                  <a:ext uri="{FF2B5EF4-FFF2-40B4-BE49-F238E27FC236}">
                    <a16:creationId xmlns:a16="http://schemas.microsoft.com/office/drawing/2014/main" id="{D5372F57-6013-D0C2-97B7-666614D2B9DF}"/>
                  </a:ext>
                </a:extLst>
              </p:cNvPr>
              <p:cNvSpPr/>
              <p:nvPr/>
            </p:nvSpPr>
            <p:spPr>
              <a:xfrm rot="5400000" flipV="1">
                <a:off x="503137" y="4751772"/>
                <a:ext cx="120959" cy="120959"/>
              </a:xfrm>
              <a:prstGeom prst="rect">
                <a:avLst/>
              </a:prstGeom>
              <a:solidFill>
                <a:srgbClr val="6796B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6FA0D68F-B595-2C26-250F-0FD1D3CFD412}"/>
                  </a:ext>
                </a:extLst>
              </p:cNvPr>
              <p:cNvSpPr/>
              <p:nvPr/>
            </p:nvSpPr>
            <p:spPr>
              <a:xfrm rot="5400000" flipV="1">
                <a:off x="503137" y="4872731"/>
                <a:ext cx="120959" cy="120959"/>
              </a:xfrm>
              <a:prstGeom prst="rect">
                <a:avLst/>
              </a:prstGeom>
              <a:solidFill>
                <a:srgbClr val="C4CEE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4" name="矩形 453">
                <a:extLst>
                  <a:ext uri="{FF2B5EF4-FFF2-40B4-BE49-F238E27FC236}">
                    <a16:creationId xmlns:a16="http://schemas.microsoft.com/office/drawing/2014/main" id="{118CCFC5-E345-CF20-692E-194CF1589F5D}"/>
                  </a:ext>
                </a:extLst>
              </p:cNvPr>
              <p:cNvSpPr/>
              <p:nvPr/>
            </p:nvSpPr>
            <p:spPr>
              <a:xfrm rot="5400000" flipV="1">
                <a:off x="503137" y="4993689"/>
                <a:ext cx="120959" cy="120959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5" name="矩形 454">
                <a:extLst>
                  <a:ext uri="{FF2B5EF4-FFF2-40B4-BE49-F238E27FC236}">
                    <a16:creationId xmlns:a16="http://schemas.microsoft.com/office/drawing/2014/main" id="{14F1D0BD-4843-0F64-D806-55BCC574C93C}"/>
                  </a:ext>
                </a:extLst>
              </p:cNvPr>
              <p:cNvSpPr/>
              <p:nvPr/>
            </p:nvSpPr>
            <p:spPr>
              <a:xfrm rot="5400000" flipV="1">
                <a:off x="503137" y="5114648"/>
                <a:ext cx="120959" cy="120959"/>
              </a:xfrm>
              <a:prstGeom prst="rect">
                <a:avLst/>
              </a:prstGeom>
              <a:solidFill>
                <a:srgbClr val="C4CEEC"/>
              </a:solidFill>
              <a:ln>
                <a:solidFill>
                  <a:srgbClr val="163D8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EE52E0D1-22D9-1325-5EDF-70E35DAC2921}"/>
                  </a:ext>
                </a:extLst>
              </p:cNvPr>
              <p:cNvSpPr/>
              <p:nvPr/>
            </p:nvSpPr>
            <p:spPr>
              <a:xfrm rot="5400000" flipV="1">
                <a:off x="503136" y="5235606"/>
                <a:ext cx="120959" cy="120959"/>
              </a:xfrm>
              <a:prstGeom prst="rect">
                <a:avLst/>
              </a:prstGeom>
              <a:solidFill>
                <a:srgbClr val="2B386D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457" name="图形 456">
                <a:extLst>
                  <a:ext uri="{FF2B5EF4-FFF2-40B4-BE49-F238E27FC236}">
                    <a16:creationId xmlns:a16="http://schemas.microsoft.com/office/drawing/2014/main" id="{4FA90052-C8A5-91FA-2953-A2B65CAE47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6216" y="4819810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465" name="组合 464">
              <a:extLst>
                <a:ext uri="{FF2B5EF4-FFF2-40B4-BE49-F238E27FC236}">
                  <a16:creationId xmlns:a16="http://schemas.microsoft.com/office/drawing/2014/main" id="{EEAE950B-3D06-F8A4-57F1-A98649C20216}"/>
                </a:ext>
              </a:extLst>
            </p:cNvPr>
            <p:cNvGrpSpPr/>
            <p:nvPr/>
          </p:nvGrpSpPr>
          <p:grpSpPr>
            <a:xfrm>
              <a:off x="4846232" y="4242985"/>
              <a:ext cx="798349" cy="846712"/>
              <a:chOff x="503136" y="5600840"/>
              <a:chExt cx="798349" cy="846712"/>
            </a:xfrm>
          </p:grpSpPr>
          <p:grpSp>
            <p:nvGrpSpPr>
              <p:cNvPr id="466" name="组合 465">
                <a:extLst>
                  <a:ext uri="{FF2B5EF4-FFF2-40B4-BE49-F238E27FC236}">
                    <a16:creationId xmlns:a16="http://schemas.microsoft.com/office/drawing/2014/main" id="{4AF736C9-8955-3EE3-18B3-B831D6ED7D56}"/>
                  </a:ext>
                </a:extLst>
              </p:cNvPr>
              <p:cNvGrpSpPr/>
              <p:nvPr/>
            </p:nvGrpSpPr>
            <p:grpSpPr>
              <a:xfrm rot="5400000">
                <a:off x="584518" y="5963717"/>
                <a:ext cx="846711" cy="120960"/>
                <a:chOff x="6410528" y="2453738"/>
                <a:chExt cx="2451365" cy="350198"/>
              </a:xfrm>
            </p:grpSpPr>
            <p:sp>
              <p:nvSpPr>
                <p:cNvPr id="484" name="矩形 483">
                  <a:extLst>
                    <a:ext uri="{FF2B5EF4-FFF2-40B4-BE49-F238E27FC236}">
                      <a16:creationId xmlns:a16="http://schemas.microsoft.com/office/drawing/2014/main" id="{8BF7411E-5E44-1F42-9F9B-BD1AB025913B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5" name="矩形 484">
                  <a:extLst>
                    <a:ext uri="{FF2B5EF4-FFF2-40B4-BE49-F238E27FC236}">
                      <a16:creationId xmlns:a16="http://schemas.microsoft.com/office/drawing/2014/main" id="{B8F394E3-2ED6-D1AD-155D-A43C8A64A4F6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6" name="矩形 485">
                  <a:extLst>
                    <a:ext uri="{FF2B5EF4-FFF2-40B4-BE49-F238E27FC236}">
                      <a16:creationId xmlns:a16="http://schemas.microsoft.com/office/drawing/2014/main" id="{156C6B5A-9299-862A-E51A-8FE193965AF1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7" name="矩形 486">
                  <a:extLst>
                    <a:ext uri="{FF2B5EF4-FFF2-40B4-BE49-F238E27FC236}">
                      <a16:creationId xmlns:a16="http://schemas.microsoft.com/office/drawing/2014/main" id="{0552814C-68BE-E247-739D-3F9312CE6A06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8" name="矩形 487">
                  <a:extLst>
                    <a:ext uri="{FF2B5EF4-FFF2-40B4-BE49-F238E27FC236}">
                      <a16:creationId xmlns:a16="http://schemas.microsoft.com/office/drawing/2014/main" id="{96D4D0A1-B171-DB35-0A0D-9343B55FC238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777A7B"/>
                </a:solidFill>
                <a:ln>
                  <a:solidFill>
                    <a:srgbClr val="43474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9" name="矩形 488">
                  <a:extLst>
                    <a:ext uri="{FF2B5EF4-FFF2-40B4-BE49-F238E27FC236}">
                      <a16:creationId xmlns:a16="http://schemas.microsoft.com/office/drawing/2014/main" id="{F72DDBCB-5E5B-F61E-82C2-901BC63138F3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877F77"/>
                </a:solidFill>
                <a:ln>
                  <a:solidFill>
                    <a:srgbClr val="151D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0" name="矩形 489">
                  <a:extLst>
                    <a:ext uri="{FF2B5EF4-FFF2-40B4-BE49-F238E27FC236}">
                      <a16:creationId xmlns:a16="http://schemas.microsoft.com/office/drawing/2014/main" id="{CCD03577-F6AC-A7DB-1455-020DD2676F80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67" name="组合 466">
                <a:extLst>
                  <a:ext uri="{FF2B5EF4-FFF2-40B4-BE49-F238E27FC236}">
                    <a16:creationId xmlns:a16="http://schemas.microsoft.com/office/drawing/2014/main" id="{27869A58-D65A-12E3-927E-13FFBDCC4354}"/>
                  </a:ext>
                </a:extLst>
              </p:cNvPr>
              <p:cNvGrpSpPr/>
              <p:nvPr/>
            </p:nvGrpSpPr>
            <p:grpSpPr>
              <a:xfrm rot="5400000">
                <a:off x="817649" y="5963716"/>
                <a:ext cx="846711" cy="120960"/>
                <a:chOff x="6410528" y="2453738"/>
                <a:chExt cx="2451365" cy="350198"/>
              </a:xfrm>
            </p:grpSpPr>
            <p:sp>
              <p:nvSpPr>
                <p:cNvPr id="477" name="矩形 476">
                  <a:extLst>
                    <a:ext uri="{FF2B5EF4-FFF2-40B4-BE49-F238E27FC236}">
                      <a16:creationId xmlns:a16="http://schemas.microsoft.com/office/drawing/2014/main" id="{27C742ED-8B8F-EC41-0D25-761490D01423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8" name="矩形 477">
                  <a:extLst>
                    <a:ext uri="{FF2B5EF4-FFF2-40B4-BE49-F238E27FC236}">
                      <a16:creationId xmlns:a16="http://schemas.microsoft.com/office/drawing/2014/main" id="{AD372517-CBFE-C829-A0E6-144140069377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D5D5D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9" name="矩形 478">
                  <a:extLst>
                    <a:ext uri="{FF2B5EF4-FFF2-40B4-BE49-F238E27FC236}">
                      <a16:creationId xmlns:a16="http://schemas.microsoft.com/office/drawing/2014/main" id="{8C688938-1B04-3815-624A-C18064134DA0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0" name="矩形 479">
                  <a:extLst>
                    <a:ext uri="{FF2B5EF4-FFF2-40B4-BE49-F238E27FC236}">
                      <a16:creationId xmlns:a16="http://schemas.microsoft.com/office/drawing/2014/main" id="{DFFF730B-3E7D-ADF6-421E-C59B130B41EC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1" name="矩形 480">
                  <a:extLst>
                    <a:ext uri="{FF2B5EF4-FFF2-40B4-BE49-F238E27FC236}">
                      <a16:creationId xmlns:a16="http://schemas.microsoft.com/office/drawing/2014/main" id="{4FF6BDA3-A0A4-861D-9329-8F42D203ED89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2" name="矩形 481">
                  <a:extLst>
                    <a:ext uri="{FF2B5EF4-FFF2-40B4-BE49-F238E27FC236}">
                      <a16:creationId xmlns:a16="http://schemas.microsoft.com/office/drawing/2014/main" id="{1C384DB2-2FA1-23A4-DE89-7491BE3CF5C0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3" name="矩形 482">
                  <a:extLst>
                    <a:ext uri="{FF2B5EF4-FFF2-40B4-BE49-F238E27FC236}">
                      <a16:creationId xmlns:a16="http://schemas.microsoft.com/office/drawing/2014/main" id="{E4219C39-380A-734B-2F05-03CB7247204A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68" name="组合 467">
                <a:extLst>
                  <a:ext uri="{FF2B5EF4-FFF2-40B4-BE49-F238E27FC236}">
                    <a16:creationId xmlns:a16="http://schemas.microsoft.com/office/drawing/2014/main" id="{E44FE016-7249-245A-CF06-024A44659059}"/>
                  </a:ext>
                </a:extLst>
              </p:cNvPr>
              <p:cNvGrpSpPr/>
              <p:nvPr/>
            </p:nvGrpSpPr>
            <p:grpSpPr>
              <a:xfrm rot="5400000">
                <a:off x="140260" y="5963717"/>
                <a:ext cx="846711" cy="120960"/>
                <a:chOff x="6410528" y="2453738"/>
                <a:chExt cx="2451365" cy="350198"/>
              </a:xfrm>
            </p:grpSpPr>
            <p:sp>
              <p:nvSpPr>
                <p:cNvPr id="470" name="矩形 469">
                  <a:extLst>
                    <a:ext uri="{FF2B5EF4-FFF2-40B4-BE49-F238E27FC236}">
                      <a16:creationId xmlns:a16="http://schemas.microsoft.com/office/drawing/2014/main" id="{18A0B0D8-CB8B-7583-8906-4446A38E0355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1" name="矩形 470">
                  <a:extLst>
                    <a:ext uri="{FF2B5EF4-FFF2-40B4-BE49-F238E27FC236}">
                      <a16:creationId xmlns:a16="http://schemas.microsoft.com/office/drawing/2014/main" id="{897AA862-8497-3E5C-95F5-CF65FCE29CAE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D5D5D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2" name="矩形 471">
                  <a:extLst>
                    <a:ext uri="{FF2B5EF4-FFF2-40B4-BE49-F238E27FC236}">
                      <a16:creationId xmlns:a16="http://schemas.microsoft.com/office/drawing/2014/main" id="{096AB28A-BA66-4FB4-4D54-BB09172A50B8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3" name="矩形 472">
                  <a:extLst>
                    <a:ext uri="{FF2B5EF4-FFF2-40B4-BE49-F238E27FC236}">
                      <a16:creationId xmlns:a16="http://schemas.microsoft.com/office/drawing/2014/main" id="{54C2DDB0-7B05-D149-E3DF-F89FCC4B6D56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4" name="矩形 473">
                  <a:extLst>
                    <a:ext uri="{FF2B5EF4-FFF2-40B4-BE49-F238E27FC236}">
                      <a16:creationId xmlns:a16="http://schemas.microsoft.com/office/drawing/2014/main" id="{DF50C039-64C4-0C48-F298-C07E86D7D452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5" name="矩形 474">
                  <a:extLst>
                    <a:ext uri="{FF2B5EF4-FFF2-40B4-BE49-F238E27FC236}">
                      <a16:creationId xmlns:a16="http://schemas.microsoft.com/office/drawing/2014/main" id="{2F80B834-5E85-E814-CC67-4234B5C84CC2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4C56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6" name="矩形 475">
                  <a:extLst>
                    <a:ext uri="{FF2B5EF4-FFF2-40B4-BE49-F238E27FC236}">
                      <a16:creationId xmlns:a16="http://schemas.microsoft.com/office/drawing/2014/main" id="{0CB287CC-29FD-A076-72D0-9E2931B77D6E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469" name="图形 468">
                <a:extLst>
                  <a:ext uri="{FF2B5EF4-FFF2-40B4-BE49-F238E27FC236}">
                    <a16:creationId xmlns:a16="http://schemas.microsoft.com/office/drawing/2014/main" id="{BE64BC99-D355-4641-1A9D-BBA624A452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6216" y="5918353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491" name="组合 490">
              <a:extLst>
                <a:ext uri="{FF2B5EF4-FFF2-40B4-BE49-F238E27FC236}">
                  <a16:creationId xmlns:a16="http://schemas.microsoft.com/office/drawing/2014/main" id="{3CA58835-26E0-5D7E-193B-F69F86B2A850}"/>
                </a:ext>
              </a:extLst>
            </p:cNvPr>
            <p:cNvGrpSpPr/>
            <p:nvPr/>
          </p:nvGrpSpPr>
          <p:grpSpPr>
            <a:xfrm>
              <a:off x="4849647" y="1401196"/>
              <a:ext cx="791518" cy="846704"/>
              <a:chOff x="4816208" y="4509856"/>
              <a:chExt cx="791518" cy="846704"/>
            </a:xfrm>
          </p:grpSpPr>
          <p:grpSp>
            <p:nvGrpSpPr>
              <p:cNvPr id="492" name="组合 491">
                <a:extLst>
                  <a:ext uri="{FF2B5EF4-FFF2-40B4-BE49-F238E27FC236}">
                    <a16:creationId xmlns:a16="http://schemas.microsoft.com/office/drawing/2014/main" id="{2BD5A203-36AB-D457-3452-063B41C8740E}"/>
                  </a:ext>
                </a:extLst>
              </p:cNvPr>
              <p:cNvGrpSpPr/>
              <p:nvPr/>
            </p:nvGrpSpPr>
            <p:grpSpPr>
              <a:xfrm rot="5400000">
                <a:off x="445333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510" name="矩形 509">
                  <a:extLst>
                    <a:ext uri="{FF2B5EF4-FFF2-40B4-BE49-F238E27FC236}">
                      <a16:creationId xmlns:a16="http://schemas.microsoft.com/office/drawing/2014/main" id="{C9F75DBE-4BB7-E400-A053-D05311B079BE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1" name="矩形 510">
                  <a:extLst>
                    <a:ext uri="{FF2B5EF4-FFF2-40B4-BE49-F238E27FC236}">
                      <a16:creationId xmlns:a16="http://schemas.microsoft.com/office/drawing/2014/main" id="{D53E2533-DC45-FEAB-CFD9-74267E2C50CA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2" name="矩形 511">
                  <a:extLst>
                    <a:ext uri="{FF2B5EF4-FFF2-40B4-BE49-F238E27FC236}">
                      <a16:creationId xmlns:a16="http://schemas.microsoft.com/office/drawing/2014/main" id="{F453FFE6-4094-6C77-7E3B-6A79497ECBDC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3" name="矩形 512">
                  <a:extLst>
                    <a:ext uri="{FF2B5EF4-FFF2-40B4-BE49-F238E27FC236}">
                      <a16:creationId xmlns:a16="http://schemas.microsoft.com/office/drawing/2014/main" id="{DBAC63C4-62D7-31B3-04A1-9CA5CA380065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4" name="矩形 513">
                  <a:extLst>
                    <a:ext uri="{FF2B5EF4-FFF2-40B4-BE49-F238E27FC236}">
                      <a16:creationId xmlns:a16="http://schemas.microsoft.com/office/drawing/2014/main" id="{3AA1FE48-4ACE-AE78-E4D9-C73AF21493F4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D2976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5" name="矩形 514">
                  <a:extLst>
                    <a:ext uri="{FF2B5EF4-FFF2-40B4-BE49-F238E27FC236}">
                      <a16:creationId xmlns:a16="http://schemas.microsoft.com/office/drawing/2014/main" id="{B297A8B5-F66E-4B56-3C8D-EE445BAFFD7B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EBA6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6" name="矩形 515">
                  <a:extLst>
                    <a:ext uri="{FF2B5EF4-FFF2-40B4-BE49-F238E27FC236}">
                      <a16:creationId xmlns:a16="http://schemas.microsoft.com/office/drawing/2014/main" id="{DB44A4CB-3122-06BE-2054-677FE52A1AB2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A89790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3" name="组合 492">
                <a:extLst>
                  <a:ext uri="{FF2B5EF4-FFF2-40B4-BE49-F238E27FC236}">
                    <a16:creationId xmlns:a16="http://schemas.microsoft.com/office/drawing/2014/main" id="{A1A65F74-187A-0C47-3BBB-CE2293E49034}"/>
                  </a:ext>
                </a:extLst>
              </p:cNvPr>
              <p:cNvGrpSpPr/>
              <p:nvPr/>
            </p:nvGrpSpPr>
            <p:grpSpPr>
              <a:xfrm rot="5400000">
                <a:off x="488767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503" name="矩形 502">
                  <a:extLst>
                    <a:ext uri="{FF2B5EF4-FFF2-40B4-BE49-F238E27FC236}">
                      <a16:creationId xmlns:a16="http://schemas.microsoft.com/office/drawing/2014/main" id="{0F28873E-4574-808A-96C8-0299267B851F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4" name="矩形 503">
                  <a:extLst>
                    <a:ext uri="{FF2B5EF4-FFF2-40B4-BE49-F238E27FC236}">
                      <a16:creationId xmlns:a16="http://schemas.microsoft.com/office/drawing/2014/main" id="{F76CC27F-2CCB-BC3A-AE02-64F805D1CB48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CB37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5" name="矩形 504">
                  <a:extLst>
                    <a:ext uri="{FF2B5EF4-FFF2-40B4-BE49-F238E27FC236}">
                      <a16:creationId xmlns:a16="http://schemas.microsoft.com/office/drawing/2014/main" id="{4041C163-5160-C2EF-6F28-9578D58F7A76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AF4C0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6" name="矩形 505">
                  <a:extLst>
                    <a:ext uri="{FF2B5EF4-FFF2-40B4-BE49-F238E27FC236}">
                      <a16:creationId xmlns:a16="http://schemas.microsoft.com/office/drawing/2014/main" id="{4FA9A1B8-D796-00C4-939D-1491CB201826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7" name="矩形 506">
                  <a:extLst>
                    <a:ext uri="{FF2B5EF4-FFF2-40B4-BE49-F238E27FC236}">
                      <a16:creationId xmlns:a16="http://schemas.microsoft.com/office/drawing/2014/main" id="{5ADC61E1-14B0-2889-B6F9-5C97F839A68B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A8979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8" name="矩形 507">
                  <a:extLst>
                    <a:ext uri="{FF2B5EF4-FFF2-40B4-BE49-F238E27FC236}">
                      <a16:creationId xmlns:a16="http://schemas.microsoft.com/office/drawing/2014/main" id="{84512FB2-10EB-96D0-E3B6-575FA5E9CC73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9" name="矩形 508">
                  <a:extLst>
                    <a:ext uri="{FF2B5EF4-FFF2-40B4-BE49-F238E27FC236}">
                      <a16:creationId xmlns:a16="http://schemas.microsoft.com/office/drawing/2014/main" id="{E5902898-0CCB-9900-3F68-5128E4F061F3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4" name="组合 493">
                <a:extLst>
                  <a:ext uri="{FF2B5EF4-FFF2-40B4-BE49-F238E27FC236}">
                    <a16:creationId xmlns:a16="http://schemas.microsoft.com/office/drawing/2014/main" id="{53CBEA1F-402E-F149-E904-FBF3F10D1DAB}"/>
                  </a:ext>
                </a:extLst>
              </p:cNvPr>
              <p:cNvGrpSpPr/>
              <p:nvPr/>
            </p:nvGrpSpPr>
            <p:grpSpPr>
              <a:xfrm rot="5400000">
                <a:off x="512389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496" name="矩形 495">
                  <a:extLst>
                    <a:ext uri="{FF2B5EF4-FFF2-40B4-BE49-F238E27FC236}">
                      <a16:creationId xmlns:a16="http://schemas.microsoft.com/office/drawing/2014/main" id="{914ED010-BF7F-55EF-E107-1CAACCC01B74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7" name="矩形 496">
                  <a:extLst>
                    <a:ext uri="{FF2B5EF4-FFF2-40B4-BE49-F238E27FC236}">
                      <a16:creationId xmlns:a16="http://schemas.microsoft.com/office/drawing/2014/main" id="{956C9427-1971-B7AB-2911-6D4A2DEDA7BE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8" name="矩形 497">
                  <a:extLst>
                    <a:ext uri="{FF2B5EF4-FFF2-40B4-BE49-F238E27FC236}">
                      <a16:creationId xmlns:a16="http://schemas.microsoft.com/office/drawing/2014/main" id="{7665188B-84A9-BFA1-F71B-84AD824F1A4A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EBA74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9" name="矩形 498">
                  <a:extLst>
                    <a:ext uri="{FF2B5EF4-FFF2-40B4-BE49-F238E27FC236}">
                      <a16:creationId xmlns:a16="http://schemas.microsoft.com/office/drawing/2014/main" id="{05E01715-47C4-121E-3D2E-DA93040DB093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0" name="矩形 499">
                  <a:extLst>
                    <a:ext uri="{FF2B5EF4-FFF2-40B4-BE49-F238E27FC236}">
                      <a16:creationId xmlns:a16="http://schemas.microsoft.com/office/drawing/2014/main" id="{EA6D55BD-7280-6E1D-5FDB-BB62D6EF207A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D2976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1" name="矩形 500">
                  <a:extLst>
                    <a:ext uri="{FF2B5EF4-FFF2-40B4-BE49-F238E27FC236}">
                      <a16:creationId xmlns:a16="http://schemas.microsoft.com/office/drawing/2014/main" id="{B23D739C-1CF3-60B9-C8CA-BFDAF22E14EB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EBA6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2" name="矩形 501">
                  <a:extLst>
                    <a:ext uri="{FF2B5EF4-FFF2-40B4-BE49-F238E27FC236}">
                      <a16:creationId xmlns:a16="http://schemas.microsoft.com/office/drawing/2014/main" id="{664EC128-E3DF-6FF0-7A8D-DE6906B7669F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AF4C08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495" name="图形 494">
                <a:extLst>
                  <a:ext uri="{FF2B5EF4-FFF2-40B4-BE49-F238E27FC236}">
                    <a16:creationId xmlns:a16="http://schemas.microsoft.com/office/drawing/2014/main" id="{36391170-B10E-4BA5-BBB7-788596F42D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990916" y="4819808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517" name="组合 516">
              <a:extLst>
                <a:ext uri="{FF2B5EF4-FFF2-40B4-BE49-F238E27FC236}">
                  <a16:creationId xmlns:a16="http://schemas.microsoft.com/office/drawing/2014/main" id="{DD530DFC-9554-380C-E89D-4DFA1E55B1A5}"/>
                </a:ext>
              </a:extLst>
            </p:cNvPr>
            <p:cNvGrpSpPr/>
            <p:nvPr/>
          </p:nvGrpSpPr>
          <p:grpSpPr>
            <a:xfrm>
              <a:off x="6481240" y="1725924"/>
              <a:ext cx="2443974" cy="3112253"/>
              <a:chOff x="5509877" y="468792"/>
              <a:chExt cx="2601558" cy="3101408"/>
            </a:xfrm>
          </p:grpSpPr>
          <p:sp>
            <p:nvSpPr>
              <p:cNvPr id="518" name="矩形: 圆角 517">
                <a:extLst>
                  <a:ext uri="{FF2B5EF4-FFF2-40B4-BE49-F238E27FC236}">
                    <a16:creationId xmlns:a16="http://schemas.microsoft.com/office/drawing/2014/main" id="{D56540C4-4FCE-4F7A-7502-3FD8DEB39D9E}"/>
                  </a:ext>
                </a:extLst>
              </p:cNvPr>
              <p:cNvSpPr/>
              <p:nvPr/>
            </p:nvSpPr>
            <p:spPr>
              <a:xfrm>
                <a:off x="5509877" y="468792"/>
                <a:ext cx="2601558" cy="3101408"/>
              </a:xfrm>
              <a:prstGeom prst="roundRect">
                <a:avLst>
                  <a:gd name="adj" fmla="val 7381"/>
                </a:avLst>
              </a:prstGeom>
              <a:solidFill>
                <a:srgbClr val="F6EFD7"/>
              </a:solidFill>
              <a:ln>
                <a:solidFill>
                  <a:srgbClr val="C9B37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sp>
            <p:nvSpPr>
              <p:cNvPr id="519" name="文本框 518">
                <a:extLst>
                  <a:ext uri="{FF2B5EF4-FFF2-40B4-BE49-F238E27FC236}">
                    <a16:creationId xmlns:a16="http://schemas.microsoft.com/office/drawing/2014/main" id="{FA40C056-A3EA-44D2-F669-6D8B004B028F}"/>
                  </a:ext>
                </a:extLst>
              </p:cNvPr>
              <p:cNvSpPr txBox="1"/>
              <p:nvPr/>
            </p:nvSpPr>
            <p:spPr>
              <a:xfrm>
                <a:off x="5901937" y="1727109"/>
                <a:ext cx="181743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ln w="6600">
                      <a:solidFill>
                        <a:srgbClr val="B4978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50800" dist="38100" dir="18900000" algn="bl" rotWithShape="0">
                        <a:prstClr val="black">
                          <a:alpha val="40000"/>
                        </a:prstClr>
                      </a:outerShdw>
                    </a:effectLst>
                  </a:rPr>
                  <a:t>Fusion</a:t>
                </a:r>
                <a:endParaRPr lang="zh-CN" altLang="en-US" sz="3200" b="1" dirty="0">
                  <a:ln w="6600">
                    <a:solidFill>
                      <a:srgbClr val="B4978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50800" dist="38100" dir="18900000" algn="b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grpSp>
            <p:nvGrpSpPr>
              <p:cNvPr id="520" name="组合 519">
                <a:extLst>
                  <a:ext uri="{FF2B5EF4-FFF2-40B4-BE49-F238E27FC236}">
                    <a16:creationId xmlns:a16="http://schemas.microsoft.com/office/drawing/2014/main" id="{E43E415E-4090-3C35-8C2A-22290432E13A}"/>
                  </a:ext>
                </a:extLst>
              </p:cNvPr>
              <p:cNvGrpSpPr/>
              <p:nvPr/>
            </p:nvGrpSpPr>
            <p:grpSpPr>
              <a:xfrm>
                <a:off x="5955122" y="2448117"/>
                <a:ext cx="1711069" cy="990145"/>
                <a:chOff x="4665143" y="5014034"/>
                <a:chExt cx="1711069" cy="990145"/>
              </a:xfrm>
            </p:grpSpPr>
            <p:pic>
              <p:nvPicPr>
                <p:cNvPr id="527" name="图形 526">
                  <a:extLst>
                    <a:ext uri="{FF2B5EF4-FFF2-40B4-BE49-F238E27FC236}">
                      <a16:creationId xmlns:a16="http://schemas.microsoft.com/office/drawing/2014/main" id="{BA28CDFF-1053-C03A-26F4-5E875AD322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97231" y="5014034"/>
                  <a:ext cx="646893" cy="598975"/>
                </a:xfrm>
                <a:prstGeom prst="rect">
                  <a:avLst/>
                </a:prstGeom>
              </p:spPr>
            </p:pic>
            <p:sp>
              <p:nvSpPr>
                <p:cNvPr id="528" name="文本框 527">
                  <a:extLst>
                    <a:ext uri="{FF2B5EF4-FFF2-40B4-BE49-F238E27FC236}">
                      <a16:creationId xmlns:a16="http://schemas.microsoft.com/office/drawing/2014/main" id="{8C6E6109-BADE-DDBC-6E7F-9E0E9313FD94}"/>
                    </a:ext>
                  </a:extLst>
                </p:cNvPr>
                <p:cNvSpPr txBox="1"/>
                <p:nvPr/>
              </p:nvSpPr>
              <p:spPr>
                <a:xfrm>
                  <a:off x="4665143" y="5604069"/>
                  <a:ext cx="171106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>
                      <a:ln w="10160">
                        <a:solidFill>
                          <a:srgbClr val="71778A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transformer</a:t>
                  </a:r>
                  <a:endParaRPr lang="zh-CN" altLang="en-US" sz="2000" dirty="0">
                    <a:ln w="10160">
                      <a:solidFill>
                        <a:srgbClr val="71778A"/>
                      </a:solidFill>
                      <a:prstDash val="solid"/>
                    </a:ln>
                  </a:endParaRPr>
                </a:p>
              </p:txBody>
            </p:sp>
          </p:grpSp>
          <p:grpSp>
            <p:nvGrpSpPr>
              <p:cNvPr id="521" name="组合 520">
                <a:extLst>
                  <a:ext uri="{FF2B5EF4-FFF2-40B4-BE49-F238E27FC236}">
                    <a16:creationId xmlns:a16="http://schemas.microsoft.com/office/drawing/2014/main" id="{C064A6A4-9E4F-0778-4435-572BCD824119}"/>
                  </a:ext>
                </a:extLst>
              </p:cNvPr>
              <p:cNvGrpSpPr/>
              <p:nvPr/>
            </p:nvGrpSpPr>
            <p:grpSpPr>
              <a:xfrm>
                <a:off x="6963056" y="719825"/>
                <a:ext cx="1139988" cy="994226"/>
                <a:chOff x="10810743" y="3460926"/>
                <a:chExt cx="846429" cy="816382"/>
              </a:xfrm>
            </p:grpSpPr>
            <p:sp>
              <p:nvSpPr>
                <p:cNvPr id="525" name="文本框 524">
                  <a:extLst>
                    <a:ext uri="{FF2B5EF4-FFF2-40B4-BE49-F238E27FC236}">
                      <a16:creationId xmlns:a16="http://schemas.microsoft.com/office/drawing/2014/main" id="{D3F68F92-F508-7420-54FE-C0C76B1F7372}"/>
                    </a:ext>
                  </a:extLst>
                </p:cNvPr>
                <p:cNvSpPr txBox="1"/>
                <p:nvPr/>
              </p:nvSpPr>
              <p:spPr>
                <a:xfrm>
                  <a:off x="10810743" y="3938754"/>
                  <a:ext cx="84642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>
                      <a:ln w="10160">
                        <a:solidFill>
                          <a:srgbClr val="71778A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gate</a:t>
                  </a:r>
                  <a:endParaRPr lang="zh-CN" altLang="en-US" sz="2000" b="1" dirty="0">
                    <a:ln w="10160">
                      <a:solidFill>
                        <a:srgbClr val="71778A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endParaRPr>
                </a:p>
              </p:txBody>
            </p:sp>
            <p:pic>
              <p:nvPicPr>
                <p:cNvPr id="526" name="图形 525">
                  <a:extLst>
                    <a:ext uri="{FF2B5EF4-FFF2-40B4-BE49-F238E27FC236}">
                      <a16:creationId xmlns:a16="http://schemas.microsoft.com/office/drawing/2014/main" id="{0701AFF7-1203-351D-F0A7-710655BABB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96358" y="3460926"/>
                  <a:ext cx="475200" cy="475200"/>
                </a:xfrm>
                <a:prstGeom prst="rect">
                  <a:avLst/>
                </a:prstGeom>
              </p:spPr>
            </p:pic>
          </p:grpSp>
          <p:grpSp>
            <p:nvGrpSpPr>
              <p:cNvPr id="522" name="组合 521">
                <a:extLst>
                  <a:ext uri="{FF2B5EF4-FFF2-40B4-BE49-F238E27FC236}">
                    <a16:creationId xmlns:a16="http://schemas.microsoft.com/office/drawing/2014/main" id="{67A522A1-DDA5-BC1C-CDA1-1E36FE407788}"/>
                  </a:ext>
                </a:extLst>
              </p:cNvPr>
              <p:cNvGrpSpPr/>
              <p:nvPr/>
            </p:nvGrpSpPr>
            <p:grpSpPr>
              <a:xfrm>
                <a:off x="5564688" y="721558"/>
                <a:ext cx="1139988" cy="990760"/>
                <a:chOff x="1303384" y="5076611"/>
                <a:chExt cx="846429" cy="813536"/>
              </a:xfrm>
            </p:grpSpPr>
            <p:sp>
              <p:nvSpPr>
                <p:cNvPr id="523" name="文本框 522">
                  <a:extLst>
                    <a:ext uri="{FF2B5EF4-FFF2-40B4-BE49-F238E27FC236}">
                      <a16:creationId xmlns:a16="http://schemas.microsoft.com/office/drawing/2014/main" id="{ADA6BBC4-E64C-F124-A5A3-FFA3EA7F256B}"/>
                    </a:ext>
                  </a:extLst>
                </p:cNvPr>
                <p:cNvSpPr txBox="1"/>
                <p:nvPr/>
              </p:nvSpPr>
              <p:spPr>
                <a:xfrm>
                  <a:off x="1303384" y="5551593"/>
                  <a:ext cx="84642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>
                      <a:ln w="10160">
                        <a:solidFill>
                          <a:srgbClr val="71778A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rPr>
                    <a:t>concat</a:t>
                  </a:r>
                  <a:endParaRPr lang="zh-CN" altLang="en-US" sz="2000" dirty="0">
                    <a:ln w="10160">
                      <a:solidFill>
                        <a:srgbClr val="71778A"/>
                      </a:solidFill>
                      <a:prstDash val="solid"/>
                    </a:ln>
                  </a:endParaRPr>
                </a:p>
              </p:txBody>
            </p:sp>
            <p:pic>
              <p:nvPicPr>
                <p:cNvPr id="524" name="图形 523">
                  <a:extLst>
                    <a:ext uri="{FF2B5EF4-FFF2-40B4-BE49-F238E27FC236}">
                      <a16:creationId xmlns:a16="http://schemas.microsoft.com/office/drawing/2014/main" id="{B32829C4-2A77-9FA2-F032-FC4A77DC45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9107" y="5076611"/>
                  <a:ext cx="474982" cy="47498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29" name="组合 528">
              <a:extLst>
                <a:ext uri="{FF2B5EF4-FFF2-40B4-BE49-F238E27FC236}">
                  <a16:creationId xmlns:a16="http://schemas.microsoft.com/office/drawing/2014/main" id="{D65FC997-0C97-0197-991A-9F8EE76D205E}"/>
                </a:ext>
              </a:extLst>
            </p:cNvPr>
            <p:cNvGrpSpPr/>
            <p:nvPr/>
          </p:nvGrpSpPr>
          <p:grpSpPr>
            <a:xfrm>
              <a:off x="9527890" y="2960741"/>
              <a:ext cx="1212166" cy="722259"/>
              <a:chOff x="5848350" y="1047750"/>
              <a:chExt cx="2451154" cy="1460500"/>
            </a:xfrm>
          </p:grpSpPr>
          <p:grpSp>
            <p:nvGrpSpPr>
              <p:cNvPr id="530" name="组合 529">
                <a:extLst>
                  <a:ext uri="{FF2B5EF4-FFF2-40B4-BE49-F238E27FC236}">
                    <a16:creationId xmlns:a16="http://schemas.microsoft.com/office/drawing/2014/main" id="{6C505DE0-F8EC-3A8B-2731-926775D39F0E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542" name="矩形: 圆角 541">
                  <a:extLst>
                    <a:ext uri="{FF2B5EF4-FFF2-40B4-BE49-F238E27FC236}">
                      <a16:creationId xmlns:a16="http://schemas.microsoft.com/office/drawing/2014/main" id="{B2C88E69-D308-23AB-4E37-2C02F664A2CD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3" name="椭圆 542">
                  <a:extLst>
                    <a:ext uri="{FF2B5EF4-FFF2-40B4-BE49-F238E27FC236}">
                      <a16:creationId xmlns:a16="http://schemas.microsoft.com/office/drawing/2014/main" id="{83FC934C-6A03-FE3B-C363-353E611084B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4" name="椭圆 543">
                  <a:extLst>
                    <a:ext uri="{FF2B5EF4-FFF2-40B4-BE49-F238E27FC236}">
                      <a16:creationId xmlns:a16="http://schemas.microsoft.com/office/drawing/2014/main" id="{07EAC9C3-48FC-DB0C-5BD1-5ED75EB6A171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5" name="椭圆 544">
                  <a:extLst>
                    <a:ext uri="{FF2B5EF4-FFF2-40B4-BE49-F238E27FC236}">
                      <a16:creationId xmlns:a16="http://schemas.microsoft.com/office/drawing/2014/main" id="{73455CFC-7414-3AC9-6980-2B8175902AF9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31" name="组合 530">
                <a:extLst>
                  <a:ext uri="{FF2B5EF4-FFF2-40B4-BE49-F238E27FC236}">
                    <a16:creationId xmlns:a16="http://schemas.microsoft.com/office/drawing/2014/main" id="{2E89098E-0E5D-30C8-3323-C280435393F1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538" name="矩形: 圆角 537">
                  <a:extLst>
                    <a:ext uri="{FF2B5EF4-FFF2-40B4-BE49-F238E27FC236}">
                      <a16:creationId xmlns:a16="http://schemas.microsoft.com/office/drawing/2014/main" id="{F09F4EC5-1E12-82E4-541C-EBD6FB90A81C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39" name="椭圆 538">
                  <a:extLst>
                    <a:ext uri="{FF2B5EF4-FFF2-40B4-BE49-F238E27FC236}">
                      <a16:creationId xmlns:a16="http://schemas.microsoft.com/office/drawing/2014/main" id="{FC9EFF0E-B0FE-A306-5D3C-7A6800525D26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0" name="椭圆 539">
                  <a:extLst>
                    <a:ext uri="{FF2B5EF4-FFF2-40B4-BE49-F238E27FC236}">
                      <a16:creationId xmlns:a16="http://schemas.microsoft.com/office/drawing/2014/main" id="{8897C963-474B-4057-730C-B7AAC4D08395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1" name="椭圆 540">
                  <a:extLst>
                    <a:ext uri="{FF2B5EF4-FFF2-40B4-BE49-F238E27FC236}">
                      <a16:creationId xmlns:a16="http://schemas.microsoft.com/office/drawing/2014/main" id="{2C606D8C-3533-E3D1-FA10-6520FCFFFEDF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32" name="组合 531">
                <a:extLst>
                  <a:ext uri="{FF2B5EF4-FFF2-40B4-BE49-F238E27FC236}">
                    <a16:creationId xmlns:a16="http://schemas.microsoft.com/office/drawing/2014/main" id="{56DACF33-5B47-221A-5518-35AC9AC4BA74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534" name="矩形: 圆角 533">
                  <a:extLst>
                    <a:ext uri="{FF2B5EF4-FFF2-40B4-BE49-F238E27FC236}">
                      <a16:creationId xmlns:a16="http://schemas.microsoft.com/office/drawing/2014/main" id="{213BAEC6-EA1A-BFDB-0DBA-9E732FB4E30C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5" name="椭圆 534">
                  <a:extLst>
                    <a:ext uri="{FF2B5EF4-FFF2-40B4-BE49-F238E27FC236}">
                      <a16:creationId xmlns:a16="http://schemas.microsoft.com/office/drawing/2014/main" id="{0A0CF940-9595-AB11-DA59-2D218775D18D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6" name="椭圆 535">
                  <a:extLst>
                    <a:ext uri="{FF2B5EF4-FFF2-40B4-BE49-F238E27FC236}">
                      <a16:creationId xmlns:a16="http://schemas.microsoft.com/office/drawing/2014/main" id="{55E38682-985F-21E0-FA6D-0C25B8097C47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7" name="椭圆 536">
                  <a:extLst>
                    <a:ext uri="{FF2B5EF4-FFF2-40B4-BE49-F238E27FC236}">
                      <a16:creationId xmlns:a16="http://schemas.microsoft.com/office/drawing/2014/main" id="{E4A49927-7936-1AEB-67A2-86AF4CB0846D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pic>
            <p:nvPicPr>
              <p:cNvPr id="533" name="图形 532">
                <a:extLst>
                  <a:ext uri="{FF2B5EF4-FFF2-40B4-BE49-F238E27FC236}">
                    <a16:creationId xmlns:a16="http://schemas.microsoft.com/office/drawing/2014/main" id="{B8D3D632-6067-566C-EA5C-C816B33AB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7989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6FBB63AE-C845-A4C9-E66E-B3A053F4489F}"/>
              </a:ext>
            </a:extLst>
          </p:cNvPr>
          <p:cNvSpPr/>
          <p:nvPr/>
        </p:nvSpPr>
        <p:spPr>
          <a:xfrm>
            <a:off x="558776" y="415527"/>
            <a:ext cx="4382719" cy="2770872"/>
          </a:xfrm>
          <a:custGeom>
            <a:avLst/>
            <a:gdLst>
              <a:gd name="connsiteX0" fmla="*/ 32750 w 4382719"/>
              <a:gd name="connsiteY0" fmla="*/ 0 h 2770872"/>
              <a:gd name="connsiteX1" fmla="*/ 4108536 w 4382719"/>
              <a:gd name="connsiteY1" fmla="*/ 0 h 2770872"/>
              <a:gd name="connsiteX2" fmla="*/ 4141286 w 4382719"/>
              <a:gd name="connsiteY2" fmla="*/ 32750 h 2770872"/>
              <a:gd name="connsiteX3" fmla="*/ 4141286 w 4382719"/>
              <a:gd name="connsiteY3" fmla="*/ 1884637 h 2770872"/>
              <a:gd name="connsiteX4" fmla="*/ 4382719 w 4382719"/>
              <a:gd name="connsiteY4" fmla="*/ 2078609 h 2770872"/>
              <a:gd name="connsiteX5" fmla="*/ 4141286 w 4382719"/>
              <a:gd name="connsiteY5" fmla="*/ 2272581 h 2770872"/>
              <a:gd name="connsiteX6" fmla="*/ 4141286 w 4382719"/>
              <a:gd name="connsiteY6" fmla="*/ 2455881 h 2770872"/>
              <a:gd name="connsiteX7" fmla="*/ 4108536 w 4382719"/>
              <a:gd name="connsiteY7" fmla="*/ 2488631 h 2770872"/>
              <a:gd name="connsiteX8" fmla="*/ 764167 w 4382719"/>
              <a:gd name="connsiteY8" fmla="*/ 2488631 h 2770872"/>
              <a:gd name="connsiteX9" fmla="*/ 537408 w 4382719"/>
              <a:gd name="connsiteY9" fmla="*/ 2770872 h 2770872"/>
              <a:gd name="connsiteX10" fmla="*/ 310651 w 4382719"/>
              <a:gd name="connsiteY10" fmla="*/ 2488631 h 2770872"/>
              <a:gd name="connsiteX11" fmla="*/ 32750 w 4382719"/>
              <a:gd name="connsiteY11" fmla="*/ 2488631 h 2770872"/>
              <a:gd name="connsiteX12" fmla="*/ 0 w 4382719"/>
              <a:gd name="connsiteY12" fmla="*/ 2455881 h 2770872"/>
              <a:gd name="connsiteX13" fmla="*/ 0 w 4382719"/>
              <a:gd name="connsiteY13" fmla="*/ 32750 h 2770872"/>
              <a:gd name="connsiteX14" fmla="*/ 32750 w 4382719"/>
              <a:gd name="connsiteY14" fmla="*/ 0 h 277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82719" h="2770872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764167" y="2488631"/>
                </a:lnTo>
                <a:lnTo>
                  <a:pt x="537408" y="2770872"/>
                </a:lnTo>
                <a:lnTo>
                  <a:pt x="310651" y="2488631"/>
                </a:ln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D2D8C2-93CB-2905-CFCB-C4DD0337284B}"/>
              </a:ext>
            </a:extLst>
          </p:cNvPr>
          <p:cNvSpPr/>
          <p:nvPr/>
        </p:nvSpPr>
        <p:spPr>
          <a:xfrm>
            <a:off x="4704604" y="415527"/>
            <a:ext cx="4141286" cy="2488631"/>
          </a:xfrm>
          <a:prstGeom prst="roundRect">
            <a:avLst>
              <a:gd name="adj" fmla="val 1316"/>
            </a:avLst>
          </a:pr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A45517DA-69A5-6D5D-CCB7-2F05874B19F7}"/>
              </a:ext>
            </a:extLst>
          </p:cNvPr>
          <p:cNvSpPr/>
          <p:nvPr/>
        </p:nvSpPr>
        <p:spPr>
          <a:xfrm>
            <a:off x="563318" y="3429000"/>
            <a:ext cx="4141286" cy="2488631"/>
          </a:xfrm>
          <a:custGeom>
            <a:avLst/>
            <a:gdLst>
              <a:gd name="connsiteX0" fmla="*/ 32750 w 4141286"/>
              <a:gd name="connsiteY0" fmla="*/ 0 h 2488631"/>
              <a:gd name="connsiteX1" fmla="*/ 4108536 w 4141286"/>
              <a:gd name="connsiteY1" fmla="*/ 0 h 2488631"/>
              <a:gd name="connsiteX2" fmla="*/ 4141286 w 4141286"/>
              <a:gd name="connsiteY2" fmla="*/ 32750 h 2488631"/>
              <a:gd name="connsiteX3" fmla="*/ 4141286 w 4141286"/>
              <a:gd name="connsiteY3" fmla="*/ 2455881 h 2488631"/>
              <a:gd name="connsiteX4" fmla="*/ 4108536 w 4141286"/>
              <a:gd name="connsiteY4" fmla="*/ 2488631 h 2488631"/>
              <a:gd name="connsiteX5" fmla="*/ 32750 w 4141286"/>
              <a:gd name="connsiteY5" fmla="*/ 2488631 h 2488631"/>
              <a:gd name="connsiteX6" fmla="*/ 0 w 4141286"/>
              <a:gd name="connsiteY6" fmla="*/ 2455881 h 2488631"/>
              <a:gd name="connsiteX7" fmla="*/ 0 w 4141286"/>
              <a:gd name="connsiteY7" fmla="*/ 2268932 h 2488631"/>
              <a:gd name="connsiteX8" fmla="*/ 236891 w 4141286"/>
              <a:gd name="connsiteY8" fmla="*/ 2078609 h 2488631"/>
              <a:gd name="connsiteX9" fmla="*/ 0 w 4141286"/>
              <a:gd name="connsiteY9" fmla="*/ 1888286 h 2488631"/>
              <a:gd name="connsiteX10" fmla="*/ 0 w 4141286"/>
              <a:gd name="connsiteY10" fmla="*/ 32750 h 2488631"/>
              <a:gd name="connsiteX11" fmla="*/ 32750 w 4141286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41286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2268932"/>
                </a:lnTo>
                <a:lnTo>
                  <a:pt x="236891" y="2078609"/>
                </a:lnTo>
                <a:lnTo>
                  <a:pt x="0" y="1888286"/>
                </a:ln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2766495-C254-591C-DAA1-7D4B2612230C}"/>
              </a:ext>
            </a:extLst>
          </p:cNvPr>
          <p:cNvSpPr/>
          <p:nvPr/>
        </p:nvSpPr>
        <p:spPr>
          <a:xfrm>
            <a:off x="4704604" y="3429000"/>
            <a:ext cx="4141286" cy="2488631"/>
          </a:xfrm>
          <a:custGeom>
            <a:avLst/>
            <a:gdLst>
              <a:gd name="connsiteX0" fmla="*/ 32750 w 4141286"/>
              <a:gd name="connsiteY0" fmla="*/ 0 h 2488631"/>
              <a:gd name="connsiteX1" fmla="*/ 4108536 w 4141286"/>
              <a:gd name="connsiteY1" fmla="*/ 0 h 2488631"/>
              <a:gd name="connsiteX2" fmla="*/ 4141286 w 4141286"/>
              <a:gd name="connsiteY2" fmla="*/ 32750 h 2488631"/>
              <a:gd name="connsiteX3" fmla="*/ 4141286 w 4141286"/>
              <a:gd name="connsiteY3" fmla="*/ 2455881 h 2488631"/>
              <a:gd name="connsiteX4" fmla="*/ 4108536 w 4141286"/>
              <a:gd name="connsiteY4" fmla="*/ 2488631 h 2488631"/>
              <a:gd name="connsiteX5" fmla="*/ 32750 w 4141286"/>
              <a:gd name="connsiteY5" fmla="*/ 2488631 h 2488631"/>
              <a:gd name="connsiteX6" fmla="*/ 0 w 4141286"/>
              <a:gd name="connsiteY6" fmla="*/ 2455881 h 2488631"/>
              <a:gd name="connsiteX7" fmla="*/ 0 w 4141286"/>
              <a:gd name="connsiteY7" fmla="*/ 2268932 h 2488631"/>
              <a:gd name="connsiteX8" fmla="*/ 236891 w 4141286"/>
              <a:gd name="connsiteY8" fmla="*/ 2078609 h 2488631"/>
              <a:gd name="connsiteX9" fmla="*/ 0 w 4141286"/>
              <a:gd name="connsiteY9" fmla="*/ 1888286 h 2488631"/>
              <a:gd name="connsiteX10" fmla="*/ 0 w 4141286"/>
              <a:gd name="connsiteY10" fmla="*/ 32750 h 2488631"/>
              <a:gd name="connsiteX11" fmla="*/ 32750 w 4141286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41286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2268932"/>
                </a:lnTo>
                <a:lnTo>
                  <a:pt x="236891" y="2078609"/>
                </a:lnTo>
                <a:lnTo>
                  <a:pt x="0" y="1888286"/>
                </a:ln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AF0F7"/>
          </a:solidFill>
          <a:ln w="19050">
            <a:solidFill>
              <a:srgbClr val="5195BF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96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任意多边形: 形状 3">
                <a:extLst>
                  <a:ext uri="{FF2B5EF4-FFF2-40B4-BE49-F238E27FC236}">
                    <a16:creationId xmlns:a16="http://schemas.microsoft.com/office/drawing/2014/main" id="{28607254-A2E5-B378-07AA-EABA86498A59}"/>
                  </a:ext>
                </a:extLst>
              </p:cNvPr>
              <p:cNvSpPr/>
              <p:nvPr/>
            </p:nvSpPr>
            <p:spPr>
              <a:xfrm>
                <a:off x="1197032" y="567051"/>
                <a:ext cx="9890638" cy="5943600"/>
              </a:xfrm>
              <a:custGeom>
                <a:avLst/>
                <a:gdLst>
                  <a:gd name="connsiteX0" fmla="*/ 32750 w 4141286"/>
                  <a:gd name="connsiteY0" fmla="*/ 0 h 2488631"/>
                  <a:gd name="connsiteX1" fmla="*/ 4108536 w 4141286"/>
                  <a:gd name="connsiteY1" fmla="*/ 0 h 2488631"/>
                  <a:gd name="connsiteX2" fmla="*/ 4141286 w 4141286"/>
                  <a:gd name="connsiteY2" fmla="*/ 32750 h 2488631"/>
                  <a:gd name="connsiteX3" fmla="*/ 4141286 w 4141286"/>
                  <a:gd name="connsiteY3" fmla="*/ 2455881 h 2488631"/>
                  <a:gd name="connsiteX4" fmla="*/ 4108536 w 4141286"/>
                  <a:gd name="connsiteY4" fmla="*/ 2488631 h 2488631"/>
                  <a:gd name="connsiteX5" fmla="*/ 32750 w 4141286"/>
                  <a:gd name="connsiteY5" fmla="*/ 2488631 h 2488631"/>
                  <a:gd name="connsiteX6" fmla="*/ 0 w 4141286"/>
                  <a:gd name="connsiteY6" fmla="*/ 2455881 h 2488631"/>
                  <a:gd name="connsiteX7" fmla="*/ 0 w 4141286"/>
                  <a:gd name="connsiteY7" fmla="*/ 2268932 h 2488631"/>
                  <a:gd name="connsiteX8" fmla="*/ 236891 w 4141286"/>
                  <a:gd name="connsiteY8" fmla="*/ 2078609 h 2488631"/>
                  <a:gd name="connsiteX9" fmla="*/ 0 w 4141286"/>
                  <a:gd name="connsiteY9" fmla="*/ 1888286 h 2488631"/>
                  <a:gd name="connsiteX10" fmla="*/ 0 w 4141286"/>
                  <a:gd name="connsiteY10" fmla="*/ 32750 h 2488631"/>
                  <a:gd name="connsiteX11" fmla="*/ 32750 w 4141286"/>
                  <a:gd name="connsiteY11" fmla="*/ 0 h 248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41286" h="2488631">
                    <a:moveTo>
                      <a:pt x="32750" y="0"/>
                    </a:moveTo>
                    <a:lnTo>
                      <a:pt x="4108536" y="0"/>
                    </a:lnTo>
                    <a:cubicBezTo>
                      <a:pt x="4126623" y="0"/>
                      <a:pt x="4141286" y="14663"/>
                      <a:pt x="4141286" y="32750"/>
                    </a:cubicBezTo>
                    <a:lnTo>
                      <a:pt x="4141286" y="2455881"/>
                    </a:lnTo>
                    <a:cubicBezTo>
                      <a:pt x="4141286" y="2473968"/>
                      <a:pt x="4126623" y="2488631"/>
                      <a:pt x="4108536" y="2488631"/>
                    </a:cubicBezTo>
                    <a:lnTo>
                      <a:pt x="32750" y="2488631"/>
                    </a:lnTo>
                    <a:cubicBezTo>
                      <a:pt x="14663" y="2488631"/>
                      <a:pt x="0" y="2473968"/>
                      <a:pt x="0" y="2455881"/>
                    </a:cubicBezTo>
                    <a:lnTo>
                      <a:pt x="0" y="2268932"/>
                    </a:lnTo>
                    <a:lnTo>
                      <a:pt x="236891" y="2078609"/>
                    </a:lnTo>
                    <a:lnTo>
                      <a:pt x="0" y="1888286"/>
                    </a:lnTo>
                    <a:lnTo>
                      <a:pt x="0" y="32750"/>
                    </a:lnTo>
                    <a:cubicBezTo>
                      <a:pt x="0" y="14663"/>
                      <a:pt x="14663" y="0"/>
                      <a:pt x="32750" y="0"/>
                    </a:cubicBezTo>
                    <a:close/>
                  </a:path>
                </a:pathLst>
              </a:custGeom>
              <a:solidFill>
                <a:srgbClr val="EAF0F7"/>
              </a:solidFill>
              <a:ln w="19050">
                <a:solidFill>
                  <a:srgbClr val="5195BF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任意多边形: 形状 3">
                <a:extLst>
                  <a:ext uri="{FF2B5EF4-FFF2-40B4-BE49-F238E27FC236}">
                    <a16:creationId xmlns:a16="http://schemas.microsoft.com/office/drawing/2014/main" id="{28607254-A2E5-B378-07AA-EABA86498A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032" y="567051"/>
                <a:ext cx="9890638" cy="5943600"/>
              </a:xfrm>
              <a:custGeom>
                <a:avLst/>
                <a:gdLst>
                  <a:gd name="connsiteX0" fmla="*/ 32750 w 4141286"/>
                  <a:gd name="connsiteY0" fmla="*/ 0 h 2488631"/>
                  <a:gd name="connsiteX1" fmla="*/ 4108536 w 4141286"/>
                  <a:gd name="connsiteY1" fmla="*/ 0 h 2488631"/>
                  <a:gd name="connsiteX2" fmla="*/ 4141286 w 4141286"/>
                  <a:gd name="connsiteY2" fmla="*/ 32750 h 2488631"/>
                  <a:gd name="connsiteX3" fmla="*/ 4141286 w 4141286"/>
                  <a:gd name="connsiteY3" fmla="*/ 2455881 h 2488631"/>
                  <a:gd name="connsiteX4" fmla="*/ 4108536 w 4141286"/>
                  <a:gd name="connsiteY4" fmla="*/ 2488631 h 2488631"/>
                  <a:gd name="connsiteX5" fmla="*/ 32750 w 4141286"/>
                  <a:gd name="connsiteY5" fmla="*/ 2488631 h 2488631"/>
                  <a:gd name="connsiteX6" fmla="*/ 0 w 4141286"/>
                  <a:gd name="connsiteY6" fmla="*/ 2455881 h 2488631"/>
                  <a:gd name="connsiteX7" fmla="*/ 0 w 4141286"/>
                  <a:gd name="connsiteY7" fmla="*/ 2268932 h 2488631"/>
                  <a:gd name="connsiteX8" fmla="*/ 236891 w 4141286"/>
                  <a:gd name="connsiteY8" fmla="*/ 2078609 h 2488631"/>
                  <a:gd name="connsiteX9" fmla="*/ 0 w 4141286"/>
                  <a:gd name="connsiteY9" fmla="*/ 1888286 h 2488631"/>
                  <a:gd name="connsiteX10" fmla="*/ 0 w 4141286"/>
                  <a:gd name="connsiteY10" fmla="*/ 32750 h 2488631"/>
                  <a:gd name="connsiteX11" fmla="*/ 32750 w 4141286"/>
                  <a:gd name="connsiteY11" fmla="*/ 0 h 2488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41286" h="2488631">
                    <a:moveTo>
                      <a:pt x="32750" y="0"/>
                    </a:moveTo>
                    <a:lnTo>
                      <a:pt x="4108536" y="0"/>
                    </a:lnTo>
                    <a:cubicBezTo>
                      <a:pt x="4126623" y="0"/>
                      <a:pt x="4141286" y="14663"/>
                      <a:pt x="4141286" y="32750"/>
                    </a:cubicBezTo>
                    <a:lnTo>
                      <a:pt x="4141286" y="2455881"/>
                    </a:lnTo>
                    <a:cubicBezTo>
                      <a:pt x="4141286" y="2473968"/>
                      <a:pt x="4126623" y="2488631"/>
                      <a:pt x="4108536" y="2488631"/>
                    </a:cubicBezTo>
                    <a:lnTo>
                      <a:pt x="32750" y="2488631"/>
                    </a:lnTo>
                    <a:cubicBezTo>
                      <a:pt x="14663" y="2488631"/>
                      <a:pt x="0" y="2473968"/>
                      <a:pt x="0" y="2455881"/>
                    </a:cubicBezTo>
                    <a:lnTo>
                      <a:pt x="0" y="2268932"/>
                    </a:lnTo>
                    <a:lnTo>
                      <a:pt x="236891" y="2078609"/>
                    </a:lnTo>
                    <a:lnTo>
                      <a:pt x="0" y="1888286"/>
                    </a:lnTo>
                    <a:lnTo>
                      <a:pt x="0" y="32750"/>
                    </a:lnTo>
                    <a:cubicBezTo>
                      <a:pt x="0" y="14663"/>
                      <a:pt x="14663" y="0"/>
                      <a:pt x="32750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  <a:ln w="19050">
                <a:solidFill>
                  <a:srgbClr val="5195BF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0219C49C-E465-D08B-6A95-09D0E6CCED00}"/>
              </a:ext>
            </a:extLst>
          </p:cNvPr>
          <p:cNvGrpSpPr/>
          <p:nvPr/>
        </p:nvGrpSpPr>
        <p:grpSpPr>
          <a:xfrm>
            <a:off x="4182197" y="1473589"/>
            <a:ext cx="2725499" cy="3101408"/>
            <a:chOff x="8261154" y="1392770"/>
            <a:chExt cx="2725499" cy="3101408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BC7CCB5D-8321-3674-E3B8-7303B03350EF}"/>
                </a:ext>
              </a:extLst>
            </p:cNvPr>
            <p:cNvSpPr/>
            <p:nvPr/>
          </p:nvSpPr>
          <p:spPr>
            <a:xfrm>
              <a:off x="8385095" y="1392770"/>
              <a:ext cx="2601558" cy="3101408"/>
            </a:xfrm>
            <a:prstGeom prst="roundRect">
              <a:avLst>
                <a:gd name="adj" fmla="val 7381"/>
              </a:avLst>
            </a:prstGeom>
            <a:solidFill>
              <a:srgbClr val="E0D6E8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14457B8-2FB1-BDEA-FA40-AC326A9C903D}"/>
                </a:ext>
              </a:extLst>
            </p:cNvPr>
            <p:cNvSpPr/>
            <p:nvPr/>
          </p:nvSpPr>
          <p:spPr>
            <a:xfrm>
              <a:off x="9005239" y="2527975"/>
              <a:ext cx="1361270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Triple </a:t>
              </a:r>
            </a:p>
            <a:p>
              <a:pPr algn="ctr"/>
              <a:r>
                <a:rPr lang="en-US" altLang="zh-CN" sz="2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Decoder</a:t>
              </a:r>
              <a:endParaRPr lang="zh-CN" alt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E3761C8-4361-A5FA-EE66-4D106A1097BC}"/>
                </a:ext>
              </a:extLst>
            </p:cNvPr>
            <p:cNvGrpSpPr/>
            <p:nvPr/>
          </p:nvGrpSpPr>
          <p:grpSpPr>
            <a:xfrm>
              <a:off x="8830339" y="3429000"/>
              <a:ext cx="1711069" cy="990145"/>
              <a:chOff x="4665143" y="5014034"/>
              <a:chExt cx="1711069" cy="990145"/>
            </a:xfrm>
          </p:grpSpPr>
          <p:pic>
            <p:nvPicPr>
              <p:cNvPr id="99" name="图形 98">
                <a:extLst>
                  <a:ext uri="{FF2B5EF4-FFF2-40B4-BE49-F238E27FC236}">
                    <a16:creationId xmlns:a16="http://schemas.microsoft.com/office/drawing/2014/main" id="{0E9A2111-9BB0-B566-D0A4-FA4132B25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97231" y="5014034"/>
                <a:ext cx="646893" cy="598975"/>
              </a:xfrm>
              <a:prstGeom prst="rect">
                <a:avLst/>
              </a:prstGeom>
            </p:spPr>
          </p:pic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7D6810F4-65A5-149E-4662-41E156A2BDC9}"/>
                  </a:ext>
                </a:extLst>
              </p:cNvPr>
              <p:cNvSpPr txBox="1"/>
              <p:nvPr/>
            </p:nvSpPr>
            <p:spPr>
              <a:xfrm>
                <a:off x="4665143" y="5604069"/>
                <a:ext cx="17110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n w="10160">
                      <a:solidFill>
                        <a:srgbClr val="71778A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transformer</a:t>
                </a:r>
                <a:endParaRPr lang="zh-CN" altLang="en-US" sz="2000" dirty="0">
                  <a:ln w="10160">
                    <a:solidFill>
                      <a:srgbClr val="71778A"/>
                    </a:solidFill>
                    <a:prstDash val="solid"/>
                  </a:ln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790F2DD-038C-6533-D225-FB85B42D8567}"/>
                </a:ext>
              </a:extLst>
            </p:cNvPr>
            <p:cNvGrpSpPr/>
            <p:nvPr/>
          </p:nvGrpSpPr>
          <p:grpSpPr>
            <a:xfrm>
              <a:off x="8261154" y="1570069"/>
              <a:ext cx="1488170" cy="807368"/>
              <a:chOff x="980692" y="1997368"/>
              <a:chExt cx="1488170" cy="807368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9A57722-DA5E-72F4-5E79-4FA83DFBE264}"/>
                  </a:ext>
                </a:extLst>
              </p:cNvPr>
              <p:cNvSpPr txBox="1"/>
              <p:nvPr/>
            </p:nvSpPr>
            <p:spPr>
              <a:xfrm>
                <a:off x="980692" y="2435404"/>
                <a:ext cx="1488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800" dirty="0" err="1">
                    <a:ln w="10160">
                      <a:solidFill>
                        <a:srgbClr val="71778A"/>
                      </a:solidFill>
                      <a:prstDash val="solid"/>
                    </a:ln>
                  </a:rPr>
                  <a:t>convtranse</a:t>
                </a:r>
                <a:endParaRPr lang="zh-CN" altLang="en-US" sz="1800" dirty="0">
                  <a:ln w="10160">
                    <a:solidFill>
                      <a:srgbClr val="71778A"/>
                    </a:solidFill>
                    <a:prstDash val="solid"/>
                  </a:ln>
                </a:endParaRPr>
              </a:p>
            </p:txBody>
          </p: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C2DBCE8E-F95A-82C9-A64C-613C8AD8D32D}"/>
                  </a:ext>
                </a:extLst>
              </p:cNvPr>
              <p:cNvGrpSpPr/>
              <p:nvPr/>
            </p:nvGrpSpPr>
            <p:grpSpPr>
              <a:xfrm>
                <a:off x="1684485" y="2161605"/>
                <a:ext cx="363243" cy="242162"/>
                <a:chOff x="4267200" y="4276314"/>
                <a:chExt cx="363243" cy="242162"/>
              </a:xfrm>
            </p:grpSpPr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FD48156B-6BED-CB6E-D00A-1E2E3EB7E0C7}"/>
                    </a:ext>
                  </a:extLst>
                </p:cNvPr>
                <p:cNvSpPr/>
                <p:nvPr/>
              </p:nvSpPr>
              <p:spPr>
                <a:xfrm>
                  <a:off x="4267200" y="427631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252F8DF9-3764-2309-0B58-287EE2BD372D}"/>
                    </a:ext>
                  </a:extLst>
                </p:cNvPr>
                <p:cNvSpPr/>
                <p:nvPr/>
              </p:nvSpPr>
              <p:spPr>
                <a:xfrm>
                  <a:off x="4388281" y="427631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C075371D-9450-9D11-C07E-90B64A4AB11B}"/>
                    </a:ext>
                  </a:extLst>
                </p:cNvPr>
                <p:cNvSpPr/>
                <p:nvPr/>
              </p:nvSpPr>
              <p:spPr>
                <a:xfrm>
                  <a:off x="4509362" y="4276314"/>
                  <a:ext cx="121081" cy="12108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C26E3CE5-09F0-C96D-1324-20F6AF41FFC9}"/>
                    </a:ext>
                  </a:extLst>
                </p:cNvPr>
                <p:cNvSpPr/>
                <p:nvPr/>
              </p:nvSpPr>
              <p:spPr>
                <a:xfrm>
                  <a:off x="4267200" y="439739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635DE924-3466-14BB-C34C-4DF706617F5C}"/>
                    </a:ext>
                  </a:extLst>
                </p:cNvPr>
                <p:cNvSpPr/>
                <p:nvPr/>
              </p:nvSpPr>
              <p:spPr>
                <a:xfrm>
                  <a:off x="4388280" y="439739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907E572B-38E2-4817-5C5A-9EF03CB2898E}"/>
                    </a:ext>
                  </a:extLst>
                </p:cNvPr>
                <p:cNvSpPr/>
                <p:nvPr/>
              </p:nvSpPr>
              <p:spPr>
                <a:xfrm>
                  <a:off x="4509361" y="439739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852D0A7D-56E0-8687-8F67-36B9C71F1AAE}"/>
                  </a:ext>
                </a:extLst>
              </p:cNvPr>
              <p:cNvGrpSpPr/>
              <p:nvPr/>
            </p:nvGrpSpPr>
            <p:grpSpPr>
              <a:xfrm>
                <a:off x="1328537" y="1997368"/>
                <a:ext cx="792480" cy="406400"/>
                <a:chOff x="3647440" y="2854960"/>
                <a:chExt cx="1270000" cy="538480"/>
              </a:xfrm>
            </p:grpSpPr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4D6B5478-367D-90B5-EB45-4A14DABE06E3}"/>
                    </a:ext>
                  </a:extLst>
                </p:cNvPr>
                <p:cNvCxnSpPr/>
                <p:nvPr/>
              </p:nvCxnSpPr>
              <p:spPr>
                <a:xfrm flipV="1">
                  <a:off x="3647440" y="2854960"/>
                  <a:ext cx="619760" cy="5384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箭头连接符 81">
                  <a:extLst>
                    <a:ext uri="{FF2B5EF4-FFF2-40B4-BE49-F238E27FC236}">
                      <a16:creationId xmlns:a16="http://schemas.microsoft.com/office/drawing/2014/main" id="{8F6BAE16-5D39-1553-3125-438A8635E4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2854960"/>
                  <a:ext cx="6502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箭头连接符 82">
                  <a:extLst>
                    <a:ext uri="{FF2B5EF4-FFF2-40B4-BE49-F238E27FC236}">
                      <a16:creationId xmlns:a16="http://schemas.microsoft.com/office/drawing/2014/main" id="{EF25DFB3-4B42-9407-6E8B-4679CAF8EB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47440" y="2854960"/>
                  <a:ext cx="1270000" cy="5384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50A572AF-62F9-EEC8-DD89-8971C9247A5E}"/>
                </a:ext>
              </a:extLst>
            </p:cNvPr>
            <p:cNvGrpSpPr/>
            <p:nvPr/>
          </p:nvGrpSpPr>
          <p:grpSpPr>
            <a:xfrm>
              <a:off x="9946676" y="1441250"/>
              <a:ext cx="923646" cy="1065006"/>
              <a:chOff x="1337615" y="4616702"/>
              <a:chExt cx="1488170" cy="1715929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D61CE8A1-3CDD-AF97-26A4-310B28F67E34}"/>
                  </a:ext>
                </a:extLst>
              </p:cNvPr>
              <p:cNvGrpSpPr/>
              <p:nvPr/>
            </p:nvGrpSpPr>
            <p:grpSpPr>
              <a:xfrm>
                <a:off x="1392265" y="4616702"/>
                <a:ext cx="1372377" cy="1372377"/>
                <a:chOff x="3884687" y="3391878"/>
                <a:chExt cx="1913579" cy="1913579"/>
              </a:xfrm>
            </p:grpSpPr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C595C9BB-5FBA-2A83-5359-AD0D84A4E09A}"/>
                    </a:ext>
                  </a:extLst>
                </p:cNvPr>
                <p:cNvSpPr/>
                <p:nvPr/>
              </p:nvSpPr>
              <p:spPr>
                <a:xfrm>
                  <a:off x="4172449" y="3650543"/>
                  <a:ext cx="1338056" cy="1338056"/>
                </a:xfrm>
                <a:prstGeom prst="ellipse">
                  <a:avLst/>
                </a:prstGeom>
                <a:solidFill>
                  <a:srgbClr val="E0D6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1EDAF1F6-BCDF-A14D-2757-B92953B0C989}"/>
                    </a:ext>
                  </a:extLst>
                </p:cNvPr>
                <p:cNvGrpSpPr/>
                <p:nvPr/>
              </p:nvGrpSpPr>
              <p:grpSpPr>
                <a:xfrm>
                  <a:off x="3884687" y="3391878"/>
                  <a:ext cx="1913579" cy="1913579"/>
                  <a:chOff x="6698535" y="3271048"/>
                  <a:chExt cx="1913579" cy="1913579"/>
                </a:xfrm>
              </p:grpSpPr>
              <p:cxnSp>
                <p:nvCxnSpPr>
                  <p:cNvPr id="25" name="直接箭头连接符 24">
                    <a:extLst>
                      <a:ext uri="{FF2B5EF4-FFF2-40B4-BE49-F238E27FC236}">
                        <a16:creationId xmlns:a16="http://schemas.microsoft.com/office/drawing/2014/main" id="{C5B59325-EB82-EFE4-5D78-F09A296E2F89}"/>
                      </a:ext>
                    </a:extLst>
                  </p:cNvPr>
                  <p:cNvCxnSpPr/>
                  <p:nvPr/>
                </p:nvCxnSpPr>
                <p:spPr>
                  <a:xfrm>
                    <a:off x="6698535" y="4227838"/>
                    <a:ext cx="191357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箭头连接符 25">
                    <a:extLst>
                      <a:ext uri="{FF2B5EF4-FFF2-40B4-BE49-F238E27FC236}">
                        <a16:creationId xmlns:a16="http://schemas.microsoft.com/office/drawing/2014/main" id="{CD2C5373-2D3F-16E7-33B2-96B814E42F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6698535" y="4227838"/>
                    <a:ext cx="191357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BD27D604-2ECA-97C6-A9EC-6722B0F09681}"/>
                    </a:ext>
                  </a:extLst>
                </p:cNvPr>
                <p:cNvCxnSpPr>
                  <a:stCxn id="13" idx="7"/>
                  <a:endCxn id="13" idx="3"/>
                </p:cNvCxnSpPr>
                <p:nvPr/>
              </p:nvCxnSpPr>
              <p:spPr>
                <a:xfrm flipH="1">
                  <a:off x="4368403" y="3846497"/>
                  <a:ext cx="946148" cy="94614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DCFEF094-FF88-C650-4D49-F769F161BA94}"/>
                    </a:ext>
                  </a:extLst>
                </p:cNvPr>
                <p:cNvCxnSpPr>
                  <a:cxnSpLocks/>
                  <a:stCxn id="13" idx="3"/>
                </p:cNvCxnSpPr>
                <p:nvPr/>
              </p:nvCxnSpPr>
              <p:spPr>
                <a:xfrm>
                  <a:off x="4368403" y="4792645"/>
                  <a:ext cx="101997" cy="19595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19F8337F-3F94-DBD5-826A-B7C1B8893B73}"/>
                    </a:ext>
                  </a:extLst>
                </p:cNvPr>
                <p:cNvCxnSpPr>
                  <a:cxnSpLocks/>
                  <a:stCxn id="13" idx="3"/>
                </p:cNvCxnSpPr>
                <p:nvPr/>
              </p:nvCxnSpPr>
              <p:spPr>
                <a:xfrm>
                  <a:off x="4368403" y="4792645"/>
                  <a:ext cx="199436" cy="1744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804F92BA-C663-A86B-8971-5B842721072D}"/>
                    </a:ext>
                  </a:extLst>
                </p:cNvPr>
                <p:cNvCxnSpPr>
                  <a:cxnSpLocks/>
                  <a:stCxn id="13" idx="7"/>
                </p:cNvCxnSpPr>
                <p:nvPr/>
              </p:nvCxnSpPr>
              <p:spPr>
                <a:xfrm flipH="1" flipV="1">
                  <a:off x="5209119" y="3650543"/>
                  <a:ext cx="105432" cy="19595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108C25C8-F7DC-9C65-02C4-4B79F36FA728}"/>
                    </a:ext>
                  </a:extLst>
                </p:cNvPr>
                <p:cNvCxnSpPr>
                  <a:cxnSpLocks/>
                  <a:endCxn id="13" idx="7"/>
                </p:cNvCxnSpPr>
                <p:nvPr/>
              </p:nvCxnSpPr>
              <p:spPr>
                <a:xfrm>
                  <a:off x="5139619" y="3831999"/>
                  <a:ext cx="174932" cy="144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30062474-60A8-8F3E-F013-8CB98A01EDB6}"/>
                    </a:ext>
                  </a:extLst>
                </p:cNvPr>
                <p:cNvSpPr/>
                <p:nvPr/>
              </p:nvSpPr>
              <p:spPr>
                <a:xfrm>
                  <a:off x="5291690" y="382363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05BB719E-DADE-4441-854B-2743BB1F3224}"/>
                    </a:ext>
                  </a:extLst>
                </p:cNvPr>
                <p:cNvSpPr/>
                <p:nvPr/>
              </p:nvSpPr>
              <p:spPr>
                <a:xfrm>
                  <a:off x="4345544" y="4769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176DC1EE-C3AA-5778-E50A-22BE2D5ACEC7}"/>
                    </a:ext>
                  </a:extLst>
                </p:cNvPr>
                <p:cNvSpPr txBox="1"/>
                <p:nvPr/>
              </p:nvSpPr>
              <p:spPr>
                <a:xfrm>
                  <a:off x="4193613" y="3396984"/>
                  <a:ext cx="526778" cy="7331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/>
                    <a:t>r</a:t>
                  </a:r>
                  <a:endParaRPr lang="zh-CN" altLang="en-US" sz="2000" dirty="0"/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40EA5C4-772A-F254-A1D0-5DB3D0DC734B}"/>
                    </a:ext>
                  </a:extLst>
                </p:cNvPr>
                <p:cNvSpPr txBox="1"/>
                <p:nvPr/>
              </p:nvSpPr>
              <p:spPr>
                <a:xfrm>
                  <a:off x="4096741" y="4154571"/>
                  <a:ext cx="520467" cy="5639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/>
                    <a:t>h</a:t>
                  </a:r>
                  <a:endParaRPr lang="zh-CN" altLang="en-US" sz="1400" dirty="0"/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D028620A-53C2-FDB6-20C8-2CB72C94F7FC}"/>
                    </a:ext>
                  </a:extLst>
                </p:cNvPr>
                <p:cNvSpPr txBox="1"/>
                <p:nvPr/>
              </p:nvSpPr>
              <p:spPr>
                <a:xfrm>
                  <a:off x="5116347" y="3772575"/>
                  <a:ext cx="236314" cy="5639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/>
                    <a:t>t</a:t>
                  </a:r>
                  <a:endParaRPr lang="zh-CN" altLang="en-US" sz="1400" dirty="0"/>
                </a:p>
              </p:txBody>
            </p:sp>
          </p:grp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01728DD-4CDD-BA0C-3FAB-71B2C3DEB89F}"/>
                  </a:ext>
                </a:extLst>
              </p:cNvPr>
              <p:cNvSpPr txBox="1"/>
              <p:nvPr/>
            </p:nvSpPr>
            <p:spPr>
              <a:xfrm>
                <a:off x="1337615" y="5963299"/>
                <a:ext cx="1488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800" dirty="0">
                    <a:ln w="10160">
                      <a:solidFill>
                        <a:srgbClr val="71778A"/>
                      </a:solidFill>
                      <a:prstDash val="solid"/>
                    </a:ln>
                  </a:rPr>
                  <a:t>rotate</a:t>
                </a:r>
                <a:endParaRPr lang="zh-CN" altLang="en-US" sz="1800" dirty="0">
                  <a:ln w="10160">
                    <a:solidFill>
                      <a:srgbClr val="71778A"/>
                    </a:solidFill>
                    <a:prstDash val="solid"/>
                  </a:ln>
                </a:endParaRPr>
              </a:p>
            </p:txBody>
          </p:sp>
        </p:grpSp>
      </p:grpSp>
      <p:grpSp>
        <p:nvGrpSpPr>
          <p:cNvPr id="241" name="组合 240">
            <a:extLst>
              <a:ext uri="{FF2B5EF4-FFF2-40B4-BE49-F238E27FC236}">
                <a16:creationId xmlns:a16="http://schemas.microsoft.com/office/drawing/2014/main" id="{2AE1125A-BB56-D004-0B96-2A687F7B90F5}"/>
              </a:ext>
            </a:extLst>
          </p:cNvPr>
          <p:cNvGrpSpPr/>
          <p:nvPr/>
        </p:nvGrpSpPr>
        <p:grpSpPr>
          <a:xfrm>
            <a:off x="2708607" y="2980226"/>
            <a:ext cx="244800" cy="723600"/>
            <a:chOff x="1600200" y="1193800"/>
            <a:chExt cx="495300" cy="1460500"/>
          </a:xfrm>
        </p:grpSpPr>
        <p:sp>
          <p:nvSpPr>
            <p:cNvPr id="242" name="矩形: 圆角 241">
              <a:extLst>
                <a:ext uri="{FF2B5EF4-FFF2-40B4-BE49-F238E27FC236}">
                  <a16:creationId xmlns:a16="http://schemas.microsoft.com/office/drawing/2014/main" id="{748EFFBB-ADE7-A9CC-4BDB-2BE357F45841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>
              <a:extLst>
                <a:ext uri="{FF2B5EF4-FFF2-40B4-BE49-F238E27FC236}">
                  <a16:creationId xmlns:a16="http://schemas.microsoft.com/office/drawing/2014/main" id="{58605C2C-6774-DE36-1E2B-1BF7C4AC198E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>
              <a:extLst>
                <a:ext uri="{FF2B5EF4-FFF2-40B4-BE49-F238E27FC236}">
                  <a16:creationId xmlns:a16="http://schemas.microsoft.com/office/drawing/2014/main" id="{DD8EEB87-C1D6-D0C7-8453-0C07F63B87E7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EA3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>
              <a:extLst>
                <a:ext uri="{FF2B5EF4-FFF2-40B4-BE49-F238E27FC236}">
                  <a16:creationId xmlns:a16="http://schemas.microsoft.com/office/drawing/2014/main" id="{A120E4B2-551B-309C-03CC-19F032BB2C84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DD89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6" name="组合 245">
            <a:extLst>
              <a:ext uri="{FF2B5EF4-FFF2-40B4-BE49-F238E27FC236}">
                <a16:creationId xmlns:a16="http://schemas.microsoft.com/office/drawing/2014/main" id="{2089E332-DA6F-017A-3FB8-3F6F42E32E6D}"/>
              </a:ext>
            </a:extLst>
          </p:cNvPr>
          <p:cNvGrpSpPr/>
          <p:nvPr/>
        </p:nvGrpSpPr>
        <p:grpSpPr>
          <a:xfrm>
            <a:off x="2708607" y="1962844"/>
            <a:ext cx="244800" cy="723600"/>
            <a:chOff x="1600200" y="1193800"/>
            <a:chExt cx="495300" cy="1460500"/>
          </a:xfrm>
        </p:grpSpPr>
        <p:sp>
          <p:nvSpPr>
            <p:cNvPr id="247" name="矩形: 圆角 246">
              <a:extLst>
                <a:ext uri="{FF2B5EF4-FFF2-40B4-BE49-F238E27FC236}">
                  <a16:creationId xmlns:a16="http://schemas.microsoft.com/office/drawing/2014/main" id="{FB0802D8-EB66-222E-D996-25271D711452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216381F1-3EF5-3D6D-5F99-0931A7F60383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B23145B1-32BC-F584-608A-8D8B6ACC0237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0C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4C695AB9-D99A-7600-EFBA-92709974B21C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BAC1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634E08D4-7479-E798-F4AA-D340CA8BFC16}"/>
              </a:ext>
            </a:extLst>
          </p:cNvPr>
          <p:cNvGrpSpPr/>
          <p:nvPr/>
        </p:nvGrpSpPr>
        <p:grpSpPr>
          <a:xfrm>
            <a:off x="3467200" y="2192118"/>
            <a:ext cx="499919" cy="264585"/>
            <a:chOff x="8804907" y="5669287"/>
            <a:chExt cx="1108613" cy="586740"/>
          </a:xfrm>
        </p:grpSpPr>
        <p:sp>
          <p:nvSpPr>
            <p:cNvPr id="252" name="任意多边形: 形状 251">
              <a:extLst>
                <a:ext uri="{FF2B5EF4-FFF2-40B4-BE49-F238E27FC236}">
                  <a16:creationId xmlns:a16="http://schemas.microsoft.com/office/drawing/2014/main" id="{2B2525BB-6676-3623-FD00-27F4CEFB8151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3" name="任意多边形: 形状 252">
              <a:extLst>
                <a:ext uri="{FF2B5EF4-FFF2-40B4-BE49-F238E27FC236}">
                  <a16:creationId xmlns:a16="http://schemas.microsoft.com/office/drawing/2014/main" id="{791AF07E-DE9F-6752-24CB-87234C8B1F52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4" name="任意多边形: 形状 253">
              <a:extLst>
                <a:ext uri="{FF2B5EF4-FFF2-40B4-BE49-F238E27FC236}">
                  <a16:creationId xmlns:a16="http://schemas.microsoft.com/office/drawing/2014/main" id="{BEF14D63-A4EB-9629-7242-B8433BA389CB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55" name="组合 254">
            <a:extLst>
              <a:ext uri="{FF2B5EF4-FFF2-40B4-BE49-F238E27FC236}">
                <a16:creationId xmlns:a16="http://schemas.microsoft.com/office/drawing/2014/main" id="{C4284ABC-E1FB-42FD-5BB6-31B997E9A720}"/>
              </a:ext>
            </a:extLst>
          </p:cNvPr>
          <p:cNvGrpSpPr/>
          <p:nvPr/>
        </p:nvGrpSpPr>
        <p:grpSpPr>
          <a:xfrm>
            <a:off x="3467200" y="3207453"/>
            <a:ext cx="499919" cy="264585"/>
            <a:chOff x="8804907" y="5669287"/>
            <a:chExt cx="1108613" cy="586740"/>
          </a:xfrm>
        </p:grpSpPr>
        <p:sp>
          <p:nvSpPr>
            <p:cNvPr id="256" name="任意多边形: 形状 255">
              <a:extLst>
                <a:ext uri="{FF2B5EF4-FFF2-40B4-BE49-F238E27FC236}">
                  <a16:creationId xmlns:a16="http://schemas.microsoft.com/office/drawing/2014/main" id="{20A54F06-5A98-9CF1-C6F6-52D8B8551756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7" name="任意多边形: 形状 256">
              <a:extLst>
                <a:ext uri="{FF2B5EF4-FFF2-40B4-BE49-F238E27FC236}">
                  <a16:creationId xmlns:a16="http://schemas.microsoft.com/office/drawing/2014/main" id="{748C3C6C-9A22-7281-7328-7B364D31273F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8" name="任意多边形: 形状 257">
              <a:extLst>
                <a:ext uri="{FF2B5EF4-FFF2-40B4-BE49-F238E27FC236}">
                  <a16:creationId xmlns:a16="http://schemas.microsoft.com/office/drawing/2014/main" id="{BB29980D-2745-4D64-9589-6647ABC83D7D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59" name="任意多边形: 形状 258">
            <a:extLst>
              <a:ext uri="{FF2B5EF4-FFF2-40B4-BE49-F238E27FC236}">
                <a16:creationId xmlns:a16="http://schemas.microsoft.com/office/drawing/2014/main" id="{054EEBF6-AABC-02F5-F119-08BF37F91F52}"/>
              </a:ext>
            </a:extLst>
          </p:cNvPr>
          <p:cNvSpPr/>
          <p:nvPr/>
        </p:nvSpPr>
        <p:spPr>
          <a:xfrm rot="16200000">
            <a:off x="2618436" y="3947915"/>
            <a:ext cx="425142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60" name="组合 259">
            <a:extLst>
              <a:ext uri="{FF2B5EF4-FFF2-40B4-BE49-F238E27FC236}">
                <a16:creationId xmlns:a16="http://schemas.microsoft.com/office/drawing/2014/main" id="{0A42EB54-0051-970F-1A2D-B3F05914073E}"/>
              </a:ext>
            </a:extLst>
          </p:cNvPr>
          <p:cNvGrpSpPr/>
          <p:nvPr/>
        </p:nvGrpSpPr>
        <p:grpSpPr>
          <a:xfrm>
            <a:off x="1534673" y="4487508"/>
            <a:ext cx="2601558" cy="1791503"/>
            <a:chOff x="2255837" y="4371705"/>
            <a:chExt cx="2615712" cy="1801250"/>
          </a:xfrm>
        </p:grpSpPr>
        <p:grpSp>
          <p:nvGrpSpPr>
            <p:cNvPr id="261" name="组合 260">
              <a:extLst>
                <a:ext uri="{FF2B5EF4-FFF2-40B4-BE49-F238E27FC236}">
                  <a16:creationId xmlns:a16="http://schemas.microsoft.com/office/drawing/2014/main" id="{7E187406-C05B-AE99-8D5F-927354E29DC2}"/>
                </a:ext>
              </a:extLst>
            </p:cNvPr>
            <p:cNvGrpSpPr/>
            <p:nvPr/>
          </p:nvGrpSpPr>
          <p:grpSpPr>
            <a:xfrm>
              <a:off x="2255837" y="5642459"/>
              <a:ext cx="2615712" cy="530496"/>
              <a:chOff x="317500" y="435610"/>
              <a:chExt cx="3794760" cy="769620"/>
            </a:xfrm>
          </p:grpSpPr>
          <p:sp>
            <p:nvSpPr>
              <p:cNvPr id="302" name="矩形: 圆角 301">
                <a:extLst>
                  <a:ext uri="{FF2B5EF4-FFF2-40B4-BE49-F238E27FC236}">
                    <a16:creationId xmlns:a16="http://schemas.microsoft.com/office/drawing/2014/main" id="{BA2DE2D3-851E-684D-70A4-D3641D24407D}"/>
                  </a:ext>
                </a:extLst>
              </p:cNvPr>
              <p:cNvSpPr/>
              <p:nvPr/>
            </p:nvSpPr>
            <p:spPr>
              <a:xfrm>
                <a:off x="317500" y="435610"/>
                <a:ext cx="3794760" cy="769620"/>
              </a:xfrm>
              <a:prstGeom prst="roundRect">
                <a:avLst/>
              </a:prstGeom>
              <a:solidFill>
                <a:srgbClr val="F0F5E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3" name="图形 302">
                <a:extLst>
                  <a:ext uri="{FF2B5EF4-FFF2-40B4-BE49-F238E27FC236}">
                    <a16:creationId xmlns:a16="http://schemas.microsoft.com/office/drawing/2014/main" id="{482FEDAD-2965-BA3A-E3F2-EA04D478B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17500" y="435610"/>
                <a:ext cx="769620" cy="769620"/>
              </a:xfrm>
              <a:prstGeom prst="rect">
                <a:avLst/>
              </a:prstGeom>
            </p:spPr>
          </p:pic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670517D2-46A9-0338-BE61-765488C7B1F9}"/>
                  </a:ext>
                </a:extLst>
              </p:cNvPr>
              <p:cNvSpPr txBox="1"/>
              <p:nvPr/>
            </p:nvSpPr>
            <p:spPr>
              <a:xfrm>
                <a:off x="1087120" y="548005"/>
                <a:ext cx="2887980" cy="544965"/>
              </a:xfrm>
              <a:prstGeom prst="rect">
                <a:avLst/>
              </a:prstGeom>
              <a:noFill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blipFill>
                      <a:blip r:embed="rId7"/>
                      <a:tile tx="0" ty="0" sx="100000" sy="100000" flip="none" algn="tl"/>
                    </a:blipFill>
                  </a:rPr>
                  <a:t>(h, r, ?) or (?, r, t)</a:t>
                </a:r>
                <a:endParaRPr lang="zh-CN" altLang="en-US" sz="2000" dirty="0">
                  <a:blipFill>
                    <a:blip r:embed="rId7"/>
                    <a:tile tx="0" ty="0" sx="100000" sy="100000" flip="none" algn="tl"/>
                  </a:blipFill>
                </a:endParaRPr>
              </a:p>
            </p:txBody>
          </p:sp>
        </p:grp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id="{A7372EA6-4A45-2757-760B-B3B7E1D68F85}"/>
                </a:ext>
              </a:extLst>
            </p:cNvPr>
            <p:cNvGrpSpPr/>
            <p:nvPr/>
          </p:nvGrpSpPr>
          <p:grpSpPr>
            <a:xfrm>
              <a:off x="2275333" y="4371705"/>
              <a:ext cx="2576720" cy="1200249"/>
              <a:chOff x="5804362" y="759850"/>
              <a:chExt cx="2576720" cy="1200249"/>
            </a:xfrm>
          </p:grpSpPr>
          <p:grpSp>
            <p:nvGrpSpPr>
              <p:cNvPr id="263" name="组合 262">
                <a:extLst>
                  <a:ext uri="{FF2B5EF4-FFF2-40B4-BE49-F238E27FC236}">
                    <a16:creationId xmlns:a16="http://schemas.microsoft.com/office/drawing/2014/main" id="{EA0E8810-8673-F157-8E61-AED55FEDB5C0}"/>
                  </a:ext>
                </a:extLst>
              </p:cNvPr>
              <p:cNvGrpSpPr/>
              <p:nvPr/>
            </p:nvGrpSpPr>
            <p:grpSpPr>
              <a:xfrm>
                <a:off x="5804362" y="759850"/>
                <a:ext cx="1213200" cy="723600"/>
                <a:chOff x="5848350" y="1047750"/>
                <a:chExt cx="2451154" cy="1460500"/>
              </a:xfrm>
            </p:grpSpPr>
            <p:grpSp>
              <p:nvGrpSpPr>
                <p:cNvPr id="286" name="组合 285">
                  <a:extLst>
                    <a:ext uri="{FF2B5EF4-FFF2-40B4-BE49-F238E27FC236}">
                      <a16:creationId xmlns:a16="http://schemas.microsoft.com/office/drawing/2014/main" id="{FA70F038-D718-B77D-E2A6-A117A4753DC2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98" name="矩形: 圆角 297">
                    <a:extLst>
                      <a:ext uri="{FF2B5EF4-FFF2-40B4-BE49-F238E27FC236}">
                        <a16:creationId xmlns:a16="http://schemas.microsoft.com/office/drawing/2014/main" id="{F6398933-D360-48EA-1B85-F364D1BF11C1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9" name="椭圆 298">
                    <a:extLst>
                      <a:ext uri="{FF2B5EF4-FFF2-40B4-BE49-F238E27FC236}">
                        <a16:creationId xmlns:a16="http://schemas.microsoft.com/office/drawing/2014/main" id="{AA53FEE7-2A71-28A1-9801-3DA3762C06F1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0" name="椭圆 299">
                    <a:extLst>
                      <a:ext uri="{FF2B5EF4-FFF2-40B4-BE49-F238E27FC236}">
                        <a16:creationId xmlns:a16="http://schemas.microsoft.com/office/drawing/2014/main" id="{3811F1E0-A709-78B6-9946-B085836BBAE3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1" name="椭圆 300">
                    <a:extLst>
                      <a:ext uri="{FF2B5EF4-FFF2-40B4-BE49-F238E27FC236}">
                        <a16:creationId xmlns:a16="http://schemas.microsoft.com/office/drawing/2014/main" id="{DC3F0B25-5935-A2F4-BB76-21675CE7F7BD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87" name="组合 286">
                  <a:extLst>
                    <a:ext uri="{FF2B5EF4-FFF2-40B4-BE49-F238E27FC236}">
                      <a16:creationId xmlns:a16="http://schemas.microsoft.com/office/drawing/2014/main" id="{C4261C56-0295-10EB-1760-FC6DA96DF47B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94" name="矩形: 圆角 293">
                    <a:extLst>
                      <a:ext uri="{FF2B5EF4-FFF2-40B4-BE49-F238E27FC236}">
                        <a16:creationId xmlns:a16="http://schemas.microsoft.com/office/drawing/2014/main" id="{EC7C635D-4E2C-22E3-A95B-58D5A02961D4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5" name="椭圆 294">
                    <a:extLst>
                      <a:ext uri="{FF2B5EF4-FFF2-40B4-BE49-F238E27FC236}">
                        <a16:creationId xmlns:a16="http://schemas.microsoft.com/office/drawing/2014/main" id="{FD07DABC-2DB3-FCA0-5414-CDF74BB43E05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6" name="椭圆 295">
                    <a:extLst>
                      <a:ext uri="{FF2B5EF4-FFF2-40B4-BE49-F238E27FC236}">
                        <a16:creationId xmlns:a16="http://schemas.microsoft.com/office/drawing/2014/main" id="{D8E8F3C1-EF9B-3569-5E21-D5563A7B1E1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7" name="椭圆 296">
                    <a:extLst>
                      <a:ext uri="{FF2B5EF4-FFF2-40B4-BE49-F238E27FC236}">
                        <a16:creationId xmlns:a16="http://schemas.microsoft.com/office/drawing/2014/main" id="{21695497-660E-1083-8F40-3C070F625909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88" name="组合 287">
                  <a:extLst>
                    <a:ext uri="{FF2B5EF4-FFF2-40B4-BE49-F238E27FC236}">
                      <a16:creationId xmlns:a16="http://schemas.microsoft.com/office/drawing/2014/main" id="{4CF15C7F-8089-4509-B3A0-54B910DC90B2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90" name="矩形: 圆角 289">
                    <a:extLst>
                      <a:ext uri="{FF2B5EF4-FFF2-40B4-BE49-F238E27FC236}">
                        <a16:creationId xmlns:a16="http://schemas.microsoft.com/office/drawing/2014/main" id="{0F357EE1-F68F-55F6-95F9-ABE475ACD6B8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1" name="椭圆 290">
                    <a:extLst>
                      <a:ext uri="{FF2B5EF4-FFF2-40B4-BE49-F238E27FC236}">
                        <a16:creationId xmlns:a16="http://schemas.microsoft.com/office/drawing/2014/main" id="{3683EA92-63BF-ADD9-D2C4-C30B53A37A93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2" name="椭圆 291">
                    <a:extLst>
                      <a:ext uri="{FF2B5EF4-FFF2-40B4-BE49-F238E27FC236}">
                        <a16:creationId xmlns:a16="http://schemas.microsoft.com/office/drawing/2014/main" id="{2F750E78-93FE-7547-FD3C-C375E66AE32D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93" name="椭圆 292">
                    <a:extLst>
                      <a:ext uri="{FF2B5EF4-FFF2-40B4-BE49-F238E27FC236}">
                        <a16:creationId xmlns:a16="http://schemas.microsoft.com/office/drawing/2014/main" id="{1A497A2E-E524-10E1-0AAB-97CA94747924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pic>
              <p:nvPicPr>
                <p:cNvPr id="289" name="图形 288">
                  <a:extLst>
                    <a:ext uri="{FF2B5EF4-FFF2-40B4-BE49-F238E27FC236}">
                      <a16:creationId xmlns:a16="http://schemas.microsoft.com/office/drawing/2014/main" id="{33CEC953-9015-F21D-F267-08806C12C0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pic>
            <p:nvPicPr>
              <p:cNvPr id="264" name="图形 263">
                <a:extLst>
                  <a:ext uri="{FF2B5EF4-FFF2-40B4-BE49-F238E27FC236}">
                    <a16:creationId xmlns:a16="http://schemas.microsoft.com/office/drawing/2014/main" id="{6F6708CA-7214-A5A8-864E-1A43F83DD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584787" y="1580708"/>
                <a:ext cx="379391" cy="379391"/>
              </a:xfrm>
              <a:prstGeom prst="rect">
                <a:avLst/>
              </a:prstGeom>
            </p:spPr>
          </p:pic>
          <p:grpSp>
            <p:nvGrpSpPr>
              <p:cNvPr id="265" name="组合 264">
                <a:extLst>
                  <a:ext uri="{FF2B5EF4-FFF2-40B4-BE49-F238E27FC236}">
                    <a16:creationId xmlns:a16="http://schemas.microsoft.com/office/drawing/2014/main" id="{C90A2860-B607-F127-241E-075D8F543345}"/>
                  </a:ext>
                </a:extLst>
              </p:cNvPr>
              <p:cNvGrpSpPr/>
              <p:nvPr/>
            </p:nvGrpSpPr>
            <p:grpSpPr>
              <a:xfrm>
                <a:off x="7167882" y="759850"/>
                <a:ext cx="1213200" cy="723600"/>
                <a:chOff x="5848350" y="1047750"/>
                <a:chExt cx="2451154" cy="1460500"/>
              </a:xfrm>
            </p:grpSpPr>
            <p:grpSp>
              <p:nvGrpSpPr>
                <p:cNvPr id="270" name="组合 269">
                  <a:extLst>
                    <a:ext uri="{FF2B5EF4-FFF2-40B4-BE49-F238E27FC236}">
                      <a16:creationId xmlns:a16="http://schemas.microsoft.com/office/drawing/2014/main" id="{66EE0FF7-4CE0-772D-1C2C-6C00CC4D4862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82" name="矩形: 圆角 281">
                    <a:extLst>
                      <a:ext uri="{FF2B5EF4-FFF2-40B4-BE49-F238E27FC236}">
                        <a16:creationId xmlns:a16="http://schemas.microsoft.com/office/drawing/2014/main" id="{79A855F1-7FF8-DB98-796C-C26D587CDE73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3" name="椭圆 282">
                    <a:extLst>
                      <a:ext uri="{FF2B5EF4-FFF2-40B4-BE49-F238E27FC236}">
                        <a16:creationId xmlns:a16="http://schemas.microsoft.com/office/drawing/2014/main" id="{DC490A0C-9B6F-053F-28C3-39726DBE194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84" name="椭圆 283">
                    <a:extLst>
                      <a:ext uri="{FF2B5EF4-FFF2-40B4-BE49-F238E27FC236}">
                        <a16:creationId xmlns:a16="http://schemas.microsoft.com/office/drawing/2014/main" id="{5996F223-F61D-AD08-63A6-C3BF7DD0855C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DE9D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5" name="椭圆 284">
                    <a:extLst>
                      <a:ext uri="{FF2B5EF4-FFF2-40B4-BE49-F238E27FC236}">
                        <a16:creationId xmlns:a16="http://schemas.microsoft.com/office/drawing/2014/main" id="{2F7492D9-E348-C48A-76F2-13A1F76D7F78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3EED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1" name="组合 270">
                  <a:extLst>
                    <a:ext uri="{FF2B5EF4-FFF2-40B4-BE49-F238E27FC236}">
                      <a16:creationId xmlns:a16="http://schemas.microsoft.com/office/drawing/2014/main" id="{0D397402-C60C-370F-8BF4-BDEC7400ED9F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78" name="矩形: 圆角 277">
                    <a:extLst>
                      <a:ext uri="{FF2B5EF4-FFF2-40B4-BE49-F238E27FC236}">
                        <a16:creationId xmlns:a16="http://schemas.microsoft.com/office/drawing/2014/main" id="{CE9AA513-8FDC-4116-6799-420574E6D6EC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9" name="椭圆 278">
                    <a:extLst>
                      <a:ext uri="{FF2B5EF4-FFF2-40B4-BE49-F238E27FC236}">
                        <a16:creationId xmlns:a16="http://schemas.microsoft.com/office/drawing/2014/main" id="{1E659729-3553-9E56-5057-2DBB5793DE7A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A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80" name="椭圆 279">
                    <a:extLst>
                      <a:ext uri="{FF2B5EF4-FFF2-40B4-BE49-F238E27FC236}">
                        <a16:creationId xmlns:a16="http://schemas.microsoft.com/office/drawing/2014/main" id="{697C90E2-D68C-26CE-E64E-A135560C321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1" name="椭圆 280">
                    <a:extLst>
                      <a:ext uri="{FF2B5EF4-FFF2-40B4-BE49-F238E27FC236}">
                        <a16:creationId xmlns:a16="http://schemas.microsoft.com/office/drawing/2014/main" id="{9BF7D265-3C09-2D1F-5F3F-E053744A89FE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9D1C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2" name="组合 271">
                  <a:extLst>
                    <a:ext uri="{FF2B5EF4-FFF2-40B4-BE49-F238E27FC236}">
                      <a16:creationId xmlns:a16="http://schemas.microsoft.com/office/drawing/2014/main" id="{F5021356-DFA0-5AE8-7CEF-0DDFB1DA17D7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74" name="矩形: 圆角 273">
                    <a:extLst>
                      <a:ext uri="{FF2B5EF4-FFF2-40B4-BE49-F238E27FC236}">
                        <a16:creationId xmlns:a16="http://schemas.microsoft.com/office/drawing/2014/main" id="{37CE3750-7595-2710-B458-7A15585969E8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5" name="椭圆 274">
                    <a:extLst>
                      <a:ext uri="{FF2B5EF4-FFF2-40B4-BE49-F238E27FC236}">
                        <a16:creationId xmlns:a16="http://schemas.microsoft.com/office/drawing/2014/main" id="{BD8D44B0-6909-26BA-19E3-DD908B2FD14A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6" name="椭圆 275">
                    <a:extLst>
                      <a:ext uri="{FF2B5EF4-FFF2-40B4-BE49-F238E27FC236}">
                        <a16:creationId xmlns:a16="http://schemas.microsoft.com/office/drawing/2014/main" id="{886619B5-9CB1-1C79-EDE2-17525F36CCE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EA3A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7" name="椭圆 276">
                    <a:extLst>
                      <a:ext uri="{FF2B5EF4-FFF2-40B4-BE49-F238E27FC236}">
                        <a16:creationId xmlns:a16="http://schemas.microsoft.com/office/drawing/2014/main" id="{0812245F-FDB8-A916-999F-C885DBC3EA52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D898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pic>
              <p:nvPicPr>
                <p:cNvPr id="273" name="图形 272">
                  <a:extLst>
                    <a:ext uri="{FF2B5EF4-FFF2-40B4-BE49-F238E27FC236}">
                      <a16:creationId xmlns:a16="http://schemas.microsoft.com/office/drawing/2014/main" id="{CBCF6EAC-AF33-2C02-FF74-7A73AD1D1F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266" name="组合 265">
                <a:extLst>
                  <a:ext uri="{FF2B5EF4-FFF2-40B4-BE49-F238E27FC236}">
                    <a16:creationId xmlns:a16="http://schemas.microsoft.com/office/drawing/2014/main" id="{88640A69-CBC2-4EA3-5617-8245F3B1786F}"/>
                  </a:ext>
                </a:extLst>
              </p:cNvPr>
              <p:cNvGrpSpPr/>
              <p:nvPr/>
            </p:nvGrpSpPr>
            <p:grpSpPr>
              <a:xfrm rot="10800000">
                <a:off x="6161003" y="1638111"/>
                <a:ext cx="499919" cy="264585"/>
                <a:chOff x="8804907" y="5669287"/>
                <a:chExt cx="1108613" cy="586740"/>
              </a:xfrm>
            </p:grpSpPr>
            <p:sp>
              <p:nvSpPr>
                <p:cNvPr id="267" name="任意多边形: 形状 266">
                  <a:extLst>
                    <a:ext uri="{FF2B5EF4-FFF2-40B4-BE49-F238E27FC236}">
                      <a16:creationId xmlns:a16="http://schemas.microsoft.com/office/drawing/2014/main" id="{9DB76492-D5F1-B212-4D48-5B013324E009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8" name="任意多边形: 形状 267">
                  <a:extLst>
                    <a:ext uri="{FF2B5EF4-FFF2-40B4-BE49-F238E27FC236}">
                      <a16:creationId xmlns:a16="http://schemas.microsoft.com/office/drawing/2014/main" id="{1A972576-2807-18B4-D88E-35D7559FDF7C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9" name="任意多边形: 形状 268">
                  <a:extLst>
                    <a:ext uri="{FF2B5EF4-FFF2-40B4-BE49-F238E27FC236}">
                      <a16:creationId xmlns:a16="http://schemas.microsoft.com/office/drawing/2014/main" id="{B12855B6-C0DB-F14F-AFBC-5B313DAAF015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11F4644E-449D-D8F3-0F8A-B47ED0FB0EB7}"/>
              </a:ext>
            </a:extLst>
          </p:cNvPr>
          <p:cNvGrpSpPr/>
          <p:nvPr/>
        </p:nvGrpSpPr>
        <p:grpSpPr>
          <a:xfrm>
            <a:off x="7563684" y="3415474"/>
            <a:ext cx="244800" cy="723600"/>
            <a:chOff x="1600200" y="4902202"/>
            <a:chExt cx="495300" cy="1460500"/>
          </a:xfrm>
        </p:grpSpPr>
        <p:sp>
          <p:nvSpPr>
            <p:cNvPr id="310" name="矩形: 圆角 309">
              <a:extLst>
                <a:ext uri="{FF2B5EF4-FFF2-40B4-BE49-F238E27FC236}">
                  <a16:creationId xmlns:a16="http://schemas.microsoft.com/office/drawing/2014/main" id="{E2DCFC20-1AAA-ABE9-BEF0-8659929729FC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>
              <a:extLst>
                <a:ext uri="{FF2B5EF4-FFF2-40B4-BE49-F238E27FC236}">
                  <a16:creationId xmlns:a16="http://schemas.microsoft.com/office/drawing/2014/main" id="{588DF971-15E0-F2B2-1A0E-0C3F3E1797EC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8B4588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>
              <a:extLst>
                <a:ext uri="{FF2B5EF4-FFF2-40B4-BE49-F238E27FC236}">
                  <a16:creationId xmlns:a16="http://schemas.microsoft.com/office/drawing/2014/main" id="{29CBD291-8416-0A30-1F64-A73D64BCCE34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9C2BA5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3" name="椭圆 312">
              <a:extLst>
                <a:ext uri="{FF2B5EF4-FFF2-40B4-BE49-F238E27FC236}">
                  <a16:creationId xmlns:a16="http://schemas.microsoft.com/office/drawing/2014/main" id="{E8EFD856-6925-9828-9408-F1BCC9FA1FA2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5C438D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ADE49053-A3BA-2D28-A47E-BC3C8C00E77D}"/>
              </a:ext>
            </a:extLst>
          </p:cNvPr>
          <p:cNvGrpSpPr/>
          <p:nvPr/>
        </p:nvGrpSpPr>
        <p:grpSpPr>
          <a:xfrm>
            <a:off x="9114809" y="1922585"/>
            <a:ext cx="1213200" cy="723600"/>
            <a:chOff x="5848350" y="1047750"/>
            <a:chExt cx="2440496" cy="1454150"/>
          </a:xfrm>
        </p:grpSpPr>
        <p:grpSp>
          <p:nvGrpSpPr>
            <p:cNvPr id="318" name="组合 317">
              <a:extLst>
                <a:ext uri="{FF2B5EF4-FFF2-40B4-BE49-F238E27FC236}">
                  <a16:creationId xmlns:a16="http://schemas.microsoft.com/office/drawing/2014/main" id="{B8417376-0664-4B54-BA08-21C0DD695139}"/>
                </a:ext>
              </a:extLst>
            </p:cNvPr>
            <p:cNvGrpSpPr/>
            <p:nvPr/>
          </p:nvGrpSpPr>
          <p:grpSpPr>
            <a:xfrm>
              <a:off x="5848350" y="1047750"/>
              <a:ext cx="493146" cy="1454150"/>
              <a:chOff x="1600200" y="1193800"/>
              <a:chExt cx="495300" cy="1460500"/>
            </a:xfrm>
          </p:grpSpPr>
          <p:sp>
            <p:nvSpPr>
              <p:cNvPr id="319" name="矩形: 圆角 318">
                <a:extLst>
                  <a:ext uri="{FF2B5EF4-FFF2-40B4-BE49-F238E27FC236}">
                    <a16:creationId xmlns:a16="http://schemas.microsoft.com/office/drawing/2014/main" id="{02192347-18C4-725A-41F7-0577E761DAAF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0" name="椭圆 319">
                <a:extLst>
                  <a:ext uri="{FF2B5EF4-FFF2-40B4-BE49-F238E27FC236}">
                    <a16:creationId xmlns:a16="http://schemas.microsoft.com/office/drawing/2014/main" id="{B7FDCD17-E531-391F-BC8F-B045CDE31A32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1" name="椭圆 320">
                <a:extLst>
                  <a:ext uri="{FF2B5EF4-FFF2-40B4-BE49-F238E27FC236}">
                    <a16:creationId xmlns:a16="http://schemas.microsoft.com/office/drawing/2014/main" id="{BD4471EC-3FBC-EEEE-2FC3-23AAC68D3918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0CA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2" name="椭圆 321">
                <a:extLst>
                  <a:ext uri="{FF2B5EF4-FFF2-40B4-BE49-F238E27FC236}">
                    <a16:creationId xmlns:a16="http://schemas.microsoft.com/office/drawing/2014/main" id="{648F2323-B18F-DA89-E895-92889A1B5E91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BAC1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3" name="组合 322">
              <a:extLst>
                <a:ext uri="{FF2B5EF4-FFF2-40B4-BE49-F238E27FC236}">
                  <a16:creationId xmlns:a16="http://schemas.microsoft.com/office/drawing/2014/main" id="{FF0B2FDC-C6C1-DDC8-B2BF-EF13480B42D0}"/>
                </a:ext>
              </a:extLst>
            </p:cNvPr>
            <p:cNvGrpSpPr/>
            <p:nvPr/>
          </p:nvGrpSpPr>
          <p:grpSpPr>
            <a:xfrm>
              <a:off x="7068598" y="1047750"/>
              <a:ext cx="493146" cy="1454150"/>
              <a:chOff x="1600200" y="1193800"/>
              <a:chExt cx="495300" cy="1460500"/>
            </a:xfrm>
          </p:grpSpPr>
          <p:sp>
            <p:nvSpPr>
              <p:cNvPr id="324" name="矩形: 圆角 323">
                <a:extLst>
                  <a:ext uri="{FF2B5EF4-FFF2-40B4-BE49-F238E27FC236}">
                    <a16:creationId xmlns:a16="http://schemas.microsoft.com/office/drawing/2014/main" id="{B2D3283A-F44E-8C78-FB85-13C6B5AF5644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5" name="椭圆 324">
                <a:extLst>
                  <a:ext uri="{FF2B5EF4-FFF2-40B4-BE49-F238E27FC236}">
                    <a16:creationId xmlns:a16="http://schemas.microsoft.com/office/drawing/2014/main" id="{559E2B36-A866-409F-A73F-B7A11E811E13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46BE7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6" name="椭圆 325">
                <a:extLst>
                  <a:ext uri="{FF2B5EF4-FFF2-40B4-BE49-F238E27FC236}">
                    <a16:creationId xmlns:a16="http://schemas.microsoft.com/office/drawing/2014/main" id="{B4852F4C-2061-6C37-1341-91F694443505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7" name="椭圆 326">
                <a:extLst>
                  <a:ext uri="{FF2B5EF4-FFF2-40B4-BE49-F238E27FC236}">
                    <a16:creationId xmlns:a16="http://schemas.microsoft.com/office/drawing/2014/main" id="{0DE22495-D810-84A7-F98D-F71746A06F4A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8" name="组合 327">
              <a:extLst>
                <a:ext uri="{FF2B5EF4-FFF2-40B4-BE49-F238E27FC236}">
                  <a16:creationId xmlns:a16="http://schemas.microsoft.com/office/drawing/2014/main" id="{7211A670-7360-72B8-59FD-EC5C689F5948}"/>
                </a:ext>
              </a:extLst>
            </p:cNvPr>
            <p:cNvGrpSpPr/>
            <p:nvPr/>
          </p:nvGrpSpPr>
          <p:grpSpPr>
            <a:xfrm>
              <a:off x="7795700" y="1047750"/>
              <a:ext cx="493146" cy="1454150"/>
              <a:chOff x="1600200" y="1193800"/>
              <a:chExt cx="495300" cy="1460500"/>
            </a:xfrm>
          </p:grpSpPr>
          <p:sp>
            <p:nvSpPr>
              <p:cNvPr id="329" name="矩形: 圆角 328">
                <a:extLst>
                  <a:ext uri="{FF2B5EF4-FFF2-40B4-BE49-F238E27FC236}">
                    <a16:creationId xmlns:a16="http://schemas.microsoft.com/office/drawing/2014/main" id="{C9AB91F9-0A83-5180-3ED8-4148F880582F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0" name="椭圆 329">
                <a:extLst>
                  <a:ext uri="{FF2B5EF4-FFF2-40B4-BE49-F238E27FC236}">
                    <a16:creationId xmlns:a16="http://schemas.microsoft.com/office/drawing/2014/main" id="{C645AB71-87A6-0CA7-A4CE-B5BD83119FBB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椭圆 330">
                <a:extLst>
                  <a:ext uri="{FF2B5EF4-FFF2-40B4-BE49-F238E27FC236}">
                    <a16:creationId xmlns:a16="http://schemas.microsoft.com/office/drawing/2014/main" id="{C0D19989-4937-0A45-A825-7E5A2C931B4B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AC27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2" name="椭圆 331">
                <a:extLst>
                  <a:ext uri="{FF2B5EF4-FFF2-40B4-BE49-F238E27FC236}">
                    <a16:creationId xmlns:a16="http://schemas.microsoft.com/office/drawing/2014/main" id="{36D4458F-83EE-9AEC-2153-477BE4BA0C56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333" name="图形 332">
              <a:extLst>
                <a:ext uri="{FF2B5EF4-FFF2-40B4-BE49-F238E27FC236}">
                  <a16:creationId xmlns:a16="http://schemas.microsoft.com/office/drawing/2014/main" id="{737C0571-C702-4FD1-2F8D-4EBAC405A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87936" y="1541344"/>
              <a:ext cx="504896" cy="504896"/>
            </a:xfrm>
            <a:prstGeom prst="rect">
              <a:avLst/>
            </a:prstGeom>
          </p:spPr>
        </p:pic>
      </p:grp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69E288D6-49A8-67C6-BA72-D968AB2AA195}"/>
              </a:ext>
            </a:extLst>
          </p:cNvPr>
          <p:cNvGrpSpPr/>
          <p:nvPr/>
        </p:nvGrpSpPr>
        <p:grpSpPr>
          <a:xfrm>
            <a:off x="7945585" y="3657327"/>
            <a:ext cx="499919" cy="264585"/>
            <a:chOff x="8804907" y="5669287"/>
            <a:chExt cx="1108613" cy="586740"/>
          </a:xfrm>
        </p:grpSpPr>
        <p:sp>
          <p:nvSpPr>
            <p:cNvPr id="336" name="任意多边形: 形状 335">
              <a:extLst>
                <a:ext uri="{FF2B5EF4-FFF2-40B4-BE49-F238E27FC236}">
                  <a16:creationId xmlns:a16="http://schemas.microsoft.com/office/drawing/2014/main" id="{A1884B81-D73E-9627-BCB7-FF9FB1FE5886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7" name="任意多边形: 形状 336">
              <a:extLst>
                <a:ext uri="{FF2B5EF4-FFF2-40B4-BE49-F238E27FC236}">
                  <a16:creationId xmlns:a16="http://schemas.microsoft.com/office/drawing/2014/main" id="{F5EC9717-B84A-02A4-572A-3AB18EF12FEB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8" name="任意多边形: 形状 337">
              <a:extLst>
                <a:ext uri="{FF2B5EF4-FFF2-40B4-BE49-F238E27FC236}">
                  <a16:creationId xmlns:a16="http://schemas.microsoft.com/office/drawing/2014/main" id="{0BD65C2A-B6AC-7368-27FD-796968E84FF3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9" name="任意多边形: 形状 338">
            <a:extLst>
              <a:ext uri="{FF2B5EF4-FFF2-40B4-BE49-F238E27FC236}">
                <a16:creationId xmlns:a16="http://schemas.microsoft.com/office/drawing/2014/main" id="{1F503903-8919-E840-F742-B758643CD45C}"/>
              </a:ext>
            </a:extLst>
          </p:cNvPr>
          <p:cNvSpPr/>
          <p:nvPr/>
        </p:nvSpPr>
        <p:spPr>
          <a:xfrm>
            <a:off x="6995388" y="3616638"/>
            <a:ext cx="425142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B0CBF193-A28E-1840-085E-461E9ED92B2B}"/>
              </a:ext>
            </a:extLst>
          </p:cNvPr>
          <p:cNvGrpSpPr/>
          <p:nvPr/>
        </p:nvGrpSpPr>
        <p:grpSpPr>
          <a:xfrm rot="5400000">
            <a:off x="9471450" y="2904563"/>
            <a:ext cx="499919" cy="264585"/>
            <a:chOff x="8804907" y="5669287"/>
            <a:chExt cx="1108613" cy="586740"/>
          </a:xfrm>
        </p:grpSpPr>
        <p:sp>
          <p:nvSpPr>
            <p:cNvPr id="341" name="任意多边形: 形状 340">
              <a:extLst>
                <a:ext uri="{FF2B5EF4-FFF2-40B4-BE49-F238E27FC236}">
                  <a16:creationId xmlns:a16="http://schemas.microsoft.com/office/drawing/2014/main" id="{41A59A19-795B-D551-321B-2F02AEF8283E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2" name="任意多边形: 形状 341">
              <a:extLst>
                <a:ext uri="{FF2B5EF4-FFF2-40B4-BE49-F238E27FC236}">
                  <a16:creationId xmlns:a16="http://schemas.microsoft.com/office/drawing/2014/main" id="{5E2EDD34-EB3A-E927-4AF3-5BC260309C45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3" name="任意多边形: 形状 342">
              <a:extLst>
                <a:ext uri="{FF2B5EF4-FFF2-40B4-BE49-F238E27FC236}">
                  <a16:creationId xmlns:a16="http://schemas.microsoft.com/office/drawing/2014/main" id="{552641C3-A95F-64C0-20A4-FBFA197CCBAE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48" name="组合 347">
            <a:extLst>
              <a:ext uri="{FF2B5EF4-FFF2-40B4-BE49-F238E27FC236}">
                <a16:creationId xmlns:a16="http://schemas.microsoft.com/office/drawing/2014/main" id="{A6D625C2-5385-79F5-4B63-B7507A3E0B56}"/>
              </a:ext>
            </a:extLst>
          </p:cNvPr>
          <p:cNvGrpSpPr/>
          <p:nvPr/>
        </p:nvGrpSpPr>
        <p:grpSpPr>
          <a:xfrm>
            <a:off x="8537744" y="3374707"/>
            <a:ext cx="2381595" cy="888999"/>
            <a:chOff x="1562100" y="1536700"/>
            <a:chExt cx="2590800" cy="1092200"/>
          </a:xfrm>
        </p:grpSpPr>
        <p:sp>
          <p:nvSpPr>
            <p:cNvPr id="349" name="矩形: 圆角 348">
              <a:extLst>
                <a:ext uri="{FF2B5EF4-FFF2-40B4-BE49-F238E27FC236}">
                  <a16:creationId xmlns:a16="http://schemas.microsoft.com/office/drawing/2014/main" id="{0DBD7748-2F40-67DE-B78A-037A9B196187}"/>
                </a:ext>
              </a:extLst>
            </p:cNvPr>
            <p:cNvSpPr/>
            <p:nvPr/>
          </p:nvSpPr>
          <p:spPr>
            <a:xfrm>
              <a:off x="1562100" y="1536700"/>
              <a:ext cx="2590800" cy="1092200"/>
            </a:xfrm>
            <a:prstGeom prst="roundRect">
              <a:avLst/>
            </a:prstGeom>
            <a:solidFill>
              <a:srgbClr val="FFF5D3"/>
            </a:solidFill>
            <a:ln>
              <a:solidFill>
                <a:srgbClr val="B692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0" name="矩形 349">
              <a:extLst>
                <a:ext uri="{FF2B5EF4-FFF2-40B4-BE49-F238E27FC236}">
                  <a16:creationId xmlns:a16="http://schemas.microsoft.com/office/drawing/2014/main" id="{08694A51-D355-A546-6FED-051AF74B80FD}"/>
                </a:ext>
              </a:extLst>
            </p:cNvPr>
            <p:cNvSpPr/>
            <p:nvPr/>
          </p:nvSpPr>
          <p:spPr>
            <a:xfrm>
              <a:off x="1771305" y="1851967"/>
              <a:ext cx="217239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400" b="1" dirty="0">
                  <a:ln w="22225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s</a:t>
              </a:r>
              <a:r>
                <a:rPr lang="en-US" altLang="zh-CN" sz="2400" b="1" cap="none" spc="0" dirty="0">
                  <a:ln w="22225">
                    <a:solidFill>
                      <a:schemeClr val="accent2">
                        <a:lumMod val="60000"/>
                        <a:lumOff val="40000"/>
                      </a:schemeClr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core function</a:t>
              </a:r>
              <a:endParaRPr lang="zh-CN" altLang="en-US" sz="2400" b="1" cap="none" spc="0" dirty="0">
                <a:ln w="2222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grpSp>
        <p:nvGrpSpPr>
          <p:cNvPr id="352" name="组合 351">
            <a:extLst>
              <a:ext uri="{FF2B5EF4-FFF2-40B4-BE49-F238E27FC236}">
                <a16:creationId xmlns:a16="http://schemas.microsoft.com/office/drawing/2014/main" id="{BFECF2B5-1C74-00D6-80F3-AFF4C3DABB88}"/>
              </a:ext>
            </a:extLst>
          </p:cNvPr>
          <p:cNvGrpSpPr/>
          <p:nvPr/>
        </p:nvGrpSpPr>
        <p:grpSpPr>
          <a:xfrm rot="5400000">
            <a:off x="8761188" y="4474485"/>
            <a:ext cx="499919" cy="264585"/>
            <a:chOff x="8804907" y="5669287"/>
            <a:chExt cx="1108613" cy="586740"/>
          </a:xfrm>
        </p:grpSpPr>
        <p:sp>
          <p:nvSpPr>
            <p:cNvPr id="353" name="任意多边形: 形状 352">
              <a:extLst>
                <a:ext uri="{FF2B5EF4-FFF2-40B4-BE49-F238E27FC236}">
                  <a16:creationId xmlns:a16="http://schemas.microsoft.com/office/drawing/2014/main" id="{0CF8D54F-ACF5-17FD-BCD5-FBFD36849A95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4" name="任意多边形: 形状 353">
              <a:extLst>
                <a:ext uri="{FF2B5EF4-FFF2-40B4-BE49-F238E27FC236}">
                  <a16:creationId xmlns:a16="http://schemas.microsoft.com/office/drawing/2014/main" id="{11897265-8692-F2C8-82AD-FAB1BA8B7C59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5" name="任意多边形: 形状 354">
              <a:extLst>
                <a:ext uri="{FF2B5EF4-FFF2-40B4-BE49-F238E27FC236}">
                  <a16:creationId xmlns:a16="http://schemas.microsoft.com/office/drawing/2014/main" id="{2C668DA7-3F94-D04D-7604-BE06330BF2D4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56" name="组合 355">
            <a:extLst>
              <a:ext uri="{FF2B5EF4-FFF2-40B4-BE49-F238E27FC236}">
                <a16:creationId xmlns:a16="http://schemas.microsoft.com/office/drawing/2014/main" id="{1EEF64E9-94A7-D5C6-425D-C70B407DEA63}"/>
              </a:ext>
            </a:extLst>
          </p:cNvPr>
          <p:cNvGrpSpPr/>
          <p:nvPr/>
        </p:nvGrpSpPr>
        <p:grpSpPr>
          <a:xfrm rot="5400000">
            <a:off x="10030116" y="4771037"/>
            <a:ext cx="720000" cy="264585"/>
            <a:chOff x="8804907" y="5669287"/>
            <a:chExt cx="1108613" cy="586740"/>
          </a:xfrm>
        </p:grpSpPr>
        <p:sp>
          <p:nvSpPr>
            <p:cNvPr id="357" name="任意多边形: 形状 356">
              <a:extLst>
                <a:ext uri="{FF2B5EF4-FFF2-40B4-BE49-F238E27FC236}">
                  <a16:creationId xmlns:a16="http://schemas.microsoft.com/office/drawing/2014/main" id="{F900D3C3-D5B1-924D-0AE5-F712FA9B9215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8" name="任意多边形: 形状 357">
              <a:extLst>
                <a:ext uri="{FF2B5EF4-FFF2-40B4-BE49-F238E27FC236}">
                  <a16:creationId xmlns:a16="http://schemas.microsoft.com/office/drawing/2014/main" id="{1181C48E-F386-0A55-A432-E7FB5C2D4306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9" name="任意多边形: 形状 358">
              <a:extLst>
                <a:ext uri="{FF2B5EF4-FFF2-40B4-BE49-F238E27FC236}">
                  <a16:creationId xmlns:a16="http://schemas.microsoft.com/office/drawing/2014/main" id="{930B7801-7DC6-95E1-494B-7C1471855905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0" name="文本框 359">
                <a:extLst>
                  <a:ext uri="{FF2B5EF4-FFF2-40B4-BE49-F238E27FC236}">
                    <a16:creationId xmlns:a16="http://schemas.microsoft.com/office/drawing/2014/main" id="{092A7B82-5F21-A2E8-DD6E-F80641B9A157}"/>
                  </a:ext>
                </a:extLst>
              </p:cNvPr>
              <p:cNvSpPr txBox="1"/>
              <p:nvPr/>
            </p:nvSpPr>
            <p:spPr>
              <a:xfrm>
                <a:off x="8607977" y="4787489"/>
                <a:ext cx="7873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ℒ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360" name="文本框 359">
                <a:extLst>
                  <a:ext uri="{FF2B5EF4-FFF2-40B4-BE49-F238E27FC236}">
                    <a16:creationId xmlns:a16="http://schemas.microsoft.com/office/drawing/2014/main" id="{092A7B82-5F21-A2E8-DD6E-F80641B9A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977" y="4787489"/>
                <a:ext cx="787399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7" name="组合 386">
            <a:extLst>
              <a:ext uri="{FF2B5EF4-FFF2-40B4-BE49-F238E27FC236}">
                <a16:creationId xmlns:a16="http://schemas.microsoft.com/office/drawing/2014/main" id="{41122BF0-4B43-A2F3-6E58-3FC419FAD6DE}"/>
              </a:ext>
            </a:extLst>
          </p:cNvPr>
          <p:cNvGrpSpPr/>
          <p:nvPr/>
        </p:nvGrpSpPr>
        <p:grpSpPr>
          <a:xfrm>
            <a:off x="8035645" y="5369602"/>
            <a:ext cx="2883694" cy="888999"/>
            <a:chOff x="5473324" y="2273300"/>
            <a:chExt cx="3022976" cy="1016000"/>
          </a:xfrm>
        </p:grpSpPr>
        <p:sp>
          <p:nvSpPr>
            <p:cNvPr id="388" name="矩形: 圆角 387">
              <a:extLst>
                <a:ext uri="{FF2B5EF4-FFF2-40B4-BE49-F238E27FC236}">
                  <a16:creationId xmlns:a16="http://schemas.microsoft.com/office/drawing/2014/main" id="{91AE27C4-7399-D714-1CE1-AF0863E7B88B}"/>
                </a:ext>
              </a:extLst>
            </p:cNvPr>
            <p:cNvSpPr/>
            <p:nvPr/>
          </p:nvSpPr>
          <p:spPr>
            <a:xfrm>
              <a:off x="6464300" y="2273300"/>
              <a:ext cx="508000" cy="50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89" name="矩形: 圆角 388">
              <a:extLst>
                <a:ext uri="{FF2B5EF4-FFF2-40B4-BE49-F238E27FC236}">
                  <a16:creationId xmlns:a16="http://schemas.microsoft.com/office/drawing/2014/main" id="{4AF1DEF7-7E37-4A00-E214-E44233510523}"/>
                </a:ext>
              </a:extLst>
            </p:cNvPr>
            <p:cNvSpPr/>
            <p:nvPr/>
          </p:nvSpPr>
          <p:spPr>
            <a:xfrm>
              <a:off x="6972300" y="2273300"/>
              <a:ext cx="508000" cy="508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0" name="矩形: 圆角 389">
              <a:extLst>
                <a:ext uri="{FF2B5EF4-FFF2-40B4-BE49-F238E27FC236}">
                  <a16:creationId xmlns:a16="http://schemas.microsoft.com/office/drawing/2014/main" id="{0B9D85BF-A01E-2788-365C-178FEB75BA49}"/>
                </a:ext>
              </a:extLst>
            </p:cNvPr>
            <p:cNvSpPr/>
            <p:nvPr/>
          </p:nvSpPr>
          <p:spPr>
            <a:xfrm>
              <a:off x="7480300" y="2273300"/>
              <a:ext cx="508000" cy="508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1" name="矩形: 圆角 390">
              <a:extLst>
                <a:ext uri="{FF2B5EF4-FFF2-40B4-BE49-F238E27FC236}">
                  <a16:creationId xmlns:a16="http://schemas.microsoft.com/office/drawing/2014/main" id="{9B8D9ABA-6B61-1B6F-A3E4-D71A049A80E2}"/>
                </a:ext>
              </a:extLst>
            </p:cNvPr>
            <p:cNvSpPr/>
            <p:nvPr/>
          </p:nvSpPr>
          <p:spPr>
            <a:xfrm>
              <a:off x="7988300" y="2273300"/>
              <a:ext cx="508000" cy="508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k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2" name="矩形: 圆角 391">
              <a:extLst>
                <a:ext uri="{FF2B5EF4-FFF2-40B4-BE49-F238E27FC236}">
                  <a16:creationId xmlns:a16="http://schemas.microsoft.com/office/drawing/2014/main" id="{42717D36-AC47-DC76-4A94-A19EC401B52A}"/>
                </a:ext>
              </a:extLst>
            </p:cNvPr>
            <p:cNvSpPr/>
            <p:nvPr/>
          </p:nvSpPr>
          <p:spPr>
            <a:xfrm>
              <a:off x="6464300" y="2781300"/>
              <a:ext cx="508000" cy="508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r>
                <a:rPr lang="en-US" altLang="zh-CN" baseline="-25000" dirty="0"/>
                <a:t>1</a:t>
              </a:r>
              <a:endParaRPr lang="zh-CN" altLang="en-US" baseline="-25000" dirty="0"/>
            </a:p>
          </p:txBody>
        </p:sp>
        <p:sp>
          <p:nvSpPr>
            <p:cNvPr id="393" name="矩形: 圆角 392">
              <a:extLst>
                <a:ext uri="{FF2B5EF4-FFF2-40B4-BE49-F238E27FC236}">
                  <a16:creationId xmlns:a16="http://schemas.microsoft.com/office/drawing/2014/main" id="{0E58A3AB-91CF-198F-351E-B6BEE9E526AC}"/>
                </a:ext>
              </a:extLst>
            </p:cNvPr>
            <p:cNvSpPr/>
            <p:nvPr/>
          </p:nvSpPr>
          <p:spPr>
            <a:xfrm>
              <a:off x="6972300" y="2781300"/>
              <a:ext cx="508000" cy="508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2</a:t>
              </a:r>
              <a:endParaRPr lang="zh-CN" altLang="en-US" baseline="-25000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/>
            </a:p>
          </p:txBody>
        </p:sp>
        <p:sp>
          <p:nvSpPr>
            <p:cNvPr id="394" name="矩形: 圆角 393">
              <a:extLst>
                <a:ext uri="{FF2B5EF4-FFF2-40B4-BE49-F238E27FC236}">
                  <a16:creationId xmlns:a16="http://schemas.microsoft.com/office/drawing/2014/main" id="{18E4F5BB-A44D-96AB-95C9-912EC176ACC0}"/>
                </a:ext>
              </a:extLst>
            </p:cNvPr>
            <p:cNvSpPr/>
            <p:nvPr/>
          </p:nvSpPr>
          <p:spPr>
            <a:xfrm>
              <a:off x="7480300" y="2781300"/>
              <a:ext cx="508000" cy="508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/>
            </a:p>
          </p:txBody>
        </p:sp>
        <p:sp>
          <p:nvSpPr>
            <p:cNvPr id="395" name="矩形: 圆角 394">
              <a:extLst>
                <a:ext uri="{FF2B5EF4-FFF2-40B4-BE49-F238E27FC236}">
                  <a16:creationId xmlns:a16="http://schemas.microsoft.com/office/drawing/2014/main" id="{553BD2F5-6EBA-74AB-FBA1-09D72E3A209D}"/>
                </a:ext>
              </a:extLst>
            </p:cNvPr>
            <p:cNvSpPr/>
            <p:nvPr/>
          </p:nvSpPr>
          <p:spPr>
            <a:xfrm>
              <a:off x="7988300" y="2781300"/>
              <a:ext cx="508000" cy="5080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r>
                <a:rPr lang="en-US" altLang="zh-CN" baseline="-25000" dirty="0">
                  <a:solidFill>
                    <a:schemeClr val="tx1"/>
                  </a:solidFill>
                </a:rPr>
                <a:t>k</a:t>
              </a:r>
              <a:endParaRPr lang="zh-CN" altLang="en-US" baseline="-25000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/>
            </a:p>
          </p:txBody>
        </p:sp>
        <p:pic>
          <p:nvPicPr>
            <p:cNvPr id="396" name="图形 395">
              <a:extLst>
                <a:ext uri="{FF2B5EF4-FFF2-40B4-BE49-F238E27FC236}">
                  <a16:creationId xmlns:a16="http://schemas.microsoft.com/office/drawing/2014/main" id="{AC02A6E6-8019-3F43-A69C-3FA365017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08805" y="2401679"/>
              <a:ext cx="250990" cy="251242"/>
            </a:xfrm>
            <a:prstGeom prst="rect">
              <a:avLst/>
            </a:prstGeom>
          </p:spPr>
        </p:pic>
        <p:pic>
          <p:nvPicPr>
            <p:cNvPr id="397" name="图形 396">
              <a:extLst>
                <a:ext uri="{FF2B5EF4-FFF2-40B4-BE49-F238E27FC236}">
                  <a16:creationId xmlns:a16="http://schemas.microsoft.com/office/drawing/2014/main" id="{9C074F81-CDF6-D45A-4E7C-C602C4306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08805" y="2909679"/>
              <a:ext cx="250990" cy="251242"/>
            </a:xfrm>
            <a:prstGeom prst="rect">
              <a:avLst/>
            </a:prstGeom>
          </p:spPr>
        </p:pic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9A47030E-24D0-53A3-3091-D4C96BCDA91B}"/>
                </a:ext>
              </a:extLst>
            </p:cNvPr>
            <p:cNvSpPr/>
            <p:nvPr/>
          </p:nvSpPr>
          <p:spPr>
            <a:xfrm>
              <a:off x="5498972" y="2342634"/>
              <a:ext cx="992580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[entity]</a:t>
              </a:r>
              <a:endParaRPr lang="zh-CN" altLang="en-US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013B58F4-7031-6F11-4318-0E6970C03788}"/>
                </a:ext>
              </a:extLst>
            </p:cNvPr>
            <p:cNvSpPr/>
            <p:nvPr/>
          </p:nvSpPr>
          <p:spPr>
            <a:xfrm>
              <a:off x="5473324" y="2850634"/>
              <a:ext cx="104387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[scores]</a:t>
              </a:r>
              <a:endParaRPr lang="zh-CN" altLang="en-US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052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70873DE1-B854-E7DD-4603-A6EDA2319CE8}"/>
              </a:ext>
            </a:extLst>
          </p:cNvPr>
          <p:cNvGrpSpPr/>
          <p:nvPr/>
        </p:nvGrpSpPr>
        <p:grpSpPr>
          <a:xfrm>
            <a:off x="2902606" y="1388299"/>
            <a:ext cx="1411278" cy="1381699"/>
            <a:chOff x="2902606" y="1388299"/>
            <a:chExt cx="1411278" cy="1381699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6F70184-49D3-3476-ACDA-4BFD4333C1C8}"/>
                </a:ext>
              </a:extLst>
            </p:cNvPr>
            <p:cNvSpPr/>
            <p:nvPr/>
          </p:nvSpPr>
          <p:spPr>
            <a:xfrm>
              <a:off x="3398996" y="1388299"/>
              <a:ext cx="159006" cy="15900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3034934-3F65-9377-828A-1F6D9951CCAC}"/>
                </a:ext>
              </a:extLst>
            </p:cNvPr>
            <p:cNvSpPr/>
            <p:nvPr/>
          </p:nvSpPr>
          <p:spPr>
            <a:xfrm>
              <a:off x="2902606" y="1851631"/>
              <a:ext cx="158274" cy="158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54FF00A-A895-3D9E-5E27-F289DAD2DD64}"/>
                </a:ext>
              </a:extLst>
            </p:cNvPr>
            <p:cNvSpPr/>
            <p:nvPr/>
          </p:nvSpPr>
          <p:spPr>
            <a:xfrm>
              <a:off x="3973828" y="1525104"/>
              <a:ext cx="137192" cy="137192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7D5125E8-75AA-538D-C0CD-DAC6FA373CD2}"/>
                </a:ext>
              </a:extLst>
            </p:cNvPr>
            <p:cNvSpPr/>
            <p:nvPr/>
          </p:nvSpPr>
          <p:spPr>
            <a:xfrm>
              <a:off x="3488829" y="2044897"/>
              <a:ext cx="194006" cy="19400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9128647-12E5-7F95-1561-947D1E6C7ABC}"/>
                </a:ext>
              </a:extLst>
            </p:cNvPr>
            <p:cNvSpPr/>
            <p:nvPr/>
          </p:nvSpPr>
          <p:spPr>
            <a:xfrm>
              <a:off x="3575656" y="2590334"/>
              <a:ext cx="179664" cy="1796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84DF127-3791-D0B1-B6EA-5FFC1466C2E8}"/>
                </a:ext>
              </a:extLst>
            </p:cNvPr>
            <p:cNvSpPr/>
            <p:nvPr/>
          </p:nvSpPr>
          <p:spPr>
            <a:xfrm>
              <a:off x="3092083" y="2478997"/>
              <a:ext cx="154691" cy="1546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E46F76A-F5B1-169C-83D6-D26EF464D46F}"/>
                </a:ext>
              </a:extLst>
            </p:cNvPr>
            <p:cNvSpPr/>
            <p:nvPr/>
          </p:nvSpPr>
          <p:spPr>
            <a:xfrm>
              <a:off x="4054757" y="2293713"/>
              <a:ext cx="154691" cy="1546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07B203B-9212-8116-D9F1-4D787B54A34A}"/>
                </a:ext>
              </a:extLst>
            </p:cNvPr>
            <p:cNvSpPr/>
            <p:nvPr/>
          </p:nvSpPr>
          <p:spPr>
            <a:xfrm>
              <a:off x="4245288" y="1930768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8F383B5-A528-E6BE-F8A8-8AD3381E9764}"/>
                </a:ext>
              </a:extLst>
            </p:cNvPr>
            <p:cNvCxnSpPr>
              <a:cxnSpLocks/>
              <a:stCxn id="7" idx="7"/>
              <a:endCxn id="6" idx="3"/>
            </p:cNvCxnSpPr>
            <p:nvPr/>
          </p:nvCxnSpPr>
          <p:spPr>
            <a:xfrm flipV="1">
              <a:off x="3037701" y="1524019"/>
              <a:ext cx="384581" cy="3507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678D375-0576-0A16-C6C5-1B88ACC82693}"/>
                </a:ext>
              </a:extLst>
            </p:cNvPr>
            <p:cNvCxnSpPr>
              <a:cxnSpLocks/>
              <a:stCxn id="7" idx="4"/>
              <a:endCxn id="11" idx="1"/>
            </p:cNvCxnSpPr>
            <p:nvPr/>
          </p:nvCxnSpPr>
          <p:spPr>
            <a:xfrm>
              <a:off x="2981743" y="2009905"/>
              <a:ext cx="132994" cy="4917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F686E70-0894-E4CE-875E-D1269337E54B}"/>
                </a:ext>
              </a:extLst>
            </p:cNvPr>
            <p:cNvCxnSpPr>
              <a:cxnSpLocks/>
              <a:stCxn id="4" idx="6"/>
              <a:endCxn id="12" idx="3"/>
            </p:cNvCxnSpPr>
            <p:nvPr/>
          </p:nvCxnSpPr>
          <p:spPr>
            <a:xfrm flipV="1">
              <a:off x="3755320" y="2425750"/>
              <a:ext cx="322091" cy="2544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AFE685D-E5BD-374E-F63E-81207C790348}"/>
                </a:ext>
              </a:extLst>
            </p:cNvPr>
            <p:cNvCxnSpPr>
              <a:cxnSpLocks/>
              <a:stCxn id="8" idx="2"/>
              <a:endCxn id="6" idx="6"/>
            </p:cNvCxnSpPr>
            <p:nvPr/>
          </p:nvCxnSpPr>
          <p:spPr>
            <a:xfrm flipH="1" flipV="1">
              <a:off x="3558002" y="1467802"/>
              <a:ext cx="415826" cy="1258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5A79505-C852-69C7-8A84-B9428980B872}"/>
                </a:ext>
              </a:extLst>
            </p:cNvPr>
            <p:cNvSpPr/>
            <p:nvPr/>
          </p:nvSpPr>
          <p:spPr>
            <a:xfrm>
              <a:off x="3848804" y="2032059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E74B32B-C61C-5647-EE61-6836C2481272}"/>
                </a:ext>
              </a:extLst>
            </p:cNvPr>
            <p:cNvCxnSpPr>
              <a:stCxn id="8" idx="5"/>
              <a:endCxn id="13" idx="1"/>
            </p:cNvCxnSpPr>
            <p:nvPr/>
          </p:nvCxnSpPr>
          <p:spPr>
            <a:xfrm>
              <a:off x="4090929" y="1642205"/>
              <a:ext cx="164405" cy="2986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7EB5117-1DCD-5FDC-FFB0-8E04C393C785}"/>
                </a:ext>
              </a:extLst>
            </p:cNvPr>
            <p:cNvCxnSpPr>
              <a:stCxn id="8" idx="4"/>
              <a:endCxn id="40" idx="0"/>
            </p:cNvCxnSpPr>
            <p:nvPr/>
          </p:nvCxnSpPr>
          <p:spPr>
            <a:xfrm flipH="1">
              <a:off x="3883102" y="1662296"/>
              <a:ext cx="159322" cy="3697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1F7B0F8-850B-382F-A1AC-CDD535D62A12}"/>
                </a:ext>
              </a:extLst>
            </p:cNvPr>
            <p:cNvCxnSpPr>
              <a:stCxn id="40" idx="4"/>
              <a:endCxn id="12" idx="1"/>
            </p:cNvCxnSpPr>
            <p:nvPr/>
          </p:nvCxnSpPr>
          <p:spPr>
            <a:xfrm>
              <a:off x="3883102" y="2100655"/>
              <a:ext cx="194309" cy="2157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7A22F297-895D-ADAB-D3AC-9BC149D519EF}"/>
                </a:ext>
              </a:extLst>
            </p:cNvPr>
            <p:cNvCxnSpPr>
              <a:cxnSpLocks/>
              <a:stCxn id="3" idx="7"/>
              <a:endCxn id="8" idx="4"/>
            </p:cNvCxnSpPr>
            <p:nvPr/>
          </p:nvCxnSpPr>
          <p:spPr>
            <a:xfrm flipV="1">
              <a:off x="3654423" y="1662296"/>
              <a:ext cx="388001" cy="4110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18934F69-E0D2-BBA3-4050-06B660F90EB2}"/>
                </a:ext>
              </a:extLst>
            </p:cNvPr>
            <p:cNvSpPr/>
            <p:nvPr/>
          </p:nvSpPr>
          <p:spPr>
            <a:xfrm>
              <a:off x="3292459" y="1819918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A8CFFC68-E1D9-16E7-EBAC-343A1D0E8BAA}"/>
                </a:ext>
              </a:extLst>
            </p:cNvPr>
            <p:cNvSpPr/>
            <p:nvPr/>
          </p:nvSpPr>
          <p:spPr>
            <a:xfrm>
              <a:off x="3606975" y="1736777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DB45086-3374-0548-828C-F3ACC331B3E5}"/>
                </a:ext>
              </a:extLst>
            </p:cNvPr>
            <p:cNvCxnSpPr>
              <a:cxnSpLocks/>
              <a:stCxn id="7" idx="6"/>
              <a:endCxn id="62" idx="3"/>
            </p:cNvCxnSpPr>
            <p:nvPr/>
          </p:nvCxnSpPr>
          <p:spPr>
            <a:xfrm flipV="1">
              <a:off x="3060880" y="1878468"/>
              <a:ext cx="241625" cy="523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1B9B4B88-AAA5-D548-3D55-DCA258688318}"/>
                </a:ext>
              </a:extLst>
            </p:cNvPr>
            <p:cNvCxnSpPr>
              <a:cxnSpLocks/>
              <a:stCxn id="62" idx="6"/>
              <a:endCxn id="63" idx="2"/>
            </p:cNvCxnSpPr>
            <p:nvPr/>
          </p:nvCxnSpPr>
          <p:spPr>
            <a:xfrm flipV="1">
              <a:off x="3361055" y="1771075"/>
              <a:ext cx="245920" cy="831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AE89777F-6DB8-A9E9-18BD-8AAFF9D2DE34}"/>
                </a:ext>
              </a:extLst>
            </p:cNvPr>
            <p:cNvCxnSpPr>
              <a:cxnSpLocks/>
              <a:stCxn id="62" idx="5"/>
              <a:endCxn id="3" idx="1"/>
            </p:cNvCxnSpPr>
            <p:nvPr/>
          </p:nvCxnSpPr>
          <p:spPr>
            <a:xfrm>
              <a:off x="3351009" y="1878468"/>
              <a:ext cx="166232" cy="1948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44694CA-6E0C-A334-F439-2DFCC8F69FC1}"/>
                </a:ext>
              </a:extLst>
            </p:cNvPr>
            <p:cNvCxnSpPr>
              <a:cxnSpLocks/>
              <a:stCxn id="62" idx="0"/>
              <a:endCxn id="6" idx="4"/>
            </p:cNvCxnSpPr>
            <p:nvPr/>
          </p:nvCxnSpPr>
          <p:spPr>
            <a:xfrm flipV="1">
              <a:off x="3326757" y="1547305"/>
              <a:ext cx="151742" cy="2726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885C4F1-7C50-A7E8-3658-C2363D5D6A04}"/>
                </a:ext>
              </a:extLst>
            </p:cNvPr>
            <p:cNvSpPr/>
            <p:nvPr/>
          </p:nvSpPr>
          <p:spPr>
            <a:xfrm>
              <a:off x="3733246" y="2270371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DEEEA03-4C49-364C-EC03-63DDE5357F9D}"/>
                </a:ext>
              </a:extLst>
            </p:cNvPr>
            <p:cNvSpPr/>
            <p:nvPr/>
          </p:nvSpPr>
          <p:spPr>
            <a:xfrm>
              <a:off x="3489406" y="2414061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AEC182A1-1C98-CCA5-33E9-2F390A877C24}"/>
                </a:ext>
              </a:extLst>
            </p:cNvPr>
            <p:cNvSpPr/>
            <p:nvPr/>
          </p:nvSpPr>
          <p:spPr>
            <a:xfrm>
              <a:off x="3289953" y="2238902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F31597AB-81EB-07FB-DAFC-C2D3ACB03D45}"/>
                </a:ext>
              </a:extLst>
            </p:cNvPr>
            <p:cNvCxnSpPr>
              <a:stCxn id="63" idx="6"/>
              <a:endCxn id="8" idx="4"/>
            </p:cNvCxnSpPr>
            <p:nvPr/>
          </p:nvCxnSpPr>
          <p:spPr>
            <a:xfrm flipV="1">
              <a:off x="3675571" y="1662296"/>
              <a:ext cx="366853" cy="108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2A7C383B-53A2-93FC-48B5-74731DC2C9FF}"/>
                </a:ext>
              </a:extLst>
            </p:cNvPr>
            <p:cNvCxnSpPr>
              <a:cxnSpLocks/>
              <a:stCxn id="82" idx="7"/>
              <a:endCxn id="3" idx="3"/>
            </p:cNvCxnSpPr>
            <p:nvPr/>
          </p:nvCxnSpPr>
          <p:spPr>
            <a:xfrm flipV="1">
              <a:off x="3348503" y="2210491"/>
              <a:ext cx="168738" cy="384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DF5FC7C0-0DE7-C90A-2D41-73E15977474E}"/>
                </a:ext>
              </a:extLst>
            </p:cNvPr>
            <p:cNvCxnSpPr>
              <a:cxnSpLocks/>
              <a:stCxn id="82" idx="0"/>
              <a:endCxn id="7" idx="5"/>
            </p:cNvCxnSpPr>
            <p:nvPr/>
          </p:nvCxnSpPr>
          <p:spPr>
            <a:xfrm flipH="1" flipV="1">
              <a:off x="3037701" y="1986726"/>
              <a:ext cx="286550" cy="2521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05C66598-287C-D3E0-2742-E17C8BEEB62E}"/>
                </a:ext>
              </a:extLst>
            </p:cNvPr>
            <p:cNvCxnSpPr>
              <a:cxnSpLocks/>
              <a:stCxn id="82" idx="4"/>
              <a:endCxn id="11" idx="0"/>
            </p:cNvCxnSpPr>
            <p:nvPr/>
          </p:nvCxnSpPr>
          <p:spPr>
            <a:xfrm flipH="1">
              <a:off x="3169429" y="2307498"/>
              <a:ext cx="154822" cy="1714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D9237183-493B-4F68-D814-BB5C6CE5A2BC}"/>
                </a:ext>
              </a:extLst>
            </p:cNvPr>
            <p:cNvCxnSpPr>
              <a:stCxn id="11" idx="6"/>
              <a:endCxn id="81" idx="2"/>
            </p:cNvCxnSpPr>
            <p:nvPr/>
          </p:nvCxnSpPr>
          <p:spPr>
            <a:xfrm flipV="1">
              <a:off x="3246774" y="2448359"/>
              <a:ext cx="242632" cy="1079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6FE85A36-2212-9B72-42BB-D6BE6FCF0007}"/>
                </a:ext>
              </a:extLst>
            </p:cNvPr>
            <p:cNvCxnSpPr>
              <a:stCxn id="81" idx="4"/>
              <a:endCxn id="4" idx="1"/>
            </p:cNvCxnSpPr>
            <p:nvPr/>
          </p:nvCxnSpPr>
          <p:spPr>
            <a:xfrm>
              <a:off x="3523704" y="2482657"/>
              <a:ext cx="78263" cy="1339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441E04B2-5C64-E2A2-3194-D553E13648D7}"/>
                </a:ext>
              </a:extLst>
            </p:cNvPr>
            <p:cNvCxnSpPr>
              <a:stCxn id="4" idx="0"/>
              <a:endCxn id="80" idx="4"/>
            </p:cNvCxnSpPr>
            <p:nvPr/>
          </p:nvCxnSpPr>
          <p:spPr>
            <a:xfrm flipV="1">
              <a:off x="3665488" y="2338967"/>
              <a:ext cx="102056" cy="2513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72125F49-F342-DA88-B87E-5B19238BAA51}"/>
                </a:ext>
              </a:extLst>
            </p:cNvPr>
            <p:cNvCxnSpPr>
              <a:stCxn id="80" idx="7"/>
              <a:endCxn id="12" idx="2"/>
            </p:cNvCxnSpPr>
            <p:nvPr/>
          </p:nvCxnSpPr>
          <p:spPr>
            <a:xfrm>
              <a:off x="3791796" y="2280417"/>
              <a:ext cx="262961" cy="906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9A382B72-5E1A-6C32-0496-7ED0337D4DD9}"/>
                </a:ext>
              </a:extLst>
            </p:cNvPr>
            <p:cNvSpPr/>
            <p:nvPr/>
          </p:nvSpPr>
          <p:spPr>
            <a:xfrm>
              <a:off x="3766758" y="1398917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D6E134FE-6E16-AD64-E9B5-EA1510FB2041}"/>
                </a:ext>
              </a:extLst>
            </p:cNvPr>
            <p:cNvSpPr/>
            <p:nvPr/>
          </p:nvSpPr>
          <p:spPr>
            <a:xfrm>
              <a:off x="3087996" y="1576890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61D932BB-13F6-202F-DBA9-18DA3C332A3B}"/>
                </a:ext>
              </a:extLst>
            </p:cNvPr>
            <p:cNvCxnSpPr>
              <a:cxnSpLocks/>
              <a:stCxn id="174" idx="2"/>
              <a:endCxn id="6" idx="6"/>
            </p:cNvCxnSpPr>
            <p:nvPr/>
          </p:nvCxnSpPr>
          <p:spPr>
            <a:xfrm flipH="1">
              <a:off x="3558002" y="1433215"/>
              <a:ext cx="208756" cy="345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2A01612F-1756-C981-A7BB-027CC9372B40}"/>
                </a:ext>
              </a:extLst>
            </p:cNvPr>
            <p:cNvCxnSpPr>
              <a:stCxn id="174" idx="5"/>
              <a:endCxn id="8" idx="2"/>
            </p:cNvCxnSpPr>
            <p:nvPr/>
          </p:nvCxnSpPr>
          <p:spPr>
            <a:xfrm>
              <a:off x="3825308" y="1457467"/>
              <a:ext cx="148520" cy="1362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A5DDBF5F-7271-1874-3F61-26CE98146C3B}"/>
                </a:ext>
              </a:extLst>
            </p:cNvPr>
            <p:cNvCxnSpPr>
              <a:cxnSpLocks/>
              <a:stCxn id="176" idx="6"/>
              <a:endCxn id="6" idx="3"/>
            </p:cNvCxnSpPr>
            <p:nvPr/>
          </p:nvCxnSpPr>
          <p:spPr>
            <a:xfrm flipV="1">
              <a:off x="3156592" y="1524019"/>
              <a:ext cx="265690" cy="87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ECBB90F6-8775-57E3-3D94-3683EE9A4B72}"/>
                </a:ext>
              </a:extLst>
            </p:cNvPr>
            <p:cNvCxnSpPr>
              <a:cxnSpLocks/>
              <a:stCxn id="176" idx="4"/>
              <a:endCxn id="7" idx="7"/>
            </p:cNvCxnSpPr>
            <p:nvPr/>
          </p:nvCxnSpPr>
          <p:spPr>
            <a:xfrm flipH="1">
              <a:off x="3037701" y="1645486"/>
              <a:ext cx="84593" cy="2293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6897CAF1-41FA-D22B-1DDF-6C48772DA101}"/>
                </a:ext>
              </a:extLst>
            </p:cNvPr>
            <p:cNvCxnSpPr>
              <a:cxnSpLocks/>
              <a:stCxn id="40" idx="3"/>
              <a:endCxn id="3" idx="6"/>
            </p:cNvCxnSpPr>
            <p:nvPr/>
          </p:nvCxnSpPr>
          <p:spPr>
            <a:xfrm flipH="1">
              <a:off x="3682835" y="2090609"/>
              <a:ext cx="176015" cy="512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4C03694E-0777-6A0B-3FE6-143E43346F99}"/>
                </a:ext>
              </a:extLst>
            </p:cNvPr>
            <p:cNvCxnSpPr>
              <a:stCxn id="11" idx="5"/>
              <a:endCxn id="4" idx="2"/>
            </p:cNvCxnSpPr>
            <p:nvPr/>
          </p:nvCxnSpPr>
          <p:spPr>
            <a:xfrm>
              <a:off x="3224120" y="2611034"/>
              <a:ext cx="351536" cy="691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直接连接符 246">
              <a:extLst>
                <a:ext uri="{FF2B5EF4-FFF2-40B4-BE49-F238E27FC236}">
                  <a16:creationId xmlns:a16="http://schemas.microsoft.com/office/drawing/2014/main" id="{009B5C58-E47A-B9B4-0FAF-25A3795F9241}"/>
                </a:ext>
              </a:extLst>
            </p:cNvPr>
            <p:cNvCxnSpPr>
              <a:stCxn id="13" idx="4"/>
              <a:endCxn id="12" idx="0"/>
            </p:cNvCxnSpPr>
            <p:nvPr/>
          </p:nvCxnSpPr>
          <p:spPr>
            <a:xfrm flipH="1">
              <a:off x="4132103" y="1999364"/>
              <a:ext cx="147483" cy="2943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A244474C-20DA-21CD-9427-8C771E68ADB2}"/>
                </a:ext>
              </a:extLst>
            </p:cNvPr>
            <p:cNvCxnSpPr>
              <a:stCxn id="12" idx="0"/>
              <a:endCxn id="8" idx="4"/>
            </p:cNvCxnSpPr>
            <p:nvPr/>
          </p:nvCxnSpPr>
          <p:spPr>
            <a:xfrm flipH="1" flipV="1">
              <a:off x="4042424" y="1662296"/>
              <a:ext cx="89679" cy="6314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7" name="组合 416">
            <a:extLst>
              <a:ext uri="{FF2B5EF4-FFF2-40B4-BE49-F238E27FC236}">
                <a16:creationId xmlns:a16="http://schemas.microsoft.com/office/drawing/2014/main" id="{2996F441-DAE5-2B63-7BE7-5CAFA80CBF79}"/>
              </a:ext>
            </a:extLst>
          </p:cNvPr>
          <p:cNvGrpSpPr/>
          <p:nvPr/>
        </p:nvGrpSpPr>
        <p:grpSpPr>
          <a:xfrm>
            <a:off x="5559579" y="1375507"/>
            <a:ext cx="1411278" cy="1381699"/>
            <a:chOff x="8436682" y="2436125"/>
            <a:chExt cx="1411278" cy="1381699"/>
          </a:xfrm>
        </p:grpSpPr>
        <p:sp>
          <p:nvSpPr>
            <p:cNvPr id="373" name="椭圆 372">
              <a:extLst>
                <a:ext uri="{FF2B5EF4-FFF2-40B4-BE49-F238E27FC236}">
                  <a16:creationId xmlns:a16="http://schemas.microsoft.com/office/drawing/2014/main" id="{518991CC-ECEB-6BE5-4356-0C51BFEE1CB6}"/>
                </a:ext>
              </a:extLst>
            </p:cNvPr>
            <p:cNvSpPr/>
            <p:nvPr/>
          </p:nvSpPr>
          <p:spPr>
            <a:xfrm>
              <a:off x="8933072" y="2436125"/>
              <a:ext cx="159006" cy="15900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椭圆 373">
              <a:extLst>
                <a:ext uri="{FF2B5EF4-FFF2-40B4-BE49-F238E27FC236}">
                  <a16:creationId xmlns:a16="http://schemas.microsoft.com/office/drawing/2014/main" id="{E6C0073C-0A69-912E-4168-1D3E01C3C88A}"/>
                </a:ext>
              </a:extLst>
            </p:cNvPr>
            <p:cNvSpPr/>
            <p:nvPr/>
          </p:nvSpPr>
          <p:spPr>
            <a:xfrm>
              <a:off x="8436682" y="2899457"/>
              <a:ext cx="183002" cy="183002"/>
            </a:xfrm>
            <a:prstGeom prst="ellipse">
              <a:avLst/>
            </a:prstGeom>
            <a:solidFill>
              <a:srgbClr val="C0A9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5" name="椭圆 374">
              <a:extLst>
                <a:ext uri="{FF2B5EF4-FFF2-40B4-BE49-F238E27FC236}">
                  <a16:creationId xmlns:a16="http://schemas.microsoft.com/office/drawing/2014/main" id="{39A5EEF7-72C4-71AC-B057-E4B78247AD11}"/>
                </a:ext>
              </a:extLst>
            </p:cNvPr>
            <p:cNvSpPr/>
            <p:nvPr/>
          </p:nvSpPr>
          <p:spPr>
            <a:xfrm>
              <a:off x="9507904" y="2572930"/>
              <a:ext cx="137192" cy="137192"/>
            </a:xfrm>
            <a:prstGeom prst="ellipse">
              <a:avLst/>
            </a:prstGeom>
            <a:solidFill>
              <a:srgbClr val="F1D49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6" name="椭圆 375">
              <a:extLst>
                <a:ext uri="{FF2B5EF4-FFF2-40B4-BE49-F238E27FC236}">
                  <a16:creationId xmlns:a16="http://schemas.microsoft.com/office/drawing/2014/main" id="{A2CD3C1D-6DFD-01FC-EBDE-8AD6E35470D4}"/>
                </a:ext>
              </a:extLst>
            </p:cNvPr>
            <p:cNvSpPr/>
            <p:nvPr/>
          </p:nvSpPr>
          <p:spPr>
            <a:xfrm>
              <a:off x="8973103" y="3131554"/>
              <a:ext cx="265158" cy="265158"/>
            </a:xfrm>
            <a:prstGeom prst="ellipse">
              <a:avLst/>
            </a:prstGeom>
            <a:solidFill>
              <a:srgbClr val="D2E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7" name="椭圆 376">
              <a:extLst>
                <a:ext uri="{FF2B5EF4-FFF2-40B4-BE49-F238E27FC236}">
                  <a16:creationId xmlns:a16="http://schemas.microsoft.com/office/drawing/2014/main" id="{9E76470F-7121-2409-33CB-562BC03758A4}"/>
                </a:ext>
              </a:extLst>
            </p:cNvPr>
            <p:cNvSpPr/>
            <p:nvPr/>
          </p:nvSpPr>
          <p:spPr>
            <a:xfrm>
              <a:off x="9109732" y="3638160"/>
              <a:ext cx="179664" cy="179664"/>
            </a:xfrm>
            <a:prstGeom prst="ellipse">
              <a:avLst/>
            </a:prstGeom>
            <a:solidFill>
              <a:srgbClr val="8887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8" name="椭圆 377">
              <a:extLst>
                <a:ext uri="{FF2B5EF4-FFF2-40B4-BE49-F238E27FC236}">
                  <a16:creationId xmlns:a16="http://schemas.microsoft.com/office/drawing/2014/main" id="{739A3729-67CD-1C40-9512-B4D1DDA1B07D}"/>
                </a:ext>
              </a:extLst>
            </p:cNvPr>
            <p:cNvSpPr/>
            <p:nvPr/>
          </p:nvSpPr>
          <p:spPr>
            <a:xfrm>
              <a:off x="8626159" y="3526823"/>
              <a:ext cx="154691" cy="154691"/>
            </a:xfrm>
            <a:prstGeom prst="ellipse">
              <a:avLst/>
            </a:prstGeom>
            <a:solidFill>
              <a:srgbClr val="A7C4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椭圆 378">
              <a:extLst>
                <a:ext uri="{FF2B5EF4-FFF2-40B4-BE49-F238E27FC236}">
                  <a16:creationId xmlns:a16="http://schemas.microsoft.com/office/drawing/2014/main" id="{23C7DB92-199A-177B-C74E-D39A429C6469}"/>
                </a:ext>
              </a:extLst>
            </p:cNvPr>
            <p:cNvSpPr/>
            <p:nvPr/>
          </p:nvSpPr>
          <p:spPr>
            <a:xfrm>
              <a:off x="9588833" y="3341539"/>
              <a:ext cx="154691" cy="154691"/>
            </a:xfrm>
            <a:prstGeom prst="ellipse">
              <a:avLst/>
            </a:prstGeom>
            <a:solidFill>
              <a:srgbClr val="FCD0D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0" name="椭圆 379">
              <a:extLst>
                <a:ext uri="{FF2B5EF4-FFF2-40B4-BE49-F238E27FC236}">
                  <a16:creationId xmlns:a16="http://schemas.microsoft.com/office/drawing/2014/main" id="{508852A5-8B6F-4768-76E1-6A160F36BB20}"/>
                </a:ext>
              </a:extLst>
            </p:cNvPr>
            <p:cNvSpPr/>
            <p:nvPr/>
          </p:nvSpPr>
          <p:spPr>
            <a:xfrm>
              <a:off x="9779364" y="2978594"/>
              <a:ext cx="68596" cy="68596"/>
            </a:xfrm>
            <a:prstGeom prst="ellipse">
              <a:avLst/>
            </a:prstGeom>
            <a:solidFill>
              <a:srgbClr val="A5B0B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C54FA85E-9687-E7FB-45B2-B7CE9CDF8EC2}"/>
                </a:ext>
              </a:extLst>
            </p:cNvPr>
            <p:cNvCxnSpPr>
              <a:cxnSpLocks/>
              <a:stCxn id="374" idx="7"/>
              <a:endCxn id="373" idx="3"/>
            </p:cNvCxnSpPr>
            <p:nvPr/>
          </p:nvCxnSpPr>
          <p:spPr>
            <a:xfrm flipV="1">
              <a:off x="8592884" y="2571845"/>
              <a:ext cx="363474" cy="3544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321FA583-E020-E52B-DA9E-EA14E3424E28}"/>
                </a:ext>
              </a:extLst>
            </p:cNvPr>
            <p:cNvCxnSpPr>
              <a:cxnSpLocks/>
              <a:stCxn id="374" idx="4"/>
              <a:endCxn id="378" idx="1"/>
            </p:cNvCxnSpPr>
            <p:nvPr/>
          </p:nvCxnSpPr>
          <p:spPr>
            <a:xfrm>
              <a:off x="8528183" y="3082459"/>
              <a:ext cx="120630" cy="4670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D00C4EFD-0CE0-2D56-0D00-13912C9A5FC7}"/>
                </a:ext>
              </a:extLst>
            </p:cNvPr>
            <p:cNvCxnSpPr>
              <a:cxnSpLocks/>
              <a:stCxn id="377" idx="6"/>
              <a:endCxn id="379" idx="3"/>
            </p:cNvCxnSpPr>
            <p:nvPr/>
          </p:nvCxnSpPr>
          <p:spPr>
            <a:xfrm flipV="1">
              <a:off x="9289396" y="3473576"/>
              <a:ext cx="322091" cy="2544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495AC7B4-260B-37D2-E9F1-D298FBA68FD0}"/>
                </a:ext>
              </a:extLst>
            </p:cNvPr>
            <p:cNvCxnSpPr>
              <a:cxnSpLocks/>
              <a:stCxn id="375" idx="1"/>
              <a:endCxn id="373" idx="6"/>
            </p:cNvCxnSpPr>
            <p:nvPr/>
          </p:nvCxnSpPr>
          <p:spPr>
            <a:xfrm flipH="1" flipV="1">
              <a:off x="9092078" y="2515628"/>
              <a:ext cx="435917" cy="7739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5" name="椭圆 384">
              <a:extLst>
                <a:ext uri="{FF2B5EF4-FFF2-40B4-BE49-F238E27FC236}">
                  <a16:creationId xmlns:a16="http://schemas.microsoft.com/office/drawing/2014/main" id="{87714207-F684-E96D-14E6-E8764FD17BCB}"/>
                </a:ext>
              </a:extLst>
            </p:cNvPr>
            <p:cNvSpPr/>
            <p:nvPr/>
          </p:nvSpPr>
          <p:spPr>
            <a:xfrm>
              <a:off x="9382880" y="3079885"/>
              <a:ext cx="68596" cy="68596"/>
            </a:xfrm>
            <a:prstGeom prst="ellipse">
              <a:avLst/>
            </a:prstGeom>
            <a:solidFill>
              <a:srgbClr val="C2B9A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6E4A425B-39B3-B5C3-83CD-2BF4CED78D37}"/>
                </a:ext>
              </a:extLst>
            </p:cNvPr>
            <p:cNvCxnSpPr>
              <a:stCxn id="375" idx="5"/>
              <a:endCxn id="380" idx="1"/>
            </p:cNvCxnSpPr>
            <p:nvPr/>
          </p:nvCxnSpPr>
          <p:spPr>
            <a:xfrm>
              <a:off x="9625005" y="2690031"/>
              <a:ext cx="164405" cy="2986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8E8CA85F-1DF9-84BD-AB54-69F3AB721E7C}"/>
                </a:ext>
              </a:extLst>
            </p:cNvPr>
            <p:cNvCxnSpPr>
              <a:stCxn id="375" idx="4"/>
              <a:endCxn id="385" idx="0"/>
            </p:cNvCxnSpPr>
            <p:nvPr/>
          </p:nvCxnSpPr>
          <p:spPr>
            <a:xfrm flipH="1">
              <a:off x="9417178" y="2710122"/>
              <a:ext cx="159322" cy="3697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6A34FB26-8282-66A7-B60A-EFE68761A861}"/>
                </a:ext>
              </a:extLst>
            </p:cNvPr>
            <p:cNvCxnSpPr>
              <a:stCxn id="385" idx="4"/>
              <a:endCxn id="379" idx="1"/>
            </p:cNvCxnSpPr>
            <p:nvPr/>
          </p:nvCxnSpPr>
          <p:spPr>
            <a:xfrm>
              <a:off x="9417178" y="3148481"/>
              <a:ext cx="194309" cy="2157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C8BD300F-AE09-9835-2CF8-867C713EBB13}"/>
                </a:ext>
              </a:extLst>
            </p:cNvPr>
            <p:cNvCxnSpPr>
              <a:cxnSpLocks/>
              <a:stCxn id="376" idx="7"/>
              <a:endCxn id="375" idx="4"/>
            </p:cNvCxnSpPr>
            <p:nvPr/>
          </p:nvCxnSpPr>
          <p:spPr>
            <a:xfrm flipV="1">
              <a:off x="9199430" y="2710122"/>
              <a:ext cx="377070" cy="4602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0" name="椭圆 389">
              <a:extLst>
                <a:ext uri="{FF2B5EF4-FFF2-40B4-BE49-F238E27FC236}">
                  <a16:creationId xmlns:a16="http://schemas.microsoft.com/office/drawing/2014/main" id="{33F4E2F4-1E0E-17EE-A22F-D8F716868F41}"/>
                </a:ext>
              </a:extLst>
            </p:cNvPr>
            <p:cNvSpPr/>
            <p:nvPr/>
          </p:nvSpPr>
          <p:spPr>
            <a:xfrm>
              <a:off x="8826535" y="2867744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1" name="椭圆 390">
              <a:extLst>
                <a:ext uri="{FF2B5EF4-FFF2-40B4-BE49-F238E27FC236}">
                  <a16:creationId xmlns:a16="http://schemas.microsoft.com/office/drawing/2014/main" id="{A54D5AB6-EA6A-C95D-2E7A-8B14A1D78D99}"/>
                </a:ext>
              </a:extLst>
            </p:cNvPr>
            <p:cNvSpPr/>
            <p:nvPr/>
          </p:nvSpPr>
          <p:spPr>
            <a:xfrm>
              <a:off x="9141051" y="2784603"/>
              <a:ext cx="68596" cy="68596"/>
            </a:xfrm>
            <a:prstGeom prst="ellipse">
              <a:avLst/>
            </a:prstGeom>
            <a:solidFill>
              <a:srgbClr val="8B808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9C467517-8330-222B-5B36-9E3AF269427E}"/>
                </a:ext>
              </a:extLst>
            </p:cNvPr>
            <p:cNvCxnSpPr>
              <a:cxnSpLocks/>
              <a:stCxn id="374" idx="6"/>
              <a:endCxn id="390" idx="3"/>
            </p:cNvCxnSpPr>
            <p:nvPr/>
          </p:nvCxnSpPr>
          <p:spPr>
            <a:xfrm flipV="1">
              <a:off x="8619684" y="2926294"/>
              <a:ext cx="216897" cy="646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22943434-1616-CED7-89F6-5B2306D56B76}"/>
                </a:ext>
              </a:extLst>
            </p:cNvPr>
            <p:cNvCxnSpPr>
              <a:cxnSpLocks/>
              <a:stCxn id="390" idx="6"/>
              <a:endCxn id="391" idx="2"/>
            </p:cNvCxnSpPr>
            <p:nvPr/>
          </p:nvCxnSpPr>
          <p:spPr>
            <a:xfrm flipV="1">
              <a:off x="8895131" y="2818901"/>
              <a:ext cx="245920" cy="831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88FDBE13-0E65-C382-E680-0CF876CC0CE6}"/>
                </a:ext>
              </a:extLst>
            </p:cNvPr>
            <p:cNvCxnSpPr>
              <a:cxnSpLocks/>
              <a:stCxn id="390" idx="5"/>
              <a:endCxn id="376" idx="1"/>
            </p:cNvCxnSpPr>
            <p:nvPr/>
          </p:nvCxnSpPr>
          <p:spPr>
            <a:xfrm>
              <a:off x="8885085" y="2926294"/>
              <a:ext cx="126849" cy="2440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6D4BE7FC-6877-472C-7E33-A1F65E77C646}"/>
                </a:ext>
              </a:extLst>
            </p:cNvPr>
            <p:cNvCxnSpPr>
              <a:cxnSpLocks/>
              <a:stCxn id="390" idx="0"/>
              <a:endCxn id="373" idx="4"/>
            </p:cNvCxnSpPr>
            <p:nvPr/>
          </p:nvCxnSpPr>
          <p:spPr>
            <a:xfrm flipV="1">
              <a:off x="8860833" y="2595131"/>
              <a:ext cx="151742" cy="2726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6" name="椭圆 395">
              <a:extLst>
                <a:ext uri="{FF2B5EF4-FFF2-40B4-BE49-F238E27FC236}">
                  <a16:creationId xmlns:a16="http://schemas.microsoft.com/office/drawing/2014/main" id="{3B7146EA-5F76-1886-8E55-973203D57D69}"/>
                </a:ext>
              </a:extLst>
            </p:cNvPr>
            <p:cNvSpPr/>
            <p:nvPr/>
          </p:nvSpPr>
          <p:spPr>
            <a:xfrm>
              <a:off x="9267322" y="3318197"/>
              <a:ext cx="68596" cy="68596"/>
            </a:xfrm>
            <a:prstGeom prst="ellipse">
              <a:avLst/>
            </a:prstGeom>
            <a:solidFill>
              <a:srgbClr val="A2A2A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7" name="椭圆 396">
              <a:extLst>
                <a:ext uri="{FF2B5EF4-FFF2-40B4-BE49-F238E27FC236}">
                  <a16:creationId xmlns:a16="http://schemas.microsoft.com/office/drawing/2014/main" id="{7BFD2FA1-580A-FA46-489E-967649DBF9FC}"/>
                </a:ext>
              </a:extLst>
            </p:cNvPr>
            <p:cNvSpPr/>
            <p:nvPr/>
          </p:nvSpPr>
          <p:spPr>
            <a:xfrm>
              <a:off x="9023482" y="3461887"/>
              <a:ext cx="68596" cy="68596"/>
            </a:xfrm>
            <a:prstGeom prst="ellipse">
              <a:avLst/>
            </a:prstGeom>
            <a:solidFill>
              <a:srgbClr val="F0EBE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8" name="椭圆 397">
              <a:extLst>
                <a:ext uri="{FF2B5EF4-FFF2-40B4-BE49-F238E27FC236}">
                  <a16:creationId xmlns:a16="http://schemas.microsoft.com/office/drawing/2014/main" id="{F52D204A-337D-6BE8-C013-5CEC46536C9F}"/>
                </a:ext>
              </a:extLst>
            </p:cNvPr>
            <p:cNvSpPr/>
            <p:nvPr/>
          </p:nvSpPr>
          <p:spPr>
            <a:xfrm>
              <a:off x="8824029" y="3286728"/>
              <a:ext cx="68596" cy="68596"/>
            </a:xfrm>
            <a:prstGeom prst="ellipse">
              <a:avLst/>
            </a:prstGeom>
            <a:solidFill>
              <a:srgbClr val="D0CED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ABA7D082-6C07-5DE1-4F2A-3E2D780E82DE}"/>
                </a:ext>
              </a:extLst>
            </p:cNvPr>
            <p:cNvCxnSpPr>
              <a:stCxn id="391" idx="6"/>
              <a:endCxn id="375" idx="4"/>
            </p:cNvCxnSpPr>
            <p:nvPr/>
          </p:nvCxnSpPr>
          <p:spPr>
            <a:xfrm flipV="1">
              <a:off x="9209647" y="2710122"/>
              <a:ext cx="366853" cy="108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直接连接符 400">
              <a:extLst>
                <a:ext uri="{FF2B5EF4-FFF2-40B4-BE49-F238E27FC236}">
                  <a16:creationId xmlns:a16="http://schemas.microsoft.com/office/drawing/2014/main" id="{E022C329-3DA4-E90A-A1CA-9F983E3E974D}"/>
                </a:ext>
              </a:extLst>
            </p:cNvPr>
            <p:cNvCxnSpPr>
              <a:cxnSpLocks/>
              <a:stCxn id="398" idx="0"/>
              <a:endCxn id="374" idx="5"/>
            </p:cNvCxnSpPr>
            <p:nvPr/>
          </p:nvCxnSpPr>
          <p:spPr>
            <a:xfrm flipH="1" flipV="1">
              <a:off x="8592884" y="3055659"/>
              <a:ext cx="265443" cy="2310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6E1A1B0D-9816-4A27-CEDD-E29EFA1522DE}"/>
                </a:ext>
              </a:extLst>
            </p:cNvPr>
            <p:cNvCxnSpPr>
              <a:cxnSpLocks/>
              <a:stCxn id="398" idx="4"/>
              <a:endCxn id="378" idx="0"/>
            </p:cNvCxnSpPr>
            <p:nvPr/>
          </p:nvCxnSpPr>
          <p:spPr>
            <a:xfrm flipH="1">
              <a:off x="8703505" y="3355324"/>
              <a:ext cx="154822" cy="1714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D5C01F53-FAAC-DB61-ECC9-3C63A2C76944}"/>
                </a:ext>
              </a:extLst>
            </p:cNvPr>
            <p:cNvCxnSpPr>
              <a:stCxn id="378" idx="6"/>
              <a:endCxn id="397" idx="2"/>
            </p:cNvCxnSpPr>
            <p:nvPr/>
          </p:nvCxnSpPr>
          <p:spPr>
            <a:xfrm flipV="1">
              <a:off x="8780850" y="3496185"/>
              <a:ext cx="242632" cy="1079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51642BE9-E2BE-4209-4B67-959C6A68B89F}"/>
                </a:ext>
              </a:extLst>
            </p:cNvPr>
            <p:cNvCxnSpPr>
              <a:stCxn id="397" idx="4"/>
              <a:endCxn id="377" idx="1"/>
            </p:cNvCxnSpPr>
            <p:nvPr/>
          </p:nvCxnSpPr>
          <p:spPr>
            <a:xfrm>
              <a:off x="9057780" y="3530483"/>
              <a:ext cx="78263" cy="1339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38CA3506-5448-328D-6B94-E68557D99554}"/>
                </a:ext>
              </a:extLst>
            </p:cNvPr>
            <p:cNvCxnSpPr>
              <a:stCxn id="377" idx="0"/>
              <a:endCxn id="396" idx="4"/>
            </p:cNvCxnSpPr>
            <p:nvPr/>
          </p:nvCxnSpPr>
          <p:spPr>
            <a:xfrm flipV="1">
              <a:off x="9199564" y="3386793"/>
              <a:ext cx="102056" cy="2513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424CC90D-3EBC-FEA7-F182-C3248998485A}"/>
                </a:ext>
              </a:extLst>
            </p:cNvPr>
            <p:cNvCxnSpPr>
              <a:stCxn id="396" idx="7"/>
              <a:endCxn id="379" idx="2"/>
            </p:cNvCxnSpPr>
            <p:nvPr/>
          </p:nvCxnSpPr>
          <p:spPr>
            <a:xfrm>
              <a:off x="9325872" y="3328243"/>
              <a:ext cx="262961" cy="906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7" name="椭圆 406">
              <a:extLst>
                <a:ext uri="{FF2B5EF4-FFF2-40B4-BE49-F238E27FC236}">
                  <a16:creationId xmlns:a16="http://schemas.microsoft.com/office/drawing/2014/main" id="{7BD52499-5CD3-9FDD-F4F0-859DFACE61EE}"/>
                </a:ext>
              </a:extLst>
            </p:cNvPr>
            <p:cNvSpPr/>
            <p:nvPr/>
          </p:nvSpPr>
          <p:spPr>
            <a:xfrm>
              <a:off x="9300834" y="2446743"/>
              <a:ext cx="68596" cy="68596"/>
            </a:xfrm>
            <a:prstGeom prst="ellipse">
              <a:avLst/>
            </a:prstGeom>
            <a:solidFill>
              <a:srgbClr val="EBE9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08" name="椭圆 407">
              <a:extLst>
                <a:ext uri="{FF2B5EF4-FFF2-40B4-BE49-F238E27FC236}">
                  <a16:creationId xmlns:a16="http://schemas.microsoft.com/office/drawing/2014/main" id="{EE6BB6CD-49D2-B733-E34D-03AA8D241D95}"/>
                </a:ext>
              </a:extLst>
            </p:cNvPr>
            <p:cNvSpPr/>
            <p:nvPr/>
          </p:nvSpPr>
          <p:spPr>
            <a:xfrm>
              <a:off x="8622072" y="2624716"/>
              <a:ext cx="68596" cy="68596"/>
            </a:xfrm>
            <a:prstGeom prst="ellipse">
              <a:avLst/>
            </a:prstGeom>
            <a:solidFill>
              <a:srgbClr val="E5DFD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4DAEB5F2-AF93-314A-DB74-53CB8AD4306E}"/>
                </a:ext>
              </a:extLst>
            </p:cNvPr>
            <p:cNvCxnSpPr>
              <a:cxnSpLocks/>
              <a:stCxn id="407" idx="2"/>
              <a:endCxn id="373" idx="6"/>
            </p:cNvCxnSpPr>
            <p:nvPr/>
          </p:nvCxnSpPr>
          <p:spPr>
            <a:xfrm flipH="1">
              <a:off x="9092078" y="2481041"/>
              <a:ext cx="208756" cy="345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7B2AF8AA-ADB2-5601-D936-0939D6F043EF}"/>
                </a:ext>
              </a:extLst>
            </p:cNvPr>
            <p:cNvCxnSpPr>
              <a:cxnSpLocks/>
              <a:stCxn id="407" idx="5"/>
              <a:endCxn id="375" idx="1"/>
            </p:cNvCxnSpPr>
            <p:nvPr/>
          </p:nvCxnSpPr>
          <p:spPr>
            <a:xfrm>
              <a:off x="9359384" y="2505293"/>
              <a:ext cx="168611" cy="877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F1668737-74BB-A5F4-FA0C-35A05B5ADD04}"/>
                </a:ext>
              </a:extLst>
            </p:cNvPr>
            <p:cNvCxnSpPr>
              <a:cxnSpLocks/>
              <a:stCxn id="408" idx="6"/>
              <a:endCxn id="373" idx="3"/>
            </p:cNvCxnSpPr>
            <p:nvPr/>
          </p:nvCxnSpPr>
          <p:spPr>
            <a:xfrm flipV="1">
              <a:off x="8690668" y="2571845"/>
              <a:ext cx="265690" cy="87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1D1FCC3A-6422-0122-9B49-90C69EC67114}"/>
                </a:ext>
              </a:extLst>
            </p:cNvPr>
            <p:cNvCxnSpPr>
              <a:cxnSpLocks/>
              <a:stCxn id="408" idx="4"/>
              <a:endCxn id="374" idx="7"/>
            </p:cNvCxnSpPr>
            <p:nvPr/>
          </p:nvCxnSpPr>
          <p:spPr>
            <a:xfrm flipH="1">
              <a:off x="8592884" y="2693312"/>
              <a:ext cx="63486" cy="2329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14D46A8C-5F34-F9FD-C458-C388B3002235}"/>
                </a:ext>
              </a:extLst>
            </p:cNvPr>
            <p:cNvCxnSpPr>
              <a:cxnSpLocks/>
              <a:stCxn id="385" idx="3"/>
              <a:endCxn id="376" idx="6"/>
            </p:cNvCxnSpPr>
            <p:nvPr/>
          </p:nvCxnSpPr>
          <p:spPr>
            <a:xfrm flipH="1">
              <a:off x="9238261" y="3138435"/>
              <a:ext cx="154665" cy="1256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726B9E38-38DF-2729-723D-24B55944EFF8}"/>
                </a:ext>
              </a:extLst>
            </p:cNvPr>
            <p:cNvCxnSpPr>
              <a:stCxn id="378" idx="5"/>
              <a:endCxn id="377" idx="2"/>
            </p:cNvCxnSpPr>
            <p:nvPr/>
          </p:nvCxnSpPr>
          <p:spPr>
            <a:xfrm>
              <a:off x="8758196" y="3658860"/>
              <a:ext cx="351536" cy="691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06361696-605E-3AE9-4385-4B04908FD8CD}"/>
                </a:ext>
              </a:extLst>
            </p:cNvPr>
            <p:cNvCxnSpPr>
              <a:stCxn id="380" idx="4"/>
              <a:endCxn id="379" idx="0"/>
            </p:cNvCxnSpPr>
            <p:nvPr/>
          </p:nvCxnSpPr>
          <p:spPr>
            <a:xfrm flipH="1">
              <a:off x="9666179" y="3047190"/>
              <a:ext cx="147483" cy="2943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接连接符 415">
              <a:extLst>
                <a:ext uri="{FF2B5EF4-FFF2-40B4-BE49-F238E27FC236}">
                  <a16:creationId xmlns:a16="http://schemas.microsoft.com/office/drawing/2014/main" id="{B2597FF0-2D20-11E0-D716-FFA247A85696}"/>
                </a:ext>
              </a:extLst>
            </p:cNvPr>
            <p:cNvCxnSpPr>
              <a:stCxn id="379" idx="0"/>
              <a:endCxn id="375" idx="4"/>
            </p:cNvCxnSpPr>
            <p:nvPr/>
          </p:nvCxnSpPr>
          <p:spPr>
            <a:xfrm flipH="1" flipV="1">
              <a:off x="9576500" y="2710122"/>
              <a:ext cx="89679" cy="6314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19" name="图片 418">
            <a:extLst>
              <a:ext uri="{FF2B5EF4-FFF2-40B4-BE49-F238E27FC236}">
                <a16:creationId xmlns:a16="http://schemas.microsoft.com/office/drawing/2014/main" id="{8C355440-6D27-F3F2-0076-24E064788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01" y="3344356"/>
            <a:ext cx="1140460" cy="10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31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0E4EF2-1FC7-5BA6-872C-315E7EC05006}"/>
              </a:ext>
            </a:extLst>
          </p:cNvPr>
          <p:cNvSpPr/>
          <p:nvPr/>
        </p:nvSpPr>
        <p:spPr>
          <a:xfrm>
            <a:off x="1539564" y="716388"/>
            <a:ext cx="1280160" cy="944880"/>
          </a:xfrm>
          <a:prstGeom prst="roundRect">
            <a:avLst/>
          </a:prstGeom>
          <a:solidFill>
            <a:srgbClr val="C4E7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590C1C-292B-11A8-8009-4EFE144B1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350" y="-34212"/>
            <a:ext cx="2539682" cy="2539682"/>
          </a:xfrm>
          <a:prstGeom prst="rect">
            <a:avLst/>
          </a:prstGeom>
        </p:spPr>
      </p:pic>
      <p:sp>
        <p:nvSpPr>
          <p:cNvPr id="8" name="等腰三角形 2">
            <a:extLst>
              <a:ext uri="{FF2B5EF4-FFF2-40B4-BE49-F238E27FC236}">
                <a16:creationId xmlns:a16="http://schemas.microsoft.com/office/drawing/2014/main" id="{9E889B82-CC01-BEE6-B205-6496A283271C}"/>
              </a:ext>
            </a:extLst>
          </p:cNvPr>
          <p:cNvSpPr/>
          <p:nvPr/>
        </p:nvSpPr>
        <p:spPr>
          <a:xfrm>
            <a:off x="665745" y="1188828"/>
            <a:ext cx="2369283" cy="928134"/>
          </a:xfrm>
          <a:custGeom>
            <a:avLst/>
            <a:gdLst>
              <a:gd name="connsiteX0" fmla="*/ 36787 w 2935436"/>
              <a:gd name="connsiteY0" fmla="*/ 793363 h 928134"/>
              <a:gd name="connsiteX1" fmla="*/ 1432452 w 2935436"/>
              <a:gd name="connsiteY1" fmla="*/ 9228 h 928134"/>
              <a:gd name="connsiteX2" fmla="*/ 1502986 w 2935436"/>
              <a:gd name="connsiteY2" fmla="*/ 9228 h 928134"/>
              <a:gd name="connsiteX3" fmla="*/ 2898650 w 2935436"/>
              <a:gd name="connsiteY3" fmla="*/ 793363 h 928134"/>
              <a:gd name="connsiteX4" fmla="*/ 2863382 w 2935436"/>
              <a:gd name="connsiteY4" fmla="*/ 928134 h 928134"/>
              <a:gd name="connsiteX5" fmla="*/ 72055 w 2935436"/>
              <a:gd name="connsiteY5" fmla="*/ 928134 h 928134"/>
              <a:gd name="connsiteX6" fmla="*/ 36787 w 2935436"/>
              <a:gd name="connsiteY6" fmla="*/ 793363 h 92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5436" h="928134">
                <a:moveTo>
                  <a:pt x="36787" y="793363"/>
                </a:moveTo>
                <a:lnTo>
                  <a:pt x="1432452" y="9228"/>
                </a:lnTo>
                <a:cubicBezTo>
                  <a:pt x="1454353" y="-3076"/>
                  <a:pt x="1481085" y="-3076"/>
                  <a:pt x="1502986" y="9228"/>
                </a:cubicBezTo>
                <a:lnTo>
                  <a:pt x="2898650" y="793363"/>
                </a:lnTo>
                <a:cubicBezTo>
                  <a:pt x="2963176" y="829616"/>
                  <a:pt x="2937395" y="928134"/>
                  <a:pt x="2863382" y="928134"/>
                </a:cubicBezTo>
                <a:lnTo>
                  <a:pt x="72055" y="928134"/>
                </a:lnTo>
                <a:cubicBezTo>
                  <a:pt x="-1959" y="928134"/>
                  <a:pt x="-27739" y="829616"/>
                  <a:pt x="36787" y="793363"/>
                </a:cubicBezTo>
              </a:path>
            </a:pathLst>
          </a:custGeom>
          <a:solidFill>
            <a:srgbClr val="00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43CF70-04F3-96E5-C5AB-31772678CE3C}"/>
              </a:ext>
            </a:extLst>
          </p:cNvPr>
          <p:cNvGrpSpPr/>
          <p:nvPr/>
        </p:nvGrpSpPr>
        <p:grpSpPr>
          <a:xfrm>
            <a:off x="1539564" y="2835886"/>
            <a:ext cx="1280160" cy="944880"/>
            <a:chOff x="5994400" y="4039846"/>
            <a:chExt cx="1280160" cy="94488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2FA98A6-9235-6261-4CBC-A3A74B82B7C1}"/>
                </a:ext>
              </a:extLst>
            </p:cNvPr>
            <p:cNvSpPr/>
            <p:nvPr/>
          </p:nvSpPr>
          <p:spPr>
            <a:xfrm>
              <a:off x="5994400" y="4039846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8F37737E-F4B7-D3B0-0B0E-8704E21B57BF}"/>
                </a:ext>
              </a:extLst>
            </p:cNvPr>
            <p:cNvSpPr/>
            <p:nvPr/>
          </p:nvSpPr>
          <p:spPr>
            <a:xfrm>
              <a:off x="5994617" y="4512286"/>
              <a:ext cx="1004737" cy="472440"/>
            </a:xfrm>
            <a:custGeom>
              <a:avLst/>
              <a:gdLst>
                <a:gd name="connsiteX0" fmla="*/ 310823 w 1004737"/>
                <a:gd name="connsiteY0" fmla="*/ 0 h 472440"/>
                <a:gd name="connsiteX1" fmla="*/ 339289 w 1004737"/>
                <a:gd name="connsiteY1" fmla="*/ 9228 h 472440"/>
                <a:gd name="connsiteX2" fmla="*/ 1004737 w 1004737"/>
                <a:gd name="connsiteY2" fmla="*/ 472440 h 472440"/>
                <a:gd name="connsiteX3" fmla="*/ 157483 w 1004737"/>
                <a:gd name="connsiteY3" fmla="*/ 472440 h 472440"/>
                <a:gd name="connsiteX4" fmla="*/ 0 w 1004737"/>
                <a:gd name="connsiteY4" fmla="*/ 314957 h 472440"/>
                <a:gd name="connsiteX5" fmla="*/ 0 w 1004737"/>
                <a:gd name="connsiteY5" fmla="*/ 205775 h 472440"/>
                <a:gd name="connsiteX6" fmla="*/ 282358 w 1004737"/>
                <a:gd name="connsiteY6" fmla="*/ 9228 h 472440"/>
                <a:gd name="connsiteX7" fmla="*/ 310823 w 1004737"/>
                <a:gd name="connsiteY7" fmla="*/ 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737" h="472440">
                  <a:moveTo>
                    <a:pt x="310823" y="0"/>
                  </a:moveTo>
                  <a:cubicBezTo>
                    <a:pt x="320637" y="0"/>
                    <a:pt x="330450" y="3076"/>
                    <a:pt x="339289" y="9228"/>
                  </a:cubicBezTo>
                  <a:lnTo>
                    <a:pt x="1004737" y="472440"/>
                  </a:lnTo>
                  <a:lnTo>
                    <a:pt x="157483" y="472440"/>
                  </a:lnTo>
                  <a:cubicBezTo>
                    <a:pt x="70508" y="472440"/>
                    <a:pt x="0" y="401932"/>
                    <a:pt x="0" y="314957"/>
                  </a:cubicBezTo>
                  <a:lnTo>
                    <a:pt x="0" y="205775"/>
                  </a:lnTo>
                  <a:lnTo>
                    <a:pt x="282358" y="9228"/>
                  </a:lnTo>
                  <a:cubicBezTo>
                    <a:pt x="291197" y="3076"/>
                    <a:pt x="301010" y="0"/>
                    <a:pt x="310823" y="0"/>
                  </a:cubicBezTo>
                  <a:close/>
                </a:path>
              </a:pathLst>
            </a:custGeom>
            <a:solidFill>
              <a:srgbClr val="00A6A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6" name="等腰三角形 2">
            <a:extLst>
              <a:ext uri="{FF2B5EF4-FFF2-40B4-BE49-F238E27FC236}">
                <a16:creationId xmlns:a16="http://schemas.microsoft.com/office/drawing/2014/main" id="{72EE6675-BE11-F142-4F48-284669E98429}"/>
              </a:ext>
            </a:extLst>
          </p:cNvPr>
          <p:cNvSpPr/>
          <p:nvPr/>
        </p:nvSpPr>
        <p:spPr>
          <a:xfrm>
            <a:off x="4737559" y="1188828"/>
            <a:ext cx="2369283" cy="928134"/>
          </a:xfrm>
          <a:custGeom>
            <a:avLst/>
            <a:gdLst>
              <a:gd name="connsiteX0" fmla="*/ 36787 w 2935436"/>
              <a:gd name="connsiteY0" fmla="*/ 793363 h 928134"/>
              <a:gd name="connsiteX1" fmla="*/ 1432452 w 2935436"/>
              <a:gd name="connsiteY1" fmla="*/ 9228 h 928134"/>
              <a:gd name="connsiteX2" fmla="*/ 1502986 w 2935436"/>
              <a:gd name="connsiteY2" fmla="*/ 9228 h 928134"/>
              <a:gd name="connsiteX3" fmla="*/ 2898650 w 2935436"/>
              <a:gd name="connsiteY3" fmla="*/ 793363 h 928134"/>
              <a:gd name="connsiteX4" fmla="*/ 2863382 w 2935436"/>
              <a:gd name="connsiteY4" fmla="*/ 928134 h 928134"/>
              <a:gd name="connsiteX5" fmla="*/ 72055 w 2935436"/>
              <a:gd name="connsiteY5" fmla="*/ 928134 h 928134"/>
              <a:gd name="connsiteX6" fmla="*/ 36787 w 2935436"/>
              <a:gd name="connsiteY6" fmla="*/ 793363 h 92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5436" h="928134">
                <a:moveTo>
                  <a:pt x="36787" y="793363"/>
                </a:moveTo>
                <a:lnTo>
                  <a:pt x="1432452" y="9228"/>
                </a:lnTo>
                <a:cubicBezTo>
                  <a:pt x="1454353" y="-3076"/>
                  <a:pt x="1481085" y="-3076"/>
                  <a:pt x="1502986" y="9228"/>
                </a:cubicBezTo>
                <a:lnTo>
                  <a:pt x="2898650" y="793363"/>
                </a:lnTo>
                <a:cubicBezTo>
                  <a:pt x="2963176" y="829616"/>
                  <a:pt x="2937395" y="928134"/>
                  <a:pt x="2863382" y="928134"/>
                </a:cubicBezTo>
                <a:lnTo>
                  <a:pt x="72055" y="928134"/>
                </a:lnTo>
                <a:cubicBezTo>
                  <a:pt x="-1959" y="928134"/>
                  <a:pt x="-27739" y="829616"/>
                  <a:pt x="36787" y="793363"/>
                </a:cubicBezTo>
              </a:path>
            </a:pathLst>
          </a:custGeom>
          <a:solidFill>
            <a:srgbClr val="52BE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4158292-440E-BC37-9166-8A113A4B9471}"/>
              </a:ext>
            </a:extLst>
          </p:cNvPr>
          <p:cNvSpPr/>
          <p:nvPr/>
        </p:nvSpPr>
        <p:spPr>
          <a:xfrm>
            <a:off x="4815840" y="699642"/>
            <a:ext cx="1280160" cy="944880"/>
          </a:xfrm>
          <a:prstGeom prst="roundRect">
            <a:avLst/>
          </a:prstGeom>
          <a:solidFill>
            <a:srgbClr val="C4E7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2BE77170-E2B8-0CD7-52AF-24025684B5EA}"/>
              </a:ext>
            </a:extLst>
          </p:cNvPr>
          <p:cNvSpPr/>
          <p:nvPr/>
        </p:nvSpPr>
        <p:spPr>
          <a:xfrm>
            <a:off x="4816057" y="1172082"/>
            <a:ext cx="1004737" cy="472440"/>
          </a:xfrm>
          <a:custGeom>
            <a:avLst/>
            <a:gdLst>
              <a:gd name="connsiteX0" fmla="*/ 310823 w 1004737"/>
              <a:gd name="connsiteY0" fmla="*/ 0 h 472440"/>
              <a:gd name="connsiteX1" fmla="*/ 339289 w 1004737"/>
              <a:gd name="connsiteY1" fmla="*/ 9228 h 472440"/>
              <a:gd name="connsiteX2" fmla="*/ 1004737 w 1004737"/>
              <a:gd name="connsiteY2" fmla="*/ 472440 h 472440"/>
              <a:gd name="connsiteX3" fmla="*/ 157483 w 1004737"/>
              <a:gd name="connsiteY3" fmla="*/ 472440 h 472440"/>
              <a:gd name="connsiteX4" fmla="*/ 0 w 1004737"/>
              <a:gd name="connsiteY4" fmla="*/ 314957 h 472440"/>
              <a:gd name="connsiteX5" fmla="*/ 0 w 1004737"/>
              <a:gd name="connsiteY5" fmla="*/ 205775 h 472440"/>
              <a:gd name="connsiteX6" fmla="*/ 282358 w 1004737"/>
              <a:gd name="connsiteY6" fmla="*/ 9228 h 472440"/>
              <a:gd name="connsiteX7" fmla="*/ 310823 w 1004737"/>
              <a:gd name="connsiteY7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4737" h="472440">
                <a:moveTo>
                  <a:pt x="310823" y="0"/>
                </a:moveTo>
                <a:cubicBezTo>
                  <a:pt x="320637" y="0"/>
                  <a:pt x="330450" y="3076"/>
                  <a:pt x="339289" y="9228"/>
                </a:cubicBezTo>
                <a:lnTo>
                  <a:pt x="1004737" y="472440"/>
                </a:lnTo>
                <a:lnTo>
                  <a:pt x="157483" y="472440"/>
                </a:lnTo>
                <a:cubicBezTo>
                  <a:pt x="70508" y="472440"/>
                  <a:pt x="0" y="401932"/>
                  <a:pt x="0" y="314957"/>
                </a:cubicBezTo>
                <a:lnTo>
                  <a:pt x="0" y="205775"/>
                </a:lnTo>
                <a:lnTo>
                  <a:pt x="282358" y="9228"/>
                </a:lnTo>
                <a:cubicBezTo>
                  <a:pt x="291197" y="3076"/>
                  <a:pt x="301010" y="0"/>
                  <a:pt x="310823" y="0"/>
                </a:cubicBezTo>
                <a:close/>
              </a:path>
            </a:pathLst>
          </a:custGeom>
          <a:solidFill>
            <a:srgbClr val="00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D6B8E22-2E65-0206-C6E0-91D7FA6B4FA7}"/>
              </a:ext>
            </a:extLst>
          </p:cNvPr>
          <p:cNvGrpSpPr/>
          <p:nvPr/>
        </p:nvGrpSpPr>
        <p:grpSpPr>
          <a:xfrm>
            <a:off x="3841972" y="3308326"/>
            <a:ext cx="1279944" cy="472440"/>
            <a:chOff x="7380916" y="3163010"/>
            <a:chExt cx="1279944" cy="472440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1D5E7F87-38F2-DB8C-6C7C-E9A900869422}"/>
                </a:ext>
              </a:extLst>
            </p:cNvPr>
            <p:cNvSpPr/>
            <p:nvPr/>
          </p:nvSpPr>
          <p:spPr>
            <a:xfrm>
              <a:off x="7817205" y="3179756"/>
              <a:ext cx="843655" cy="455694"/>
            </a:xfrm>
            <a:custGeom>
              <a:avLst/>
              <a:gdLst>
                <a:gd name="connsiteX0" fmla="*/ 669856 w 843655"/>
                <a:gd name="connsiteY0" fmla="*/ 0 h 455694"/>
                <a:gd name="connsiteX1" fmla="*/ 698321 w 843655"/>
                <a:gd name="connsiteY1" fmla="*/ 9228 h 455694"/>
                <a:gd name="connsiteX2" fmla="*/ 843655 w 843655"/>
                <a:gd name="connsiteY2" fmla="*/ 110394 h 455694"/>
                <a:gd name="connsiteX3" fmla="*/ 843655 w 843655"/>
                <a:gd name="connsiteY3" fmla="*/ 298211 h 455694"/>
                <a:gd name="connsiteX4" fmla="*/ 686172 w 843655"/>
                <a:gd name="connsiteY4" fmla="*/ 455694 h 455694"/>
                <a:gd name="connsiteX5" fmla="*/ 0 w 843655"/>
                <a:gd name="connsiteY5" fmla="*/ 455694 h 455694"/>
                <a:gd name="connsiteX6" fmla="*/ 641391 w 843655"/>
                <a:gd name="connsiteY6" fmla="*/ 9228 h 455694"/>
                <a:gd name="connsiteX7" fmla="*/ 669856 w 843655"/>
                <a:gd name="connsiteY7" fmla="*/ 0 h 455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655" h="455694">
                  <a:moveTo>
                    <a:pt x="669856" y="0"/>
                  </a:moveTo>
                  <a:cubicBezTo>
                    <a:pt x="679669" y="0"/>
                    <a:pt x="689483" y="3076"/>
                    <a:pt x="698321" y="9228"/>
                  </a:cubicBezTo>
                  <a:lnTo>
                    <a:pt x="843655" y="110394"/>
                  </a:lnTo>
                  <a:lnTo>
                    <a:pt x="843655" y="298211"/>
                  </a:lnTo>
                  <a:cubicBezTo>
                    <a:pt x="843655" y="385186"/>
                    <a:pt x="773147" y="455694"/>
                    <a:pt x="686172" y="455694"/>
                  </a:cubicBezTo>
                  <a:lnTo>
                    <a:pt x="0" y="455694"/>
                  </a:lnTo>
                  <a:lnTo>
                    <a:pt x="641391" y="9228"/>
                  </a:lnTo>
                  <a:cubicBezTo>
                    <a:pt x="650230" y="3076"/>
                    <a:pt x="660043" y="0"/>
                    <a:pt x="669856" y="0"/>
                  </a:cubicBezTo>
                  <a:close/>
                </a:path>
              </a:pathLst>
            </a:cu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A0D4340-9DB2-56FE-2F73-166CF76B404B}"/>
                </a:ext>
              </a:extLst>
            </p:cNvPr>
            <p:cNvSpPr/>
            <p:nvPr/>
          </p:nvSpPr>
          <p:spPr>
            <a:xfrm>
              <a:off x="7380916" y="3163010"/>
              <a:ext cx="1004737" cy="472440"/>
            </a:xfrm>
            <a:custGeom>
              <a:avLst/>
              <a:gdLst>
                <a:gd name="connsiteX0" fmla="*/ 310823 w 1004737"/>
                <a:gd name="connsiteY0" fmla="*/ 0 h 472440"/>
                <a:gd name="connsiteX1" fmla="*/ 339289 w 1004737"/>
                <a:gd name="connsiteY1" fmla="*/ 9228 h 472440"/>
                <a:gd name="connsiteX2" fmla="*/ 1004737 w 1004737"/>
                <a:gd name="connsiteY2" fmla="*/ 472440 h 472440"/>
                <a:gd name="connsiteX3" fmla="*/ 157483 w 1004737"/>
                <a:gd name="connsiteY3" fmla="*/ 472440 h 472440"/>
                <a:gd name="connsiteX4" fmla="*/ 0 w 1004737"/>
                <a:gd name="connsiteY4" fmla="*/ 314957 h 472440"/>
                <a:gd name="connsiteX5" fmla="*/ 0 w 1004737"/>
                <a:gd name="connsiteY5" fmla="*/ 205775 h 472440"/>
                <a:gd name="connsiteX6" fmla="*/ 282358 w 1004737"/>
                <a:gd name="connsiteY6" fmla="*/ 9228 h 472440"/>
                <a:gd name="connsiteX7" fmla="*/ 310823 w 1004737"/>
                <a:gd name="connsiteY7" fmla="*/ 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737" h="472440">
                  <a:moveTo>
                    <a:pt x="310823" y="0"/>
                  </a:moveTo>
                  <a:cubicBezTo>
                    <a:pt x="320637" y="0"/>
                    <a:pt x="330450" y="3076"/>
                    <a:pt x="339289" y="9228"/>
                  </a:cubicBezTo>
                  <a:lnTo>
                    <a:pt x="1004737" y="472440"/>
                  </a:lnTo>
                  <a:lnTo>
                    <a:pt x="157483" y="472440"/>
                  </a:lnTo>
                  <a:cubicBezTo>
                    <a:pt x="70508" y="472440"/>
                    <a:pt x="0" y="401932"/>
                    <a:pt x="0" y="314957"/>
                  </a:cubicBezTo>
                  <a:lnTo>
                    <a:pt x="0" y="205775"/>
                  </a:lnTo>
                  <a:lnTo>
                    <a:pt x="282358" y="9228"/>
                  </a:lnTo>
                  <a:cubicBezTo>
                    <a:pt x="291197" y="3076"/>
                    <a:pt x="301010" y="0"/>
                    <a:pt x="310823" y="0"/>
                  </a:cubicBezTo>
                  <a:close/>
                </a:path>
              </a:pathLst>
            </a:custGeom>
            <a:solidFill>
              <a:srgbClr val="00A6A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C820726-59DF-E862-31E2-287223223CB0}"/>
              </a:ext>
            </a:extLst>
          </p:cNvPr>
          <p:cNvGrpSpPr/>
          <p:nvPr/>
        </p:nvGrpSpPr>
        <p:grpSpPr>
          <a:xfrm>
            <a:off x="6096000" y="2852632"/>
            <a:ext cx="1283303" cy="944880"/>
            <a:chOff x="6096000" y="4411813"/>
            <a:chExt cx="1283303" cy="944880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724E0CE4-2D85-736F-76D6-17D6E37E4B21}"/>
                </a:ext>
              </a:extLst>
            </p:cNvPr>
            <p:cNvSpPr/>
            <p:nvPr/>
          </p:nvSpPr>
          <p:spPr>
            <a:xfrm>
              <a:off x="6096000" y="4411813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7AB646B-1BDF-C383-B504-B24CA20D4F45}"/>
                </a:ext>
              </a:extLst>
            </p:cNvPr>
            <p:cNvGrpSpPr/>
            <p:nvPr/>
          </p:nvGrpSpPr>
          <p:grpSpPr>
            <a:xfrm>
              <a:off x="6099359" y="4884253"/>
              <a:ext cx="1279944" cy="472440"/>
              <a:chOff x="7380916" y="3163010"/>
              <a:chExt cx="1279944" cy="472440"/>
            </a:xfrm>
          </p:grpSpPr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C330748-0E99-AD07-2EBA-E6D709E7126A}"/>
                  </a:ext>
                </a:extLst>
              </p:cNvPr>
              <p:cNvSpPr/>
              <p:nvPr/>
            </p:nvSpPr>
            <p:spPr>
              <a:xfrm>
                <a:off x="7817205" y="3179756"/>
                <a:ext cx="843655" cy="455694"/>
              </a:xfrm>
              <a:custGeom>
                <a:avLst/>
                <a:gdLst>
                  <a:gd name="connsiteX0" fmla="*/ 669856 w 843655"/>
                  <a:gd name="connsiteY0" fmla="*/ 0 h 455694"/>
                  <a:gd name="connsiteX1" fmla="*/ 698321 w 843655"/>
                  <a:gd name="connsiteY1" fmla="*/ 9228 h 455694"/>
                  <a:gd name="connsiteX2" fmla="*/ 843655 w 843655"/>
                  <a:gd name="connsiteY2" fmla="*/ 110394 h 455694"/>
                  <a:gd name="connsiteX3" fmla="*/ 843655 w 843655"/>
                  <a:gd name="connsiteY3" fmla="*/ 298211 h 455694"/>
                  <a:gd name="connsiteX4" fmla="*/ 686172 w 843655"/>
                  <a:gd name="connsiteY4" fmla="*/ 455694 h 455694"/>
                  <a:gd name="connsiteX5" fmla="*/ 0 w 843655"/>
                  <a:gd name="connsiteY5" fmla="*/ 455694 h 455694"/>
                  <a:gd name="connsiteX6" fmla="*/ 641391 w 843655"/>
                  <a:gd name="connsiteY6" fmla="*/ 9228 h 455694"/>
                  <a:gd name="connsiteX7" fmla="*/ 669856 w 843655"/>
                  <a:gd name="connsiteY7" fmla="*/ 0 h 455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3655" h="455694">
                    <a:moveTo>
                      <a:pt x="669856" y="0"/>
                    </a:moveTo>
                    <a:cubicBezTo>
                      <a:pt x="679669" y="0"/>
                      <a:pt x="689483" y="3076"/>
                      <a:pt x="698321" y="9228"/>
                    </a:cubicBezTo>
                    <a:lnTo>
                      <a:pt x="843655" y="110394"/>
                    </a:lnTo>
                    <a:lnTo>
                      <a:pt x="843655" y="298211"/>
                    </a:lnTo>
                    <a:cubicBezTo>
                      <a:pt x="843655" y="385186"/>
                      <a:pt x="773147" y="455694"/>
                      <a:pt x="686172" y="455694"/>
                    </a:cubicBezTo>
                    <a:lnTo>
                      <a:pt x="0" y="455694"/>
                    </a:lnTo>
                    <a:lnTo>
                      <a:pt x="641391" y="9228"/>
                    </a:lnTo>
                    <a:cubicBezTo>
                      <a:pt x="650230" y="3076"/>
                      <a:pt x="660043" y="0"/>
                      <a:pt x="669856" y="0"/>
                    </a:cubicBezTo>
                    <a:close/>
                  </a:path>
                </a:pathLst>
              </a:cu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3B22C6A8-41D2-9E98-B9A9-AC26AC6AE096}"/>
                  </a:ext>
                </a:extLst>
              </p:cNvPr>
              <p:cNvSpPr/>
              <p:nvPr/>
            </p:nvSpPr>
            <p:spPr>
              <a:xfrm>
                <a:off x="7380916" y="3163010"/>
                <a:ext cx="1004737" cy="472440"/>
              </a:xfrm>
              <a:custGeom>
                <a:avLst/>
                <a:gdLst>
                  <a:gd name="connsiteX0" fmla="*/ 310823 w 1004737"/>
                  <a:gd name="connsiteY0" fmla="*/ 0 h 472440"/>
                  <a:gd name="connsiteX1" fmla="*/ 339289 w 1004737"/>
                  <a:gd name="connsiteY1" fmla="*/ 9228 h 472440"/>
                  <a:gd name="connsiteX2" fmla="*/ 1004737 w 1004737"/>
                  <a:gd name="connsiteY2" fmla="*/ 472440 h 472440"/>
                  <a:gd name="connsiteX3" fmla="*/ 157483 w 1004737"/>
                  <a:gd name="connsiteY3" fmla="*/ 472440 h 472440"/>
                  <a:gd name="connsiteX4" fmla="*/ 0 w 1004737"/>
                  <a:gd name="connsiteY4" fmla="*/ 314957 h 472440"/>
                  <a:gd name="connsiteX5" fmla="*/ 0 w 1004737"/>
                  <a:gd name="connsiteY5" fmla="*/ 205775 h 472440"/>
                  <a:gd name="connsiteX6" fmla="*/ 282358 w 1004737"/>
                  <a:gd name="connsiteY6" fmla="*/ 9228 h 472440"/>
                  <a:gd name="connsiteX7" fmla="*/ 310823 w 1004737"/>
                  <a:gd name="connsiteY7" fmla="*/ 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737" h="472440">
                    <a:moveTo>
                      <a:pt x="310823" y="0"/>
                    </a:moveTo>
                    <a:cubicBezTo>
                      <a:pt x="320637" y="0"/>
                      <a:pt x="330450" y="3076"/>
                      <a:pt x="339289" y="9228"/>
                    </a:cubicBezTo>
                    <a:lnTo>
                      <a:pt x="1004737" y="472440"/>
                    </a:lnTo>
                    <a:lnTo>
                      <a:pt x="157483" y="472440"/>
                    </a:lnTo>
                    <a:cubicBezTo>
                      <a:pt x="70508" y="472440"/>
                      <a:pt x="0" y="401932"/>
                      <a:pt x="0" y="314957"/>
                    </a:cubicBezTo>
                    <a:lnTo>
                      <a:pt x="0" y="205775"/>
                    </a:lnTo>
                    <a:lnTo>
                      <a:pt x="282358" y="9228"/>
                    </a:lnTo>
                    <a:cubicBezTo>
                      <a:pt x="291197" y="3076"/>
                      <a:pt x="301010" y="0"/>
                      <a:pt x="310823" y="0"/>
                    </a:cubicBezTo>
                    <a:close/>
                  </a:path>
                </a:pathLst>
              </a:custGeom>
              <a:solidFill>
                <a:srgbClr val="00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7B873AEF-F5E8-7D2A-2D97-59BEEE399D50}"/>
                </a:ext>
              </a:extLst>
            </p:cNvPr>
            <p:cNvSpPr/>
            <p:nvPr/>
          </p:nvSpPr>
          <p:spPr>
            <a:xfrm>
              <a:off x="6991334" y="4554340"/>
              <a:ext cx="225524" cy="225524"/>
            </a:xfrm>
            <a:prstGeom prst="ellipse">
              <a:avLst/>
            </a:prstGeom>
            <a:solidFill>
              <a:srgbClr val="F9E6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7AC392B-FFC5-E47F-DC80-21AF8181EA4C}"/>
              </a:ext>
            </a:extLst>
          </p:cNvPr>
          <p:cNvGrpSpPr/>
          <p:nvPr/>
        </p:nvGrpSpPr>
        <p:grpSpPr>
          <a:xfrm>
            <a:off x="8350244" y="2869378"/>
            <a:ext cx="1283303" cy="944880"/>
            <a:chOff x="6096000" y="4411813"/>
            <a:chExt cx="1283303" cy="944880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B32205A2-F752-AA4A-779E-6C6D5B1A3A47}"/>
                </a:ext>
              </a:extLst>
            </p:cNvPr>
            <p:cNvSpPr/>
            <p:nvPr/>
          </p:nvSpPr>
          <p:spPr>
            <a:xfrm>
              <a:off x="6096000" y="4411813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D0AC7462-9E4E-7828-3928-2EC9BF1F984B}"/>
                </a:ext>
              </a:extLst>
            </p:cNvPr>
            <p:cNvGrpSpPr/>
            <p:nvPr/>
          </p:nvGrpSpPr>
          <p:grpSpPr>
            <a:xfrm>
              <a:off x="6099359" y="4884253"/>
              <a:ext cx="1279944" cy="472440"/>
              <a:chOff x="7380916" y="3163010"/>
              <a:chExt cx="1279944" cy="472440"/>
            </a:xfrm>
          </p:grpSpPr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93FD75D9-BDC5-FC1E-AB5B-4DE8D5009DAF}"/>
                  </a:ext>
                </a:extLst>
              </p:cNvPr>
              <p:cNvSpPr/>
              <p:nvPr/>
            </p:nvSpPr>
            <p:spPr>
              <a:xfrm>
                <a:off x="7817205" y="3179756"/>
                <a:ext cx="843655" cy="455694"/>
              </a:xfrm>
              <a:custGeom>
                <a:avLst/>
                <a:gdLst>
                  <a:gd name="connsiteX0" fmla="*/ 669856 w 843655"/>
                  <a:gd name="connsiteY0" fmla="*/ 0 h 455694"/>
                  <a:gd name="connsiteX1" fmla="*/ 698321 w 843655"/>
                  <a:gd name="connsiteY1" fmla="*/ 9228 h 455694"/>
                  <a:gd name="connsiteX2" fmla="*/ 843655 w 843655"/>
                  <a:gd name="connsiteY2" fmla="*/ 110394 h 455694"/>
                  <a:gd name="connsiteX3" fmla="*/ 843655 w 843655"/>
                  <a:gd name="connsiteY3" fmla="*/ 298211 h 455694"/>
                  <a:gd name="connsiteX4" fmla="*/ 686172 w 843655"/>
                  <a:gd name="connsiteY4" fmla="*/ 455694 h 455694"/>
                  <a:gd name="connsiteX5" fmla="*/ 0 w 843655"/>
                  <a:gd name="connsiteY5" fmla="*/ 455694 h 455694"/>
                  <a:gd name="connsiteX6" fmla="*/ 641391 w 843655"/>
                  <a:gd name="connsiteY6" fmla="*/ 9228 h 455694"/>
                  <a:gd name="connsiteX7" fmla="*/ 669856 w 843655"/>
                  <a:gd name="connsiteY7" fmla="*/ 0 h 455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3655" h="455694">
                    <a:moveTo>
                      <a:pt x="669856" y="0"/>
                    </a:moveTo>
                    <a:cubicBezTo>
                      <a:pt x="679669" y="0"/>
                      <a:pt x="689483" y="3076"/>
                      <a:pt x="698321" y="9228"/>
                    </a:cubicBezTo>
                    <a:lnTo>
                      <a:pt x="843655" y="110394"/>
                    </a:lnTo>
                    <a:lnTo>
                      <a:pt x="843655" y="298211"/>
                    </a:lnTo>
                    <a:cubicBezTo>
                      <a:pt x="843655" y="385186"/>
                      <a:pt x="773147" y="455694"/>
                      <a:pt x="686172" y="455694"/>
                    </a:cubicBezTo>
                    <a:lnTo>
                      <a:pt x="0" y="455694"/>
                    </a:lnTo>
                    <a:lnTo>
                      <a:pt x="641391" y="9228"/>
                    </a:lnTo>
                    <a:cubicBezTo>
                      <a:pt x="650230" y="3076"/>
                      <a:pt x="660043" y="0"/>
                      <a:pt x="669856" y="0"/>
                    </a:cubicBezTo>
                    <a:close/>
                  </a:path>
                </a:pathLst>
              </a:cu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4F29A5BD-F000-246F-BF64-FFB5F181414D}"/>
                  </a:ext>
                </a:extLst>
              </p:cNvPr>
              <p:cNvSpPr/>
              <p:nvPr/>
            </p:nvSpPr>
            <p:spPr>
              <a:xfrm>
                <a:off x="7380916" y="3163010"/>
                <a:ext cx="1004737" cy="472440"/>
              </a:xfrm>
              <a:custGeom>
                <a:avLst/>
                <a:gdLst>
                  <a:gd name="connsiteX0" fmla="*/ 310823 w 1004737"/>
                  <a:gd name="connsiteY0" fmla="*/ 0 h 472440"/>
                  <a:gd name="connsiteX1" fmla="*/ 339289 w 1004737"/>
                  <a:gd name="connsiteY1" fmla="*/ 9228 h 472440"/>
                  <a:gd name="connsiteX2" fmla="*/ 1004737 w 1004737"/>
                  <a:gd name="connsiteY2" fmla="*/ 472440 h 472440"/>
                  <a:gd name="connsiteX3" fmla="*/ 157483 w 1004737"/>
                  <a:gd name="connsiteY3" fmla="*/ 472440 h 472440"/>
                  <a:gd name="connsiteX4" fmla="*/ 0 w 1004737"/>
                  <a:gd name="connsiteY4" fmla="*/ 314957 h 472440"/>
                  <a:gd name="connsiteX5" fmla="*/ 0 w 1004737"/>
                  <a:gd name="connsiteY5" fmla="*/ 205775 h 472440"/>
                  <a:gd name="connsiteX6" fmla="*/ 282358 w 1004737"/>
                  <a:gd name="connsiteY6" fmla="*/ 9228 h 472440"/>
                  <a:gd name="connsiteX7" fmla="*/ 310823 w 1004737"/>
                  <a:gd name="connsiteY7" fmla="*/ 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737" h="472440">
                    <a:moveTo>
                      <a:pt x="310823" y="0"/>
                    </a:moveTo>
                    <a:cubicBezTo>
                      <a:pt x="320637" y="0"/>
                      <a:pt x="330450" y="3076"/>
                      <a:pt x="339289" y="9228"/>
                    </a:cubicBezTo>
                    <a:lnTo>
                      <a:pt x="1004737" y="472440"/>
                    </a:lnTo>
                    <a:lnTo>
                      <a:pt x="157483" y="472440"/>
                    </a:lnTo>
                    <a:cubicBezTo>
                      <a:pt x="70508" y="472440"/>
                      <a:pt x="0" y="401932"/>
                      <a:pt x="0" y="314957"/>
                    </a:cubicBezTo>
                    <a:lnTo>
                      <a:pt x="0" y="205775"/>
                    </a:lnTo>
                    <a:lnTo>
                      <a:pt x="282358" y="9228"/>
                    </a:lnTo>
                    <a:cubicBezTo>
                      <a:pt x="291197" y="3076"/>
                      <a:pt x="301010" y="0"/>
                      <a:pt x="310823" y="0"/>
                    </a:cubicBezTo>
                    <a:close/>
                  </a:path>
                </a:pathLst>
              </a:custGeom>
              <a:solidFill>
                <a:srgbClr val="00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AFF72A97-B65B-8C79-8D61-D546343BAE21}"/>
                </a:ext>
              </a:extLst>
            </p:cNvPr>
            <p:cNvSpPr/>
            <p:nvPr/>
          </p:nvSpPr>
          <p:spPr>
            <a:xfrm>
              <a:off x="6991334" y="4554340"/>
              <a:ext cx="225524" cy="225524"/>
            </a:xfrm>
            <a:prstGeom prst="ellipse">
              <a:avLst/>
            </a:prstGeom>
            <a:solidFill>
              <a:srgbClr val="F9E6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354DBA1-9584-646F-B9E9-96C2597F5E9B}"/>
              </a:ext>
            </a:extLst>
          </p:cNvPr>
          <p:cNvSpPr/>
          <p:nvPr/>
        </p:nvSpPr>
        <p:spPr>
          <a:xfrm>
            <a:off x="4370354" y="4888286"/>
            <a:ext cx="1280160" cy="944880"/>
          </a:xfrm>
          <a:prstGeom prst="roundRect">
            <a:avLst/>
          </a:prstGeom>
          <a:solidFill>
            <a:srgbClr val="B3B2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BC2B0DE6-816C-1A82-9039-5FEDA746A2F4}"/>
              </a:ext>
            </a:extLst>
          </p:cNvPr>
          <p:cNvSpPr/>
          <p:nvPr/>
        </p:nvSpPr>
        <p:spPr>
          <a:xfrm>
            <a:off x="4419310" y="4946008"/>
            <a:ext cx="1280160" cy="944880"/>
          </a:xfrm>
          <a:prstGeom prst="roundRect">
            <a:avLst/>
          </a:prstGeom>
          <a:solidFill>
            <a:srgbClr val="0F6D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DC7F1249-5C7F-709F-70A1-E3CA56A7D9E1}"/>
              </a:ext>
            </a:extLst>
          </p:cNvPr>
          <p:cNvGrpSpPr/>
          <p:nvPr/>
        </p:nvGrpSpPr>
        <p:grpSpPr>
          <a:xfrm>
            <a:off x="4484579" y="5003730"/>
            <a:ext cx="1283303" cy="944880"/>
            <a:chOff x="6096000" y="4411813"/>
            <a:chExt cx="1283303" cy="944880"/>
          </a:xfrm>
        </p:grpSpPr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7F0DD3D6-3347-B6E5-1183-DE1C003AC271}"/>
                </a:ext>
              </a:extLst>
            </p:cNvPr>
            <p:cNvSpPr/>
            <p:nvPr/>
          </p:nvSpPr>
          <p:spPr>
            <a:xfrm>
              <a:off x="6096000" y="4411813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B9B7F8D-7458-54E3-9BE0-1994B87574DA}"/>
                </a:ext>
              </a:extLst>
            </p:cNvPr>
            <p:cNvGrpSpPr/>
            <p:nvPr/>
          </p:nvGrpSpPr>
          <p:grpSpPr>
            <a:xfrm>
              <a:off x="6099359" y="4884253"/>
              <a:ext cx="1279944" cy="472440"/>
              <a:chOff x="7380916" y="3163010"/>
              <a:chExt cx="1279944" cy="472440"/>
            </a:xfrm>
          </p:grpSpPr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E9611836-5152-069A-091D-ED7F7BC07631}"/>
                  </a:ext>
                </a:extLst>
              </p:cNvPr>
              <p:cNvSpPr/>
              <p:nvPr/>
            </p:nvSpPr>
            <p:spPr>
              <a:xfrm>
                <a:off x="7817205" y="3179756"/>
                <a:ext cx="843655" cy="455694"/>
              </a:xfrm>
              <a:custGeom>
                <a:avLst/>
                <a:gdLst>
                  <a:gd name="connsiteX0" fmla="*/ 669856 w 843655"/>
                  <a:gd name="connsiteY0" fmla="*/ 0 h 455694"/>
                  <a:gd name="connsiteX1" fmla="*/ 698321 w 843655"/>
                  <a:gd name="connsiteY1" fmla="*/ 9228 h 455694"/>
                  <a:gd name="connsiteX2" fmla="*/ 843655 w 843655"/>
                  <a:gd name="connsiteY2" fmla="*/ 110394 h 455694"/>
                  <a:gd name="connsiteX3" fmla="*/ 843655 w 843655"/>
                  <a:gd name="connsiteY3" fmla="*/ 298211 h 455694"/>
                  <a:gd name="connsiteX4" fmla="*/ 686172 w 843655"/>
                  <a:gd name="connsiteY4" fmla="*/ 455694 h 455694"/>
                  <a:gd name="connsiteX5" fmla="*/ 0 w 843655"/>
                  <a:gd name="connsiteY5" fmla="*/ 455694 h 455694"/>
                  <a:gd name="connsiteX6" fmla="*/ 641391 w 843655"/>
                  <a:gd name="connsiteY6" fmla="*/ 9228 h 455694"/>
                  <a:gd name="connsiteX7" fmla="*/ 669856 w 843655"/>
                  <a:gd name="connsiteY7" fmla="*/ 0 h 455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3655" h="455694">
                    <a:moveTo>
                      <a:pt x="669856" y="0"/>
                    </a:moveTo>
                    <a:cubicBezTo>
                      <a:pt x="679669" y="0"/>
                      <a:pt x="689483" y="3076"/>
                      <a:pt x="698321" y="9228"/>
                    </a:cubicBezTo>
                    <a:lnTo>
                      <a:pt x="843655" y="110394"/>
                    </a:lnTo>
                    <a:lnTo>
                      <a:pt x="843655" y="298211"/>
                    </a:lnTo>
                    <a:cubicBezTo>
                      <a:pt x="843655" y="385186"/>
                      <a:pt x="773147" y="455694"/>
                      <a:pt x="686172" y="455694"/>
                    </a:cubicBezTo>
                    <a:lnTo>
                      <a:pt x="0" y="455694"/>
                    </a:lnTo>
                    <a:lnTo>
                      <a:pt x="641391" y="9228"/>
                    </a:lnTo>
                    <a:cubicBezTo>
                      <a:pt x="650230" y="3076"/>
                      <a:pt x="660043" y="0"/>
                      <a:pt x="669856" y="0"/>
                    </a:cubicBezTo>
                    <a:close/>
                  </a:path>
                </a:pathLst>
              </a:cu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80076585-7A01-71E6-E234-1260371B00CA}"/>
                  </a:ext>
                </a:extLst>
              </p:cNvPr>
              <p:cNvSpPr/>
              <p:nvPr/>
            </p:nvSpPr>
            <p:spPr>
              <a:xfrm>
                <a:off x="7380916" y="3163010"/>
                <a:ext cx="1004737" cy="472440"/>
              </a:xfrm>
              <a:custGeom>
                <a:avLst/>
                <a:gdLst>
                  <a:gd name="connsiteX0" fmla="*/ 310823 w 1004737"/>
                  <a:gd name="connsiteY0" fmla="*/ 0 h 472440"/>
                  <a:gd name="connsiteX1" fmla="*/ 339289 w 1004737"/>
                  <a:gd name="connsiteY1" fmla="*/ 9228 h 472440"/>
                  <a:gd name="connsiteX2" fmla="*/ 1004737 w 1004737"/>
                  <a:gd name="connsiteY2" fmla="*/ 472440 h 472440"/>
                  <a:gd name="connsiteX3" fmla="*/ 157483 w 1004737"/>
                  <a:gd name="connsiteY3" fmla="*/ 472440 h 472440"/>
                  <a:gd name="connsiteX4" fmla="*/ 0 w 1004737"/>
                  <a:gd name="connsiteY4" fmla="*/ 314957 h 472440"/>
                  <a:gd name="connsiteX5" fmla="*/ 0 w 1004737"/>
                  <a:gd name="connsiteY5" fmla="*/ 205775 h 472440"/>
                  <a:gd name="connsiteX6" fmla="*/ 282358 w 1004737"/>
                  <a:gd name="connsiteY6" fmla="*/ 9228 h 472440"/>
                  <a:gd name="connsiteX7" fmla="*/ 310823 w 1004737"/>
                  <a:gd name="connsiteY7" fmla="*/ 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737" h="472440">
                    <a:moveTo>
                      <a:pt x="310823" y="0"/>
                    </a:moveTo>
                    <a:cubicBezTo>
                      <a:pt x="320637" y="0"/>
                      <a:pt x="330450" y="3076"/>
                      <a:pt x="339289" y="9228"/>
                    </a:cubicBezTo>
                    <a:lnTo>
                      <a:pt x="1004737" y="472440"/>
                    </a:lnTo>
                    <a:lnTo>
                      <a:pt x="157483" y="472440"/>
                    </a:lnTo>
                    <a:cubicBezTo>
                      <a:pt x="70508" y="472440"/>
                      <a:pt x="0" y="401932"/>
                      <a:pt x="0" y="314957"/>
                    </a:cubicBezTo>
                    <a:lnTo>
                      <a:pt x="0" y="205775"/>
                    </a:lnTo>
                    <a:lnTo>
                      <a:pt x="282358" y="9228"/>
                    </a:lnTo>
                    <a:cubicBezTo>
                      <a:pt x="291197" y="3076"/>
                      <a:pt x="301010" y="0"/>
                      <a:pt x="310823" y="0"/>
                    </a:cubicBezTo>
                    <a:close/>
                  </a:path>
                </a:pathLst>
              </a:custGeom>
              <a:solidFill>
                <a:srgbClr val="00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AB8D864-AF5C-B05B-F625-5F71577C39A5}"/>
                </a:ext>
              </a:extLst>
            </p:cNvPr>
            <p:cNvSpPr/>
            <p:nvPr/>
          </p:nvSpPr>
          <p:spPr>
            <a:xfrm>
              <a:off x="6991334" y="4554340"/>
              <a:ext cx="225524" cy="225524"/>
            </a:xfrm>
            <a:prstGeom prst="ellipse">
              <a:avLst/>
            </a:prstGeom>
            <a:solidFill>
              <a:srgbClr val="F9E6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CE7518A-1DD7-4691-ECC7-810D72C5102A}"/>
              </a:ext>
            </a:extLst>
          </p:cNvPr>
          <p:cNvGrpSpPr/>
          <p:nvPr/>
        </p:nvGrpSpPr>
        <p:grpSpPr>
          <a:xfrm>
            <a:off x="6736080" y="4899341"/>
            <a:ext cx="1397528" cy="1060324"/>
            <a:chOff x="6736080" y="4899341"/>
            <a:chExt cx="1397528" cy="1060324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0C16576E-7CE4-60F1-DB2E-4BEE73CD69D4}"/>
                </a:ext>
              </a:extLst>
            </p:cNvPr>
            <p:cNvSpPr/>
            <p:nvPr/>
          </p:nvSpPr>
          <p:spPr>
            <a:xfrm>
              <a:off x="6736080" y="4899341"/>
              <a:ext cx="1280160" cy="944880"/>
            </a:xfrm>
            <a:prstGeom prst="roundRect">
              <a:avLst/>
            </a:prstGeom>
            <a:solidFill>
              <a:srgbClr val="B3B2C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83D68317-9D99-E5F0-82B0-9CEB31D48E61}"/>
                </a:ext>
              </a:extLst>
            </p:cNvPr>
            <p:cNvSpPr/>
            <p:nvPr/>
          </p:nvSpPr>
          <p:spPr>
            <a:xfrm>
              <a:off x="6785036" y="4957063"/>
              <a:ext cx="1280160" cy="944880"/>
            </a:xfrm>
            <a:prstGeom prst="roundRect">
              <a:avLst/>
            </a:prstGeom>
            <a:solidFill>
              <a:srgbClr val="0F6D8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D7C359B-7866-B974-C30C-B3420FEE085E}"/>
                </a:ext>
              </a:extLst>
            </p:cNvPr>
            <p:cNvGrpSpPr/>
            <p:nvPr/>
          </p:nvGrpSpPr>
          <p:grpSpPr>
            <a:xfrm>
              <a:off x="6850305" y="5014785"/>
              <a:ext cx="1283303" cy="944880"/>
              <a:chOff x="6096000" y="4411813"/>
              <a:chExt cx="1283303" cy="944880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6A0AA976-8BD4-1F81-7B47-B0383F89FB14}"/>
                  </a:ext>
                </a:extLst>
              </p:cNvPr>
              <p:cNvSpPr/>
              <p:nvPr/>
            </p:nvSpPr>
            <p:spPr>
              <a:xfrm>
                <a:off x="6096000" y="4411813"/>
                <a:ext cx="1280160" cy="944880"/>
              </a:xfrm>
              <a:prstGeom prst="roundRect">
                <a:avLst/>
              </a:pr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AD904522-0057-EEFE-0BDB-49FDFF1FD356}"/>
                  </a:ext>
                </a:extLst>
              </p:cNvPr>
              <p:cNvGrpSpPr/>
              <p:nvPr/>
            </p:nvGrpSpPr>
            <p:grpSpPr>
              <a:xfrm>
                <a:off x="6099359" y="4884253"/>
                <a:ext cx="1279944" cy="472440"/>
                <a:chOff x="7380916" y="3163010"/>
                <a:chExt cx="1279944" cy="472440"/>
              </a:xfrm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741DC735-42FF-49D9-47EA-FEFA9D5459A4}"/>
                    </a:ext>
                  </a:extLst>
                </p:cNvPr>
                <p:cNvSpPr/>
                <p:nvPr/>
              </p:nvSpPr>
              <p:spPr>
                <a:xfrm>
                  <a:off x="7817205" y="3179756"/>
                  <a:ext cx="843655" cy="455694"/>
                </a:xfrm>
                <a:custGeom>
                  <a:avLst/>
                  <a:gdLst>
                    <a:gd name="connsiteX0" fmla="*/ 669856 w 843655"/>
                    <a:gd name="connsiteY0" fmla="*/ 0 h 455694"/>
                    <a:gd name="connsiteX1" fmla="*/ 698321 w 843655"/>
                    <a:gd name="connsiteY1" fmla="*/ 9228 h 455694"/>
                    <a:gd name="connsiteX2" fmla="*/ 843655 w 843655"/>
                    <a:gd name="connsiteY2" fmla="*/ 110394 h 455694"/>
                    <a:gd name="connsiteX3" fmla="*/ 843655 w 843655"/>
                    <a:gd name="connsiteY3" fmla="*/ 298211 h 455694"/>
                    <a:gd name="connsiteX4" fmla="*/ 686172 w 843655"/>
                    <a:gd name="connsiteY4" fmla="*/ 455694 h 455694"/>
                    <a:gd name="connsiteX5" fmla="*/ 0 w 843655"/>
                    <a:gd name="connsiteY5" fmla="*/ 455694 h 455694"/>
                    <a:gd name="connsiteX6" fmla="*/ 641391 w 843655"/>
                    <a:gd name="connsiteY6" fmla="*/ 9228 h 455694"/>
                    <a:gd name="connsiteX7" fmla="*/ 669856 w 843655"/>
                    <a:gd name="connsiteY7" fmla="*/ 0 h 455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43655" h="455694">
                      <a:moveTo>
                        <a:pt x="669856" y="0"/>
                      </a:moveTo>
                      <a:cubicBezTo>
                        <a:pt x="679669" y="0"/>
                        <a:pt x="689483" y="3076"/>
                        <a:pt x="698321" y="9228"/>
                      </a:cubicBezTo>
                      <a:lnTo>
                        <a:pt x="843655" y="110394"/>
                      </a:lnTo>
                      <a:lnTo>
                        <a:pt x="843655" y="298211"/>
                      </a:lnTo>
                      <a:cubicBezTo>
                        <a:pt x="843655" y="385186"/>
                        <a:pt x="773147" y="455694"/>
                        <a:pt x="686172" y="455694"/>
                      </a:cubicBezTo>
                      <a:lnTo>
                        <a:pt x="0" y="455694"/>
                      </a:lnTo>
                      <a:lnTo>
                        <a:pt x="641391" y="9228"/>
                      </a:lnTo>
                      <a:cubicBezTo>
                        <a:pt x="650230" y="3076"/>
                        <a:pt x="660043" y="0"/>
                        <a:pt x="669856" y="0"/>
                      </a:cubicBezTo>
                      <a:close/>
                    </a:path>
                  </a:pathLst>
                </a:cu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任意多边形: 形状 11">
                  <a:extLst>
                    <a:ext uri="{FF2B5EF4-FFF2-40B4-BE49-F238E27FC236}">
                      <a16:creationId xmlns:a16="http://schemas.microsoft.com/office/drawing/2014/main" id="{DB450987-77DD-09D4-8676-1B11C49C9BE2}"/>
                    </a:ext>
                  </a:extLst>
                </p:cNvPr>
                <p:cNvSpPr/>
                <p:nvPr/>
              </p:nvSpPr>
              <p:spPr>
                <a:xfrm>
                  <a:off x="7380916" y="3163010"/>
                  <a:ext cx="1004737" cy="472440"/>
                </a:xfrm>
                <a:custGeom>
                  <a:avLst/>
                  <a:gdLst>
                    <a:gd name="connsiteX0" fmla="*/ 310823 w 1004737"/>
                    <a:gd name="connsiteY0" fmla="*/ 0 h 472440"/>
                    <a:gd name="connsiteX1" fmla="*/ 339289 w 1004737"/>
                    <a:gd name="connsiteY1" fmla="*/ 9228 h 472440"/>
                    <a:gd name="connsiteX2" fmla="*/ 1004737 w 1004737"/>
                    <a:gd name="connsiteY2" fmla="*/ 472440 h 472440"/>
                    <a:gd name="connsiteX3" fmla="*/ 157483 w 1004737"/>
                    <a:gd name="connsiteY3" fmla="*/ 472440 h 472440"/>
                    <a:gd name="connsiteX4" fmla="*/ 0 w 1004737"/>
                    <a:gd name="connsiteY4" fmla="*/ 314957 h 472440"/>
                    <a:gd name="connsiteX5" fmla="*/ 0 w 1004737"/>
                    <a:gd name="connsiteY5" fmla="*/ 205775 h 472440"/>
                    <a:gd name="connsiteX6" fmla="*/ 282358 w 1004737"/>
                    <a:gd name="connsiteY6" fmla="*/ 9228 h 472440"/>
                    <a:gd name="connsiteX7" fmla="*/ 310823 w 1004737"/>
                    <a:gd name="connsiteY7" fmla="*/ 0 h 472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4737" h="472440">
                      <a:moveTo>
                        <a:pt x="310823" y="0"/>
                      </a:moveTo>
                      <a:cubicBezTo>
                        <a:pt x="320637" y="0"/>
                        <a:pt x="330450" y="3076"/>
                        <a:pt x="339289" y="9228"/>
                      </a:cubicBezTo>
                      <a:lnTo>
                        <a:pt x="1004737" y="472440"/>
                      </a:lnTo>
                      <a:lnTo>
                        <a:pt x="157483" y="472440"/>
                      </a:lnTo>
                      <a:cubicBezTo>
                        <a:pt x="70508" y="472440"/>
                        <a:pt x="0" y="401932"/>
                        <a:pt x="0" y="314957"/>
                      </a:cubicBezTo>
                      <a:lnTo>
                        <a:pt x="0" y="205775"/>
                      </a:lnTo>
                      <a:lnTo>
                        <a:pt x="282358" y="9228"/>
                      </a:lnTo>
                      <a:cubicBezTo>
                        <a:pt x="291197" y="3076"/>
                        <a:pt x="301010" y="0"/>
                        <a:pt x="310823" y="0"/>
                      </a:cubicBezTo>
                      <a:close/>
                    </a:path>
                  </a:pathLst>
                </a:custGeom>
                <a:solidFill>
                  <a:srgbClr val="00A6A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A1FE284-FE3E-5482-5108-88343D81AEDA}"/>
                  </a:ext>
                </a:extLst>
              </p:cNvPr>
              <p:cNvSpPr/>
              <p:nvPr/>
            </p:nvSpPr>
            <p:spPr>
              <a:xfrm>
                <a:off x="6991334" y="4554340"/>
                <a:ext cx="225524" cy="225524"/>
              </a:xfrm>
              <a:prstGeom prst="ellipse">
                <a:avLst/>
              </a:prstGeom>
              <a:solidFill>
                <a:srgbClr val="F9E65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06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170</Words>
  <Application>Microsoft Office PowerPoint</Application>
  <PresentationFormat>宽屏</PresentationFormat>
  <Paragraphs>109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泽源 林</dc:creator>
  <cp:lastModifiedBy>泽源 林</cp:lastModifiedBy>
  <cp:revision>10</cp:revision>
  <dcterms:created xsi:type="dcterms:W3CDTF">2025-05-23T01:09:24Z</dcterms:created>
  <dcterms:modified xsi:type="dcterms:W3CDTF">2025-05-29T03:56:10Z</dcterms:modified>
</cp:coreProperties>
</file>