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D82"/>
    <a:srgbClr val="071531"/>
    <a:srgbClr val="E8E8E8"/>
    <a:srgbClr val="C6DAEA"/>
    <a:srgbClr val="117F87"/>
    <a:srgbClr val="5776CD"/>
    <a:srgbClr val="6375C1"/>
    <a:srgbClr val="B4C0FC"/>
    <a:srgbClr val="8091CA"/>
    <a:srgbClr val="5A8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57C9-24A0-595E-5804-44D8E5204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741B9B-065C-AE85-EE5C-A492DC92F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D08D0-8EC1-A4B4-EDCA-FB137785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EB532-E2B9-DA9C-D0C6-7969BEC4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438E5-6B40-8851-A62A-2600BF45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944C5-BCA2-A3C7-3A06-F53C356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B31E99-C0A1-8643-F720-6F5162E73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62E4E-F9C7-E1A1-2BCD-6DC44023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8D0F0-726D-F88A-EF2C-E04DAC50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C3446-4EB7-07F9-EB3E-9C8FA7A2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59AA10-9D85-8329-8E20-0EF7D793B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D6B29-1446-A3BD-FC0F-A0933DBE3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FFDAE-3EDE-5093-3D9E-CF60A00C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9333B-776A-9BDC-B050-321F2DED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A27D0-9874-28A8-B0EF-5A12F75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3965-8D00-C57C-3831-A9897FCB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27116-EECC-A925-559B-06E3B603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5E46-AAE4-E20F-148B-0CD751B8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ADBC6-6274-7767-EA86-39BE4FC0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83EB8-4788-76BA-1391-6E888E0F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8C49-272F-62C4-CA5A-9BE0A478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FAF85-6548-2A80-34BF-96ACFB4D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5C5F7-7BD8-A059-4C02-9A02304D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3A6E9-CBD6-DFC5-A223-202C725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FBF29-8D52-084B-D089-01085A8F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1B2FA-2026-34AC-C58C-2AA06D08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73961-1B87-653E-AA9F-78BF44C33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C3383-4ABA-6783-8111-B09C4FAC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97B88-8F6B-EB76-2148-3A2681FF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CC68F-9156-5515-C70D-3B62722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1BBFA-580A-509A-ED36-3C48E4FA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EF26-7EDE-3648-8211-A8B45DD9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F8123-FDAF-BA18-AD9B-19385124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702D9-E698-242D-B0E2-CA47D79B9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82F444-A564-497E-E222-F60AA6833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EAA40-0E80-BFBF-9FA4-4DD8F73F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269D5-7F49-B263-DBA0-C2FC7CF8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F33884-B0D3-45F0-65A7-4BE0CF16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1D7596-70E0-3E4B-4BB5-10F3EEF7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57AC6-D3A8-BD9E-000A-9C7EF040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43A5FF-08BD-FC48-F5BF-5044E937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CFB97E-ABBF-A7C1-C4EA-15304951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B8494C-7FB0-C350-E008-48DA3944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B6CB1-FA18-6274-99D4-FAA2413A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F85A32-B497-DE0D-E21B-23953C1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DFCF3-543E-D4C8-9C7D-322E8227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C41B4-CA68-0932-A92B-B24D4AA9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C36C9-E9A4-18EA-8ED3-B500FA2D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90ED4-EF6C-41DE-F6E6-783026BA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51A11-C2DF-83D3-40D3-51278EC2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F257F-76C2-067E-4D89-D56A685B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54F9E-13C9-D45C-43DD-CDAE5D73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2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A6AC-19B0-72EC-9C29-59FB94C0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66337E-2730-5417-DDF2-9CB06F9B4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F0531-F7D8-639F-FD10-16D5AC69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4D2B9-F36C-B7E2-8083-D138348C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00FC5-D64F-D3A9-CBB1-435B9526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3815E-745B-3A9E-7D5F-75BEAC42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25ADC5-321B-96B3-9BB1-F37846BE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20EE3-1F00-B9E8-A5DF-A1751AE2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DA572-7456-9A31-9EC7-20F0B725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69C6E-B791-4862-B309-304C9A3D561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F1565-C777-E90C-B857-5476322A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BC565-C2D5-981B-8492-C6AFB489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2405C9-6D71-EB16-3FEF-97F8FD160934}"/>
              </a:ext>
            </a:extLst>
          </p:cNvPr>
          <p:cNvSpPr/>
          <p:nvPr/>
        </p:nvSpPr>
        <p:spPr>
          <a:xfrm>
            <a:off x="866633" y="887102"/>
            <a:ext cx="4169391" cy="2484000"/>
          </a:xfrm>
          <a:prstGeom prst="roundRect">
            <a:avLst>
              <a:gd name="adj" fmla="val 6074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6EF3770-E805-DFE5-E3BB-9CF868E57EFD}"/>
              </a:ext>
            </a:extLst>
          </p:cNvPr>
          <p:cNvSpPr/>
          <p:nvPr/>
        </p:nvSpPr>
        <p:spPr>
          <a:xfrm rot="5400000">
            <a:off x="5269768" y="2682016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4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1CB450-92DE-BC74-AA48-FA4DC8162BA4}"/>
              </a:ext>
            </a:extLst>
          </p:cNvPr>
          <p:cNvSpPr/>
          <p:nvPr/>
        </p:nvSpPr>
        <p:spPr>
          <a:xfrm>
            <a:off x="1062244" y="1036440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F5B88D8-327A-8E7B-9137-54BAA55186E6}"/>
              </a:ext>
            </a:extLst>
          </p:cNvPr>
          <p:cNvSpPr/>
          <p:nvPr/>
        </p:nvSpPr>
        <p:spPr>
          <a:xfrm rot="5400000">
            <a:off x="4935627" y="2919664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9B37CA4-7688-7297-B388-6999E138722B}"/>
              </a:ext>
            </a:extLst>
          </p:cNvPr>
          <p:cNvSpPr/>
          <p:nvPr/>
        </p:nvSpPr>
        <p:spPr>
          <a:xfrm>
            <a:off x="6319496" y="1036440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0300E8B-1A10-B4DC-4E98-E25CBE75DFD3}"/>
              </a:ext>
            </a:extLst>
          </p:cNvPr>
          <p:cNvSpPr/>
          <p:nvPr/>
        </p:nvSpPr>
        <p:spPr>
          <a:xfrm>
            <a:off x="1062244" y="3734688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8826CC4-1A02-0AF4-E741-B9EA5B55C1BA}"/>
              </a:ext>
            </a:extLst>
          </p:cNvPr>
          <p:cNvSpPr/>
          <p:nvPr/>
        </p:nvSpPr>
        <p:spPr>
          <a:xfrm rot="10800000">
            <a:off x="1285701" y="6114791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2355C81-C71D-F159-7375-85D355D56EE7}"/>
              </a:ext>
            </a:extLst>
          </p:cNvPr>
          <p:cNvSpPr/>
          <p:nvPr/>
        </p:nvSpPr>
        <p:spPr>
          <a:xfrm>
            <a:off x="6319496" y="373784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BD0CBE7-048C-B347-6B79-B942DAD11A00}"/>
              </a:ext>
            </a:extLst>
          </p:cNvPr>
          <p:cNvSpPr/>
          <p:nvPr/>
        </p:nvSpPr>
        <p:spPr>
          <a:xfrm>
            <a:off x="1396704" y="764491"/>
            <a:ext cx="9722009" cy="5601391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6DB3F4-023C-F92B-8687-B0125B987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69" y="1177777"/>
            <a:ext cx="1258649" cy="117283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104EC88A-E732-50C2-CEB8-4A5B05ECF256}"/>
              </a:ext>
            </a:extLst>
          </p:cNvPr>
          <p:cNvGrpSpPr/>
          <p:nvPr/>
        </p:nvGrpSpPr>
        <p:grpSpPr>
          <a:xfrm>
            <a:off x="1874124" y="4140374"/>
            <a:ext cx="919666" cy="1031709"/>
            <a:chOff x="9835465" y="3560322"/>
            <a:chExt cx="1209475" cy="1374844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1EA544E-8019-9EA6-41E3-E04B2FDECA48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AD69C22-3738-BFC4-1A9A-668DE64BC541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0A7C38F-A07B-7C82-AB4C-4C2766F6D3E2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E798861D-CD17-66AC-1224-98507951676C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453B0C12-1E60-F38D-5E06-D2D845D4AFB8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25" name="任意多边形: 形状 24">
                    <a:extLst>
                      <a:ext uri="{FF2B5EF4-FFF2-40B4-BE49-F238E27FC236}">
                        <a16:creationId xmlns:a16="http://schemas.microsoft.com/office/drawing/2014/main" id="{6557D489-DAE9-1205-E942-28E9472CD442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id="{D4C12622-9C99-82BE-7F26-DEDD7F517D3E}"/>
                      </a:ext>
                    </a:extLst>
                  </p:cNvPr>
                  <p:cNvCxnSpPr>
                    <a:stCxn id="25" idx="1"/>
                    <a:endCxn id="25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DB558C17-FCFE-67A8-6498-1094BA17D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AD75D5E1-9163-1BB9-C585-FE12F4293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92FC81F4-0518-DCD7-8609-F7E331A14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4960ABDF-9B80-64CD-613F-7F7AE63F5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43294120-029F-509F-A975-4798A1D6F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0E44E43-114A-3CCC-B776-2C5B40484D13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E10379D-12C5-218E-0211-FF48526BA9E1}"/>
              </a:ext>
            </a:extLst>
          </p:cNvPr>
          <p:cNvGrpSpPr/>
          <p:nvPr/>
        </p:nvGrpSpPr>
        <p:grpSpPr>
          <a:xfrm>
            <a:off x="1766653" y="2760368"/>
            <a:ext cx="1121307" cy="898527"/>
            <a:chOff x="6736080" y="4899341"/>
            <a:chExt cx="1397528" cy="1060324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602EB6D6-6F54-DFE4-DC26-273B6DACD020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A7E1804-08E7-6CD2-D8FE-35AEDA5C70A4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3DCA273-CDB4-91AA-1235-05BC60D85F50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0E73912C-21F6-2B88-8A79-511008D87261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F2C9160C-0D4F-6A22-68DE-B6678572FD18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1AE2FDC3-AFD3-AD05-965E-939D7F5C4B09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34CBA879-1C46-1F05-C293-C87EB215D471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9F1CAB8-1927-4B0D-B207-FDCCBBAFC24F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370B4BC-DE9D-841C-C9E6-778403E0D1AC}"/>
              </a:ext>
            </a:extLst>
          </p:cNvPr>
          <p:cNvGrpSpPr/>
          <p:nvPr/>
        </p:nvGrpSpPr>
        <p:grpSpPr>
          <a:xfrm>
            <a:off x="3214500" y="4144369"/>
            <a:ext cx="1242060" cy="1027714"/>
            <a:chOff x="3254067" y="3967672"/>
            <a:chExt cx="1477953" cy="129774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825921B-9C15-103D-CB4C-420E7E79FEDB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F6DAA04D-F2DF-B517-3571-F6969F5FF14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5AF2EDC6-1ED3-3F24-C586-3ACF035F49F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5C16F302-1341-34D0-1CCD-16268B52A4C4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ACD47A6-8403-A3F6-95AD-0ACD0B1CCCED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4A64457-8D2D-AB13-B9BD-5811A0A3679E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E8D52DBE-452B-4BD5-70B2-0B3D925DEA69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4C9C1967-57B2-C7F0-EA71-8F7CE72BF69F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AC70C8D3-3BD5-FCC4-4F9C-68BE0BEB2C17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83BC0F3-6EC4-0BE2-E43C-F656D1A6EE0A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AB175BC-FE1F-6A61-4E14-01749FA83D3A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7E4FCCE1-548D-A6C9-DA92-46DFE108ABD6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F6AFE662-4F0B-DF85-6DAE-60AB847F1F7C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5A3203DF-1461-7A3E-CBC4-D56823C79CDA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5BDB265-5AEB-B9A0-9CD4-01729C892754}"/>
                </a:ext>
              </a:extLst>
            </p:cNvPr>
            <p:cNvCxnSpPr>
              <a:stCxn id="80" idx="6"/>
              <a:endCxn id="84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323B5E3-EF10-9A3E-21E2-CE5EB8ED2AF8}"/>
                </a:ext>
              </a:extLst>
            </p:cNvPr>
            <p:cNvCxnSpPr>
              <a:stCxn id="81" idx="6"/>
              <a:endCxn id="84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A95748F-F294-2521-0C22-20B810697945}"/>
                </a:ext>
              </a:extLst>
            </p:cNvPr>
            <p:cNvCxnSpPr>
              <a:stCxn id="80" idx="6"/>
              <a:endCxn id="85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CF5E453-34B4-AEEF-074D-F68A9D0C82B3}"/>
                </a:ext>
              </a:extLst>
            </p:cNvPr>
            <p:cNvCxnSpPr>
              <a:stCxn id="80" idx="6"/>
              <a:endCxn id="86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791A772-CCF9-ACBF-DCF8-9DAF0244768F}"/>
                </a:ext>
              </a:extLst>
            </p:cNvPr>
            <p:cNvCxnSpPr>
              <a:stCxn id="81" idx="6"/>
              <a:endCxn id="85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05CF500-7F03-A20A-FEC8-B5A01B71281B}"/>
                </a:ext>
              </a:extLst>
            </p:cNvPr>
            <p:cNvCxnSpPr>
              <a:stCxn id="81" idx="6"/>
              <a:endCxn id="86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4E31A94-20F1-BDE4-59BE-A9B443CAFC9F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0321D17-DFF5-4019-00CD-7C48B49C83B7}"/>
                </a:ext>
              </a:extLst>
            </p:cNvPr>
            <p:cNvCxnSpPr>
              <a:stCxn id="82" idx="6"/>
              <a:endCxn id="85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DF191FE-8161-11E7-C418-F81AE469D152}"/>
                </a:ext>
              </a:extLst>
            </p:cNvPr>
            <p:cNvCxnSpPr>
              <a:stCxn id="82" idx="6"/>
              <a:endCxn id="86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173AB7A-FE26-331B-BC50-ECE94D49391A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AB17ECC-EFA4-7830-E786-68A67D978AD4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97FD2DE-CF05-DCAD-5E19-F4BCBFE94D4A}"/>
                </a:ext>
              </a:extLst>
            </p:cNvPr>
            <p:cNvCxnSpPr>
              <a:stCxn id="77" idx="2"/>
              <a:endCxn id="85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B0FAEB4-71CC-A1B0-B902-1E9917009FCB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A693930-2E78-ED30-1CEF-494C667A21B2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DFD280A-8A1C-8513-AD70-DB93C7ADD70A}"/>
                </a:ext>
              </a:extLst>
            </p:cNvPr>
            <p:cNvCxnSpPr>
              <a:stCxn id="78" idx="2"/>
              <a:endCxn id="86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3393917-67F6-67C7-1E75-5199C0BA3643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E4ADCD9-7BE5-F6CC-2A6E-9FD5383E2CF7}"/>
                </a:ext>
              </a:extLst>
            </p:cNvPr>
            <p:cNvCxnSpPr>
              <a:stCxn id="79" idx="2"/>
              <a:endCxn id="83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F948A68-843B-9141-0D4A-509384CADFDF}"/>
                </a:ext>
              </a:extLst>
            </p:cNvPr>
            <p:cNvCxnSpPr>
              <a:stCxn id="83" idx="6"/>
              <a:endCxn id="76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19D3FF3-199A-A1DE-C825-2F350899528D}"/>
                </a:ext>
              </a:extLst>
            </p:cNvPr>
            <p:cNvCxnSpPr>
              <a:stCxn id="86" idx="6"/>
              <a:endCxn id="76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B9BCC0D-ACA0-D888-4FDC-B4D4C09F6813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C83FBE95-8B03-261F-A399-8F4A4F14C261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FFFBD2A2-EFA0-C0B0-AAAD-76E45D4652B7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E6B8FD01-B0D0-95C7-1217-1362DF2077F2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F66D621-6247-B860-D941-0ACA8E28A06A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17D73787-5C8C-C85E-9740-7874AEB843F3}"/>
                </a:ext>
              </a:extLst>
            </p:cNvPr>
            <p:cNvCxnSpPr>
              <a:stCxn id="77" idx="6"/>
              <a:endCxn id="73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411443A-6B10-8993-6251-7C00581857C5}"/>
                </a:ext>
              </a:extLst>
            </p:cNvPr>
            <p:cNvCxnSpPr>
              <a:stCxn id="77" idx="6"/>
              <a:endCxn id="74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C76C73A-C4F8-2968-B954-682811D19F6C}"/>
                </a:ext>
              </a:extLst>
            </p:cNvPr>
            <p:cNvCxnSpPr>
              <a:stCxn id="78" idx="6"/>
              <a:endCxn id="74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0589767-7B6C-54E3-0996-2BE569AB22F3}"/>
                </a:ext>
              </a:extLst>
            </p:cNvPr>
            <p:cNvCxnSpPr>
              <a:stCxn id="78" idx="6"/>
              <a:endCxn id="75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CC124FF-0822-8611-A9ED-2C0FE36C37E8}"/>
                </a:ext>
              </a:extLst>
            </p:cNvPr>
            <p:cNvCxnSpPr>
              <a:stCxn id="76" idx="6"/>
              <a:endCxn id="75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AD6E9A0-D34E-4885-B9A0-9A9EB3CFB05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7B4BE5B-3FF2-8EC8-0FFA-A351F1A2E7C1}"/>
                </a:ext>
              </a:extLst>
            </p:cNvPr>
            <p:cNvCxnSpPr>
              <a:stCxn id="79" idx="6"/>
              <a:endCxn id="74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5E1A9E2-3E82-751B-30D5-BDCC2DD86D6B}"/>
                </a:ext>
              </a:extLst>
            </p:cNvPr>
            <p:cNvCxnSpPr>
              <a:stCxn id="76" idx="6"/>
              <a:endCxn id="74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7EF2B4DD-CCED-3BD0-B546-C4C3A7BE924B}"/>
                </a:ext>
              </a:extLst>
            </p:cNvPr>
            <p:cNvCxnSpPr>
              <a:stCxn id="78" idx="6"/>
              <a:endCxn id="73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CC42C95B-E015-E5D4-3615-6C95097EA740}"/>
                </a:ext>
              </a:extLst>
            </p:cNvPr>
            <p:cNvCxnSpPr>
              <a:stCxn id="73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6630F2C-FB5C-2798-8804-B207CF3C6C7E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59D32A7-7B5F-151E-D179-92240D6D1521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2" name="组合 291">
            <a:extLst>
              <a:ext uri="{FF2B5EF4-FFF2-40B4-BE49-F238E27FC236}">
                <a16:creationId xmlns:a16="http://schemas.microsoft.com/office/drawing/2014/main" id="{E36C5D54-45EC-24F6-0881-E87995AFE391}"/>
              </a:ext>
            </a:extLst>
          </p:cNvPr>
          <p:cNvGrpSpPr/>
          <p:nvPr/>
        </p:nvGrpSpPr>
        <p:grpSpPr>
          <a:xfrm>
            <a:off x="3228987" y="2766600"/>
            <a:ext cx="1242000" cy="1029600"/>
            <a:chOff x="7787967" y="3970614"/>
            <a:chExt cx="1477953" cy="1297748"/>
          </a:xfrm>
        </p:grpSpPr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D4C295A4-EB2F-DCDE-A67F-76C599C86C5E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0D57C69F-952B-5030-50B9-4B5D52FF626E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0" name="椭圆 339">
                <a:extLst>
                  <a:ext uri="{FF2B5EF4-FFF2-40B4-BE49-F238E27FC236}">
                    <a16:creationId xmlns:a16="http://schemas.microsoft.com/office/drawing/2014/main" id="{8F9F3913-851F-1869-52B1-FE2F1191EBC8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1" name="椭圆 340">
                <a:extLst>
                  <a:ext uri="{FF2B5EF4-FFF2-40B4-BE49-F238E27FC236}">
                    <a16:creationId xmlns:a16="http://schemas.microsoft.com/office/drawing/2014/main" id="{E7CC39A9-FC56-78C4-A6B4-501EE772B492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2" name="椭圆 341">
                <a:extLst>
                  <a:ext uri="{FF2B5EF4-FFF2-40B4-BE49-F238E27FC236}">
                    <a16:creationId xmlns:a16="http://schemas.microsoft.com/office/drawing/2014/main" id="{55CAAA04-4C6A-6354-133C-DCCC636E21E3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17A8AAE2-CAF9-DA60-7E53-64369ED92708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74821881-78E2-124B-1291-AEAE249BD38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7B471C00-E3C3-FD52-7B8F-6A3A7817D89F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>
                <a:extLst>
                  <a:ext uri="{FF2B5EF4-FFF2-40B4-BE49-F238E27FC236}">
                    <a16:creationId xmlns:a16="http://schemas.microsoft.com/office/drawing/2014/main" id="{CF4E5D16-E6E7-BA0A-8C8B-70090AECF592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0C4DE42A-241A-BC80-C774-3DDC84730E62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332" name="椭圆 331">
                <a:extLst>
                  <a:ext uri="{FF2B5EF4-FFF2-40B4-BE49-F238E27FC236}">
                    <a16:creationId xmlns:a16="http://schemas.microsoft.com/office/drawing/2014/main" id="{31FCBEFD-29AD-3017-3477-4402F619BAA6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B02E5D5C-9267-ACB0-3027-508D0FDA6AAD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>
                <a:extLst>
                  <a:ext uri="{FF2B5EF4-FFF2-40B4-BE49-F238E27FC236}">
                    <a16:creationId xmlns:a16="http://schemas.microsoft.com/office/drawing/2014/main" id="{0661FD61-F011-9F79-2265-2E22E82C132E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5870210C-F16D-3C3E-0688-EAD6BBCD72EF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0DB2C855-6C4F-9045-E401-F493507E1032}"/>
                </a:ext>
              </a:extLst>
            </p:cNvPr>
            <p:cNvCxnSpPr>
              <a:stCxn id="336" idx="6"/>
              <a:endCxn id="340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314A6F91-30F3-5F7C-F73C-8017F95B46B5}"/>
                </a:ext>
              </a:extLst>
            </p:cNvPr>
            <p:cNvCxnSpPr>
              <a:stCxn id="337" idx="6"/>
              <a:endCxn id="340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D9C47EB1-FE6D-ED45-3E95-136211B815E3}"/>
                </a:ext>
              </a:extLst>
            </p:cNvPr>
            <p:cNvCxnSpPr>
              <a:stCxn id="336" idx="6"/>
              <a:endCxn id="341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B33E022B-3487-4B67-98F8-B98E0F13717F}"/>
                </a:ext>
              </a:extLst>
            </p:cNvPr>
            <p:cNvCxnSpPr>
              <a:stCxn id="336" idx="6"/>
              <a:endCxn id="342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3959D46D-A00D-7967-DF28-F3C8B1C1CAFD}"/>
                </a:ext>
              </a:extLst>
            </p:cNvPr>
            <p:cNvCxnSpPr>
              <a:stCxn id="337" idx="6"/>
              <a:endCxn id="341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B71D1004-E557-C903-741A-3E319670FA73}"/>
                </a:ext>
              </a:extLst>
            </p:cNvPr>
            <p:cNvCxnSpPr>
              <a:stCxn id="337" idx="6"/>
              <a:endCxn id="342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C814B8CE-F458-5204-B67E-3C114DCE3C07}"/>
                </a:ext>
              </a:extLst>
            </p:cNvPr>
            <p:cNvCxnSpPr>
              <a:stCxn id="337" idx="6"/>
              <a:endCxn id="339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8B317285-8607-1F00-21D5-3BA214779D33}"/>
                </a:ext>
              </a:extLst>
            </p:cNvPr>
            <p:cNvCxnSpPr>
              <a:stCxn id="338" idx="6"/>
              <a:endCxn id="341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6CB4C647-0A9E-C2FD-B5E4-F6B271215433}"/>
                </a:ext>
              </a:extLst>
            </p:cNvPr>
            <p:cNvCxnSpPr>
              <a:stCxn id="338" idx="6"/>
              <a:endCxn id="342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8A0F5481-C574-101C-5004-D70CC37DBA34}"/>
                </a:ext>
              </a:extLst>
            </p:cNvPr>
            <p:cNvCxnSpPr>
              <a:stCxn id="340" idx="6"/>
              <a:endCxn id="333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C8854363-225C-FEB2-60B3-291818F057D9}"/>
                </a:ext>
              </a:extLst>
            </p:cNvPr>
            <p:cNvCxnSpPr>
              <a:stCxn id="340" idx="6"/>
              <a:endCxn id="334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505C7A8A-ED08-DD62-B6A3-0AA44005F9FF}"/>
                </a:ext>
              </a:extLst>
            </p:cNvPr>
            <p:cNvCxnSpPr>
              <a:stCxn id="333" idx="2"/>
              <a:endCxn id="341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C4701E7F-4D11-C897-0D6F-ED163769DEF3}"/>
                </a:ext>
              </a:extLst>
            </p:cNvPr>
            <p:cNvCxnSpPr>
              <a:stCxn id="341" idx="6"/>
              <a:endCxn id="334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A53A7E4C-EDE2-F42A-88A3-257268CE2442}"/>
                </a:ext>
              </a:extLst>
            </p:cNvPr>
            <p:cNvCxnSpPr>
              <a:stCxn id="341" idx="6"/>
              <a:endCxn id="335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A7F1D1A8-CA0B-A667-1A57-EA9BB329A478}"/>
                </a:ext>
              </a:extLst>
            </p:cNvPr>
            <p:cNvCxnSpPr>
              <a:stCxn id="334" idx="2"/>
              <a:endCxn id="342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4067198D-F2CA-60AF-B6DE-5FB177D158E3}"/>
                </a:ext>
              </a:extLst>
            </p:cNvPr>
            <p:cNvCxnSpPr>
              <a:stCxn id="342" idx="6"/>
              <a:endCxn id="335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B473F088-D79B-B8F0-03E5-E4ED0C0C6E34}"/>
                </a:ext>
              </a:extLst>
            </p:cNvPr>
            <p:cNvCxnSpPr>
              <a:stCxn id="335" idx="2"/>
              <a:endCxn id="339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9970200C-78B0-39D0-45F5-ED96F10F89C2}"/>
                </a:ext>
              </a:extLst>
            </p:cNvPr>
            <p:cNvCxnSpPr>
              <a:stCxn id="339" idx="6"/>
              <a:endCxn id="332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CF06C34D-DDD4-0B12-AB49-0B602B5EE8DA}"/>
                </a:ext>
              </a:extLst>
            </p:cNvPr>
            <p:cNvCxnSpPr>
              <a:stCxn id="342" idx="6"/>
              <a:endCxn id="332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3940FE16-A810-7DEB-4AF7-69003F4855C6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9350373C-8E93-1D1A-335F-FC64464F7BCE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64E680B6-78BD-6E50-7CED-59CB182F9A4D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椭圆 330">
                <a:extLst>
                  <a:ext uri="{FF2B5EF4-FFF2-40B4-BE49-F238E27FC236}">
                    <a16:creationId xmlns:a16="http://schemas.microsoft.com/office/drawing/2014/main" id="{794F4251-E5BA-7D93-9FF2-3A64CB6F5EDC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B14545CE-2CF6-81ED-D80A-01B792D6E631}"/>
                </a:ext>
              </a:extLst>
            </p:cNvPr>
            <p:cNvCxnSpPr>
              <a:stCxn id="338" idx="6"/>
              <a:endCxn id="339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277CC915-E60A-F1FB-DA1B-084B3F8485A4}"/>
                </a:ext>
              </a:extLst>
            </p:cNvPr>
            <p:cNvCxnSpPr>
              <a:stCxn id="333" idx="6"/>
              <a:endCxn id="329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EF6868F0-7C01-9330-2204-7BF3CC87D2A4}"/>
                </a:ext>
              </a:extLst>
            </p:cNvPr>
            <p:cNvCxnSpPr>
              <a:stCxn id="333" idx="6"/>
              <a:endCxn id="330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3A168BF7-BF58-3900-FFE8-646745527B18}"/>
                </a:ext>
              </a:extLst>
            </p:cNvPr>
            <p:cNvCxnSpPr>
              <a:stCxn id="334" idx="6"/>
              <a:endCxn id="330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76D3F2BE-021E-12B9-BF2F-D9D4F8771223}"/>
                </a:ext>
              </a:extLst>
            </p:cNvPr>
            <p:cNvCxnSpPr>
              <a:stCxn id="334" idx="6"/>
              <a:endCxn id="331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C64FBE35-92CF-7A55-1397-920B5181169C}"/>
                </a:ext>
              </a:extLst>
            </p:cNvPr>
            <p:cNvCxnSpPr>
              <a:stCxn id="332" idx="6"/>
              <a:endCxn id="331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E234DAF5-CAC7-9A2B-FF51-353BC6C4058E}"/>
                </a:ext>
              </a:extLst>
            </p:cNvPr>
            <p:cNvCxnSpPr>
              <a:stCxn id="335" idx="6"/>
              <a:endCxn id="331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A9F4166B-6F0F-3464-DE75-8CCA1202CDB7}"/>
                </a:ext>
              </a:extLst>
            </p:cNvPr>
            <p:cNvCxnSpPr>
              <a:stCxn id="335" idx="6"/>
              <a:endCxn id="330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35B074A4-7521-8343-B3CE-C872EB72A348}"/>
                </a:ext>
              </a:extLst>
            </p:cNvPr>
            <p:cNvCxnSpPr>
              <a:stCxn id="332" idx="6"/>
              <a:endCxn id="330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12DF70EF-1D88-99B7-CE43-2604CC57CCB9}"/>
                </a:ext>
              </a:extLst>
            </p:cNvPr>
            <p:cNvCxnSpPr>
              <a:stCxn id="334" idx="6"/>
              <a:endCxn id="329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箭头连接符 325">
              <a:extLst>
                <a:ext uri="{FF2B5EF4-FFF2-40B4-BE49-F238E27FC236}">
                  <a16:creationId xmlns:a16="http://schemas.microsoft.com/office/drawing/2014/main" id="{312726F9-3A73-24D9-4F92-80E1772B4C11}"/>
                </a:ext>
              </a:extLst>
            </p:cNvPr>
            <p:cNvCxnSpPr>
              <a:stCxn id="329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箭头连接符 326">
              <a:extLst>
                <a:ext uri="{FF2B5EF4-FFF2-40B4-BE49-F238E27FC236}">
                  <a16:creationId xmlns:a16="http://schemas.microsoft.com/office/drawing/2014/main" id="{4E4880C7-18D9-83BE-5343-F30ED3AA8C79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箭头连接符 327">
              <a:extLst>
                <a:ext uri="{FF2B5EF4-FFF2-40B4-BE49-F238E27FC236}">
                  <a16:creationId xmlns:a16="http://schemas.microsoft.com/office/drawing/2014/main" id="{B133BA87-8BB4-03E6-C6FF-F077C3F4CDBF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3" name="组合 342">
            <a:extLst>
              <a:ext uri="{FF2B5EF4-FFF2-40B4-BE49-F238E27FC236}">
                <a16:creationId xmlns:a16="http://schemas.microsoft.com/office/drawing/2014/main" id="{28D7E0AB-D665-072D-000F-7BEA56072C78}"/>
              </a:ext>
            </a:extLst>
          </p:cNvPr>
          <p:cNvGrpSpPr/>
          <p:nvPr/>
        </p:nvGrpSpPr>
        <p:grpSpPr>
          <a:xfrm rot="5400000">
            <a:off x="4545471" y="3230378"/>
            <a:ext cx="856715" cy="132566"/>
            <a:chOff x="3210128" y="1660187"/>
            <a:chExt cx="2451365" cy="356681"/>
          </a:xfrm>
        </p:grpSpPr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3B10C565-E8B6-4FBA-0645-68B8DB31654A}"/>
                </a:ext>
              </a:extLst>
            </p:cNvPr>
            <p:cNvSpPr/>
            <p:nvPr/>
          </p:nvSpPr>
          <p:spPr>
            <a:xfrm>
              <a:off x="3210128" y="1663430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32DFCAE7-76D1-09AD-D457-D2BF8763C64A}"/>
                </a:ext>
              </a:extLst>
            </p:cNvPr>
            <p:cNvSpPr/>
            <p:nvPr/>
          </p:nvSpPr>
          <p:spPr>
            <a:xfrm>
              <a:off x="3560323" y="1660187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F963B896-315A-35CD-82E6-AA559220A571}"/>
                </a:ext>
              </a:extLst>
            </p:cNvPr>
            <p:cNvSpPr/>
            <p:nvPr/>
          </p:nvSpPr>
          <p:spPr>
            <a:xfrm>
              <a:off x="3910518" y="1663430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41F13834-6F95-08C1-FAD5-B9285C2A7F15}"/>
                </a:ext>
              </a:extLst>
            </p:cNvPr>
            <p:cNvSpPr/>
            <p:nvPr/>
          </p:nvSpPr>
          <p:spPr>
            <a:xfrm>
              <a:off x="4260713" y="1666673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582B22A3-E991-3D0C-C57F-E0ECBCD205F8}"/>
                </a:ext>
              </a:extLst>
            </p:cNvPr>
            <p:cNvSpPr/>
            <p:nvPr/>
          </p:nvSpPr>
          <p:spPr>
            <a:xfrm>
              <a:off x="4610908" y="166667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68AE8541-1C6E-3F70-82B5-B6C7A43A18A2}"/>
                </a:ext>
              </a:extLst>
            </p:cNvPr>
            <p:cNvSpPr/>
            <p:nvPr/>
          </p:nvSpPr>
          <p:spPr>
            <a:xfrm>
              <a:off x="4961103" y="1666673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7EFBD958-74AE-DE5A-12EB-B83E5AB33414}"/>
                </a:ext>
              </a:extLst>
            </p:cNvPr>
            <p:cNvSpPr/>
            <p:nvPr/>
          </p:nvSpPr>
          <p:spPr>
            <a:xfrm>
              <a:off x="5311298" y="1666673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888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70873DE1-B854-E7DD-4603-A6EDA2319CE8}"/>
              </a:ext>
            </a:extLst>
          </p:cNvPr>
          <p:cNvGrpSpPr/>
          <p:nvPr/>
        </p:nvGrpSpPr>
        <p:grpSpPr>
          <a:xfrm>
            <a:off x="2902606" y="1388299"/>
            <a:ext cx="1411278" cy="1381699"/>
            <a:chOff x="2902606" y="1388299"/>
            <a:chExt cx="1411278" cy="138169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6F70184-49D3-3476-ACDA-4BFD4333C1C8}"/>
                </a:ext>
              </a:extLst>
            </p:cNvPr>
            <p:cNvSpPr/>
            <p:nvPr/>
          </p:nvSpPr>
          <p:spPr>
            <a:xfrm>
              <a:off x="3398996" y="1388299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3034934-3F65-9377-828A-1F6D9951CCAC}"/>
                </a:ext>
              </a:extLst>
            </p:cNvPr>
            <p:cNvSpPr/>
            <p:nvPr/>
          </p:nvSpPr>
          <p:spPr>
            <a:xfrm>
              <a:off x="2902606" y="1851631"/>
              <a:ext cx="158274" cy="158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4FF00A-A895-3D9E-5E27-F289DAD2DD64}"/>
                </a:ext>
              </a:extLst>
            </p:cNvPr>
            <p:cNvSpPr/>
            <p:nvPr/>
          </p:nvSpPr>
          <p:spPr>
            <a:xfrm>
              <a:off x="3973828" y="1525104"/>
              <a:ext cx="137192" cy="137192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D5125E8-75AA-538D-C0CD-DAC6FA373CD2}"/>
                </a:ext>
              </a:extLst>
            </p:cNvPr>
            <p:cNvSpPr/>
            <p:nvPr/>
          </p:nvSpPr>
          <p:spPr>
            <a:xfrm>
              <a:off x="3488829" y="2044897"/>
              <a:ext cx="194006" cy="194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9128647-12E5-7F95-1561-947D1E6C7ABC}"/>
                </a:ext>
              </a:extLst>
            </p:cNvPr>
            <p:cNvSpPr/>
            <p:nvPr/>
          </p:nvSpPr>
          <p:spPr>
            <a:xfrm>
              <a:off x="3575656" y="2590334"/>
              <a:ext cx="179664" cy="1796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84DF127-3791-D0B1-B6EA-5FFC1466C2E8}"/>
                </a:ext>
              </a:extLst>
            </p:cNvPr>
            <p:cNvSpPr/>
            <p:nvPr/>
          </p:nvSpPr>
          <p:spPr>
            <a:xfrm>
              <a:off x="3092083" y="2478997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E46F76A-F5B1-169C-83D6-D26EF464D46F}"/>
                </a:ext>
              </a:extLst>
            </p:cNvPr>
            <p:cNvSpPr/>
            <p:nvPr/>
          </p:nvSpPr>
          <p:spPr>
            <a:xfrm>
              <a:off x="4054757" y="2293713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07B203B-9212-8116-D9F1-4D787B54A34A}"/>
                </a:ext>
              </a:extLst>
            </p:cNvPr>
            <p:cNvSpPr/>
            <p:nvPr/>
          </p:nvSpPr>
          <p:spPr>
            <a:xfrm>
              <a:off x="4245288" y="193076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8F383B5-A528-E6BE-F8A8-8AD3381E9764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3037701" y="1524019"/>
              <a:ext cx="384581" cy="3507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678D375-0576-0A16-C6C5-1B88ACC82693}"/>
                </a:ext>
              </a:extLst>
            </p:cNvPr>
            <p:cNvCxnSpPr>
              <a:cxnSpLocks/>
              <a:stCxn id="7" idx="4"/>
              <a:endCxn id="11" idx="1"/>
            </p:cNvCxnSpPr>
            <p:nvPr/>
          </p:nvCxnSpPr>
          <p:spPr>
            <a:xfrm>
              <a:off x="2981743" y="2009905"/>
              <a:ext cx="132994" cy="4917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F686E70-0894-E4CE-875E-D1269337E54B}"/>
                </a:ext>
              </a:extLst>
            </p:cNvPr>
            <p:cNvCxnSpPr>
              <a:cxnSpLocks/>
              <a:stCxn id="4" idx="6"/>
              <a:endCxn id="12" idx="3"/>
            </p:cNvCxnSpPr>
            <p:nvPr/>
          </p:nvCxnSpPr>
          <p:spPr>
            <a:xfrm flipV="1">
              <a:off x="3755320" y="2425750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AFE685D-E5BD-374E-F63E-81207C790348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 flipV="1">
              <a:off x="3558002" y="1467802"/>
              <a:ext cx="415826" cy="1258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5A79505-C852-69C7-8A84-B9428980B872}"/>
                </a:ext>
              </a:extLst>
            </p:cNvPr>
            <p:cNvSpPr/>
            <p:nvPr/>
          </p:nvSpPr>
          <p:spPr>
            <a:xfrm>
              <a:off x="3848804" y="2032059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E74B32B-C61C-5647-EE61-6836C2481272}"/>
                </a:ext>
              </a:extLst>
            </p:cNvPr>
            <p:cNvCxnSpPr>
              <a:stCxn id="8" idx="5"/>
              <a:endCxn id="13" idx="1"/>
            </p:cNvCxnSpPr>
            <p:nvPr/>
          </p:nvCxnSpPr>
          <p:spPr>
            <a:xfrm>
              <a:off x="4090929" y="1642205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7EB5117-1DCD-5FDC-FFB0-8E04C393C785}"/>
                </a:ext>
              </a:extLst>
            </p:cNvPr>
            <p:cNvCxnSpPr>
              <a:stCxn id="8" idx="4"/>
              <a:endCxn id="40" idx="0"/>
            </p:cNvCxnSpPr>
            <p:nvPr/>
          </p:nvCxnSpPr>
          <p:spPr>
            <a:xfrm flipH="1">
              <a:off x="3883102" y="1662296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1F7B0F8-850B-382F-A1AC-CDD535D62A12}"/>
                </a:ext>
              </a:extLst>
            </p:cNvPr>
            <p:cNvCxnSpPr>
              <a:stCxn id="40" idx="4"/>
              <a:endCxn id="12" idx="1"/>
            </p:cNvCxnSpPr>
            <p:nvPr/>
          </p:nvCxnSpPr>
          <p:spPr>
            <a:xfrm>
              <a:off x="3883102" y="2100655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A22F297-895D-ADAB-D3AC-9BC149D519EF}"/>
                </a:ext>
              </a:extLst>
            </p:cNvPr>
            <p:cNvCxnSpPr>
              <a:cxnSpLocks/>
              <a:stCxn id="3" idx="7"/>
              <a:endCxn id="8" idx="4"/>
            </p:cNvCxnSpPr>
            <p:nvPr/>
          </p:nvCxnSpPr>
          <p:spPr>
            <a:xfrm flipV="1">
              <a:off x="3654423" y="1662296"/>
              <a:ext cx="388001" cy="41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8934F69-E0D2-BBA3-4050-06B660F90EB2}"/>
                </a:ext>
              </a:extLst>
            </p:cNvPr>
            <p:cNvSpPr/>
            <p:nvPr/>
          </p:nvSpPr>
          <p:spPr>
            <a:xfrm>
              <a:off x="3292459" y="181991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8CFFC68-E1D9-16E7-EBAC-343A1D0E8BAA}"/>
                </a:ext>
              </a:extLst>
            </p:cNvPr>
            <p:cNvSpPr/>
            <p:nvPr/>
          </p:nvSpPr>
          <p:spPr>
            <a:xfrm>
              <a:off x="3606975" y="173677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DB45086-3374-0548-828C-F3ACC331B3E5}"/>
                </a:ext>
              </a:extLst>
            </p:cNvPr>
            <p:cNvCxnSpPr>
              <a:cxnSpLocks/>
              <a:stCxn id="7" idx="6"/>
              <a:endCxn id="62" idx="3"/>
            </p:cNvCxnSpPr>
            <p:nvPr/>
          </p:nvCxnSpPr>
          <p:spPr>
            <a:xfrm flipV="1">
              <a:off x="3060880" y="1878468"/>
              <a:ext cx="241625" cy="52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B9B4B88-AAA5-D548-3D55-DCA258688318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 flipV="1">
              <a:off x="3361055" y="1771075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E89777F-6DB8-A9E9-18BD-8AAFF9D2DE34}"/>
                </a:ext>
              </a:extLst>
            </p:cNvPr>
            <p:cNvCxnSpPr>
              <a:cxnSpLocks/>
              <a:stCxn id="62" idx="5"/>
              <a:endCxn id="3" idx="1"/>
            </p:cNvCxnSpPr>
            <p:nvPr/>
          </p:nvCxnSpPr>
          <p:spPr>
            <a:xfrm>
              <a:off x="3351009" y="1878468"/>
              <a:ext cx="166232" cy="1948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44694CA-6E0C-A334-F439-2DFCC8F69FC1}"/>
                </a:ext>
              </a:extLst>
            </p:cNvPr>
            <p:cNvCxnSpPr>
              <a:cxnSpLocks/>
              <a:stCxn id="62" idx="0"/>
              <a:endCxn id="6" idx="4"/>
            </p:cNvCxnSpPr>
            <p:nvPr/>
          </p:nvCxnSpPr>
          <p:spPr>
            <a:xfrm flipV="1">
              <a:off x="3326757" y="1547305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885C4F1-7C50-A7E8-3658-C2363D5D6A04}"/>
                </a:ext>
              </a:extLst>
            </p:cNvPr>
            <p:cNvSpPr/>
            <p:nvPr/>
          </p:nvSpPr>
          <p:spPr>
            <a:xfrm>
              <a:off x="3733246" y="227037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DEEEA03-4C49-364C-EC03-63DDE5357F9D}"/>
                </a:ext>
              </a:extLst>
            </p:cNvPr>
            <p:cNvSpPr/>
            <p:nvPr/>
          </p:nvSpPr>
          <p:spPr>
            <a:xfrm>
              <a:off x="3489406" y="241406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EC182A1-1C98-CCA5-33E9-2F390A877C24}"/>
                </a:ext>
              </a:extLst>
            </p:cNvPr>
            <p:cNvSpPr/>
            <p:nvPr/>
          </p:nvSpPr>
          <p:spPr>
            <a:xfrm>
              <a:off x="3289953" y="2238902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31597AB-81EB-07FB-DAFC-C2D3ACB03D45}"/>
                </a:ext>
              </a:extLst>
            </p:cNvPr>
            <p:cNvCxnSpPr>
              <a:stCxn id="63" idx="6"/>
              <a:endCxn id="8" idx="4"/>
            </p:cNvCxnSpPr>
            <p:nvPr/>
          </p:nvCxnSpPr>
          <p:spPr>
            <a:xfrm flipV="1">
              <a:off x="3675571" y="1662296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A7C383B-53A2-93FC-48B5-74731DC2C9FF}"/>
                </a:ext>
              </a:extLst>
            </p:cNvPr>
            <p:cNvCxnSpPr>
              <a:cxnSpLocks/>
              <a:stCxn id="82" idx="7"/>
              <a:endCxn id="3" idx="3"/>
            </p:cNvCxnSpPr>
            <p:nvPr/>
          </p:nvCxnSpPr>
          <p:spPr>
            <a:xfrm flipV="1">
              <a:off x="3348503" y="2210491"/>
              <a:ext cx="168738" cy="384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DF5FC7C0-0DE7-C90A-2D41-73E15977474E}"/>
                </a:ext>
              </a:extLst>
            </p:cNvPr>
            <p:cNvCxnSpPr>
              <a:cxnSpLocks/>
              <a:stCxn id="82" idx="0"/>
              <a:endCxn id="7" idx="5"/>
            </p:cNvCxnSpPr>
            <p:nvPr/>
          </p:nvCxnSpPr>
          <p:spPr>
            <a:xfrm flipH="1" flipV="1">
              <a:off x="3037701" y="1986726"/>
              <a:ext cx="286550" cy="252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5C66598-287C-D3E0-2742-E17C8BEEB62E}"/>
                </a:ext>
              </a:extLst>
            </p:cNvPr>
            <p:cNvCxnSpPr>
              <a:cxnSpLocks/>
              <a:stCxn id="82" idx="4"/>
              <a:endCxn id="11" idx="0"/>
            </p:cNvCxnSpPr>
            <p:nvPr/>
          </p:nvCxnSpPr>
          <p:spPr>
            <a:xfrm flipH="1">
              <a:off x="3169429" y="2307498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9237183-493B-4F68-D814-BB5C6CE5A2BC}"/>
                </a:ext>
              </a:extLst>
            </p:cNvPr>
            <p:cNvCxnSpPr>
              <a:stCxn id="11" idx="6"/>
              <a:endCxn id="81" idx="2"/>
            </p:cNvCxnSpPr>
            <p:nvPr/>
          </p:nvCxnSpPr>
          <p:spPr>
            <a:xfrm flipV="1">
              <a:off x="3246774" y="2448359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FE85A36-2212-9B72-42BB-D6BE6FCF0007}"/>
                </a:ext>
              </a:extLst>
            </p:cNvPr>
            <p:cNvCxnSpPr>
              <a:stCxn id="81" idx="4"/>
              <a:endCxn id="4" idx="1"/>
            </p:cNvCxnSpPr>
            <p:nvPr/>
          </p:nvCxnSpPr>
          <p:spPr>
            <a:xfrm>
              <a:off x="3523704" y="2482657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41E04B2-5C64-E2A2-3194-D553E13648D7}"/>
                </a:ext>
              </a:extLst>
            </p:cNvPr>
            <p:cNvCxnSpPr>
              <a:stCxn id="4" idx="0"/>
              <a:endCxn id="80" idx="4"/>
            </p:cNvCxnSpPr>
            <p:nvPr/>
          </p:nvCxnSpPr>
          <p:spPr>
            <a:xfrm flipV="1">
              <a:off x="3665488" y="2338967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2125F49-F342-DA88-B87E-5B19238BAA51}"/>
                </a:ext>
              </a:extLst>
            </p:cNvPr>
            <p:cNvCxnSpPr>
              <a:stCxn id="80" idx="7"/>
              <a:endCxn id="12" idx="2"/>
            </p:cNvCxnSpPr>
            <p:nvPr/>
          </p:nvCxnSpPr>
          <p:spPr>
            <a:xfrm>
              <a:off x="3791796" y="2280417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9A382B72-5E1A-6C32-0496-7ED0337D4DD9}"/>
                </a:ext>
              </a:extLst>
            </p:cNvPr>
            <p:cNvSpPr/>
            <p:nvPr/>
          </p:nvSpPr>
          <p:spPr>
            <a:xfrm>
              <a:off x="3766758" y="139891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D6E134FE-6E16-AD64-E9B5-EA1510FB2041}"/>
                </a:ext>
              </a:extLst>
            </p:cNvPr>
            <p:cNvSpPr/>
            <p:nvPr/>
          </p:nvSpPr>
          <p:spPr>
            <a:xfrm>
              <a:off x="3087996" y="1576890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61D932BB-13F6-202F-DBA9-18DA3C332A3B}"/>
                </a:ext>
              </a:extLst>
            </p:cNvPr>
            <p:cNvCxnSpPr>
              <a:cxnSpLocks/>
              <a:stCxn id="174" idx="2"/>
              <a:endCxn id="6" idx="6"/>
            </p:cNvCxnSpPr>
            <p:nvPr/>
          </p:nvCxnSpPr>
          <p:spPr>
            <a:xfrm flipH="1">
              <a:off x="3558002" y="1433215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2A01612F-1756-C981-A7BB-027CC9372B40}"/>
                </a:ext>
              </a:extLst>
            </p:cNvPr>
            <p:cNvCxnSpPr>
              <a:stCxn id="174" idx="5"/>
              <a:endCxn id="8" idx="2"/>
            </p:cNvCxnSpPr>
            <p:nvPr/>
          </p:nvCxnSpPr>
          <p:spPr>
            <a:xfrm>
              <a:off x="3825308" y="1457467"/>
              <a:ext cx="148520" cy="1362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A5DDBF5F-7271-1874-3F61-26CE98146C3B}"/>
                </a:ext>
              </a:extLst>
            </p:cNvPr>
            <p:cNvCxnSpPr>
              <a:cxnSpLocks/>
              <a:stCxn id="176" idx="6"/>
              <a:endCxn id="6" idx="3"/>
            </p:cNvCxnSpPr>
            <p:nvPr/>
          </p:nvCxnSpPr>
          <p:spPr>
            <a:xfrm flipV="1">
              <a:off x="3156592" y="1524019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ECBB90F6-8775-57E3-3D94-3683EE9A4B72}"/>
                </a:ext>
              </a:extLst>
            </p:cNvPr>
            <p:cNvCxnSpPr>
              <a:cxnSpLocks/>
              <a:stCxn id="176" idx="4"/>
              <a:endCxn id="7" idx="7"/>
            </p:cNvCxnSpPr>
            <p:nvPr/>
          </p:nvCxnSpPr>
          <p:spPr>
            <a:xfrm flipH="1">
              <a:off x="3037701" y="1645486"/>
              <a:ext cx="84593" cy="2293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6897CAF1-41FA-D22B-1DDF-6C48772DA101}"/>
                </a:ext>
              </a:extLst>
            </p:cNvPr>
            <p:cNvCxnSpPr>
              <a:cxnSpLocks/>
              <a:stCxn id="40" idx="3"/>
              <a:endCxn id="3" idx="6"/>
            </p:cNvCxnSpPr>
            <p:nvPr/>
          </p:nvCxnSpPr>
          <p:spPr>
            <a:xfrm flipH="1">
              <a:off x="3682835" y="2090609"/>
              <a:ext cx="176015" cy="512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4C03694E-0777-6A0B-3FE6-143E43346F99}"/>
                </a:ext>
              </a:extLst>
            </p:cNvPr>
            <p:cNvCxnSpPr>
              <a:stCxn id="11" idx="5"/>
              <a:endCxn id="4" idx="2"/>
            </p:cNvCxnSpPr>
            <p:nvPr/>
          </p:nvCxnSpPr>
          <p:spPr>
            <a:xfrm>
              <a:off x="3224120" y="2611034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009B5C58-E47A-B9B4-0FAF-25A3795F9241}"/>
                </a:ext>
              </a:extLst>
            </p:cNvPr>
            <p:cNvCxnSpPr>
              <a:stCxn id="13" idx="4"/>
              <a:endCxn id="12" idx="0"/>
            </p:cNvCxnSpPr>
            <p:nvPr/>
          </p:nvCxnSpPr>
          <p:spPr>
            <a:xfrm flipH="1">
              <a:off x="4132103" y="1999364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A244474C-20DA-21CD-9427-8C771E68ADB2}"/>
                </a:ext>
              </a:extLst>
            </p:cNvPr>
            <p:cNvCxnSpPr>
              <a:stCxn id="12" idx="0"/>
              <a:endCxn id="8" idx="4"/>
            </p:cNvCxnSpPr>
            <p:nvPr/>
          </p:nvCxnSpPr>
          <p:spPr>
            <a:xfrm flipH="1" flipV="1">
              <a:off x="4042424" y="1662296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2996F441-DAE5-2B63-7BE7-5CAFA80CBF79}"/>
              </a:ext>
            </a:extLst>
          </p:cNvPr>
          <p:cNvGrpSpPr/>
          <p:nvPr/>
        </p:nvGrpSpPr>
        <p:grpSpPr>
          <a:xfrm>
            <a:off x="5559579" y="1375507"/>
            <a:ext cx="1411278" cy="1381699"/>
            <a:chOff x="8436682" y="2436125"/>
            <a:chExt cx="1411278" cy="1381699"/>
          </a:xfrm>
        </p:grpSpPr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518991CC-ECEB-6BE5-4356-0C51BFEE1CB6}"/>
                </a:ext>
              </a:extLst>
            </p:cNvPr>
            <p:cNvSpPr/>
            <p:nvPr/>
          </p:nvSpPr>
          <p:spPr>
            <a:xfrm>
              <a:off x="8933072" y="2436125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E6C0073C-0A69-912E-4168-1D3E01C3C88A}"/>
                </a:ext>
              </a:extLst>
            </p:cNvPr>
            <p:cNvSpPr/>
            <p:nvPr/>
          </p:nvSpPr>
          <p:spPr>
            <a:xfrm>
              <a:off x="8436682" y="2899457"/>
              <a:ext cx="183002" cy="183002"/>
            </a:xfrm>
            <a:prstGeom prst="ellipse">
              <a:avLst/>
            </a:prstGeom>
            <a:solidFill>
              <a:srgbClr val="C0A9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39A5EEF7-72C4-71AC-B057-E4B78247AD11}"/>
                </a:ext>
              </a:extLst>
            </p:cNvPr>
            <p:cNvSpPr/>
            <p:nvPr/>
          </p:nvSpPr>
          <p:spPr>
            <a:xfrm>
              <a:off x="9507904" y="2572930"/>
              <a:ext cx="137192" cy="137192"/>
            </a:xfrm>
            <a:prstGeom prst="ellipse">
              <a:avLst/>
            </a:prstGeom>
            <a:solidFill>
              <a:srgbClr val="F1D4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A2CD3C1D-6DFD-01FC-EBDE-8AD6E35470D4}"/>
                </a:ext>
              </a:extLst>
            </p:cNvPr>
            <p:cNvSpPr/>
            <p:nvPr/>
          </p:nvSpPr>
          <p:spPr>
            <a:xfrm>
              <a:off x="8973103" y="3131554"/>
              <a:ext cx="265158" cy="265158"/>
            </a:xfrm>
            <a:prstGeom prst="ellipse">
              <a:avLst/>
            </a:prstGeom>
            <a:solidFill>
              <a:srgbClr val="D2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9E76470F-7121-2409-33CB-562BC03758A4}"/>
                </a:ext>
              </a:extLst>
            </p:cNvPr>
            <p:cNvSpPr/>
            <p:nvPr/>
          </p:nvSpPr>
          <p:spPr>
            <a:xfrm>
              <a:off x="9109732" y="3638160"/>
              <a:ext cx="179664" cy="179664"/>
            </a:xfrm>
            <a:prstGeom prst="ellipse">
              <a:avLst/>
            </a:prstGeom>
            <a:solidFill>
              <a:srgbClr val="8887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739A3729-67CD-1C40-9512-B4D1DDA1B07D}"/>
                </a:ext>
              </a:extLst>
            </p:cNvPr>
            <p:cNvSpPr/>
            <p:nvPr/>
          </p:nvSpPr>
          <p:spPr>
            <a:xfrm>
              <a:off x="8626159" y="3526823"/>
              <a:ext cx="154691" cy="154691"/>
            </a:xfrm>
            <a:prstGeom prst="ellipse">
              <a:avLst/>
            </a:prstGeom>
            <a:solidFill>
              <a:srgbClr val="A7C4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23C7DB92-199A-177B-C74E-D39A429C6469}"/>
                </a:ext>
              </a:extLst>
            </p:cNvPr>
            <p:cNvSpPr/>
            <p:nvPr/>
          </p:nvSpPr>
          <p:spPr>
            <a:xfrm>
              <a:off x="9588833" y="3341539"/>
              <a:ext cx="154691" cy="154691"/>
            </a:xfrm>
            <a:prstGeom prst="ellipse">
              <a:avLst/>
            </a:prstGeom>
            <a:solidFill>
              <a:srgbClr val="FCD0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508852A5-8B6F-4768-76E1-6A160F36BB20}"/>
                </a:ext>
              </a:extLst>
            </p:cNvPr>
            <p:cNvSpPr/>
            <p:nvPr/>
          </p:nvSpPr>
          <p:spPr>
            <a:xfrm>
              <a:off x="9779364" y="2978594"/>
              <a:ext cx="68596" cy="68596"/>
            </a:xfrm>
            <a:prstGeom prst="ellipse">
              <a:avLst/>
            </a:prstGeom>
            <a:solidFill>
              <a:srgbClr val="A5B0B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C54FA85E-9687-E7FB-45B2-B7CE9CDF8EC2}"/>
                </a:ext>
              </a:extLst>
            </p:cNvPr>
            <p:cNvCxnSpPr>
              <a:cxnSpLocks/>
              <a:stCxn id="374" idx="7"/>
              <a:endCxn id="373" idx="3"/>
            </p:cNvCxnSpPr>
            <p:nvPr/>
          </p:nvCxnSpPr>
          <p:spPr>
            <a:xfrm flipV="1">
              <a:off x="8592884" y="2571845"/>
              <a:ext cx="363474" cy="3544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321FA583-E020-E52B-DA9E-EA14E3424E28}"/>
                </a:ext>
              </a:extLst>
            </p:cNvPr>
            <p:cNvCxnSpPr>
              <a:cxnSpLocks/>
              <a:stCxn id="374" idx="4"/>
              <a:endCxn id="378" idx="1"/>
            </p:cNvCxnSpPr>
            <p:nvPr/>
          </p:nvCxnSpPr>
          <p:spPr>
            <a:xfrm>
              <a:off x="8528183" y="3082459"/>
              <a:ext cx="120630" cy="4670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D00C4EFD-0CE0-2D56-0D00-13912C9A5FC7}"/>
                </a:ext>
              </a:extLst>
            </p:cNvPr>
            <p:cNvCxnSpPr>
              <a:cxnSpLocks/>
              <a:stCxn id="377" idx="6"/>
              <a:endCxn id="379" idx="3"/>
            </p:cNvCxnSpPr>
            <p:nvPr/>
          </p:nvCxnSpPr>
          <p:spPr>
            <a:xfrm flipV="1">
              <a:off x="9289396" y="3473576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495AC7B4-260B-37D2-E9F1-D298FBA68FD0}"/>
                </a:ext>
              </a:extLst>
            </p:cNvPr>
            <p:cNvCxnSpPr>
              <a:cxnSpLocks/>
              <a:stCxn id="375" idx="1"/>
              <a:endCxn id="373" idx="6"/>
            </p:cNvCxnSpPr>
            <p:nvPr/>
          </p:nvCxnSpPr>
          <p:spPr>
            <a:xfrm flipH="1" flipV="1">
              <a:off x="9092078" y="2515628"/>
              <a:ext cx="435917" cy="773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87714207-F684-E96D-14E6-E8764FD17BCB}"/>
                </a:ext>
              </a:extLst>
            </p:cNvPr>
            <p:cNvSpPr/>
            <p:nvPr/>
          </p:nvSpPr>
          <p:spPr>
            <a:xfrm>
              <a:off x="9382880" y="3079885"/>
              <a:ext cx="68596" cy="68596"/>
            </a:xfrm>
            <a:prstGeom prst="ellipse">
              <a:avLst/>
            </a:prstGeom>
            <a:solidFill>
              <a:srgbClr val="C2B9A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6E4A425B-39B3-B5C3-83CD-2BF4CED78D37}"/>
                </a:ext>
              </a:extLst>
            </p:cNvPr>
            <p:cNvCxnSpPr>
              <a:stCxn id="375" idx="5"/>
              <a:endCxn id="380" idx="1"/>
            </p:cNvCxnSpPr>
            <p:nvPr/>
          </p:nvCxnSpPr>
          <p:spPr>
            <a:xfrm>
              <a:off x="9625005" y="2690031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8E8CA85F-1DF9-84BD-AB54-69F3AB721E7C}"/>
                </a:ext>
              </a:extLst>
            </p:cNvPr>
            <p:cNvCxnSpPr>
              <a:stCxn id="375" idx="4"/>
              <a:endCxn id="385" idx="0"/>
            </p:cNvCxnSpPr>
            <p:nvPr/>
          </p:nvCxnSpPr>
          <p:spPr>
            <a:xfrm flipH="1">
              <a:off x="9417178" y="2710122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6A34FB26-8282-66A7-B60A-EFE68761A861}"/>
                </a:ext>
              </a:extLst>
            </p:cNvPr>
            <p:cNvCxnSpPr>
              <a:stCxn id="385" idx="4"/>
              <a:endCxn id="379" idx="1"/>
            </p:cNvCxnSpPr>
            <p:nvPr/>
          </p:nvCxnSpPr>
          <p:spPr>
            <a:xfrm>
              <a:off x="9417178" y="3148481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C8BD300F-AE09-9835-2CF8-867C713EBB13}"/>
                </a:ext>
              </a:extLst>
            </p:cNvPr>
            <p:cNvCxnSpPr>
              <a:cxnSpLocks/>
              <a:stCxn id="376" idx="7"/>
              <a:endCxn id="375" idx="4"/>
            </p:cNvCxnSpPr>
            <p:nvPr/>
          </p:nvCxnSpPr>
          <p:spPr>
            <a:xfrm flipV="1">
              <a:off x="9199430" y="2710122"/>
              <a:ext cx="377070" cy="460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0" name="椭圆 389">
              <a:extLst>
                <a:ext uri="{FF2B5EF4-FFF2-40B4-BE49-F238E27FC236}">
                  <a16:creationId xmlns:a16="http://schemas.microsoft.com/office/drawing/2014/main" id="{33F4E2F4-1E0E-17EE-A22F-D8F716868F41}"/>
                </a:ext>
              </a:extLst>
            </p:cNvPr>
            <p:cNvSpPr/>
            <p:nvPr/>
          </p:nvSpPr>
          <p:spPr>
            <a:xfrm>
              <a:off x="8826535" y="2867744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A54D5AB6-EA6A-C95D-2E7A-8B14A1D78D99}"/>
                </a:ext>
              </a:extLst>
            </p:cNvPr>
            <p:cNvSpPr/>
            <p:nvPr/>
          </p:nvSpPr>
          <p:spPr>
            <a:xfrm>
              <a:off x="9141051" y="2784603"/>
              <a:ext cx="68596" cy="68596"/>
            </a:xfrm>
            <a:prstGeom prst="ellipse">
              <a:avLst/>
            </a:prstGeom>
            <a:solidFill>
              <a:srgbClr val="8B80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9C467517-8330-222B-5B36-9E3AF269427E}"/>
                </a:ext>
              </a:extLst>
            </p:cNvPr>
            <p:cNvCxnSpPr>
              <a:cxnSpLocks/>
              <a:stCxn id="374" idx="6"/>
              <a:endCxn id="390" idx="3"/>
            </p:cNvCxnSpPr>
            <p:nvPr/>
          </p:nvCxnSpPr>
          <p:spPr>
            <a:xfrm flipV="1">
              <a:off x="8619684" y="2926294"/>
              <a:ext cx="216897" cy="646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2943434-1616-CED7-89F6-5B2306D56B76}"/>
                </a:ext>
              </a:extLst>
            </p:cNvPr>
            <p:cNvCxnSpPr>
              <a:cxnSpLocks/>
              <a:stCxn id="390" idx="6"/>
              <a:endCxn id="391" idx="2"/>
            </p:cNvCxnSpPr>
            <p:nvPr/>
          </p:nvCxnSpPr>
          <p:spPr>
            <a:xfrm flipV="1">
              <a:off x="8895131" y="2818901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88FDBE13-0E65-C382-E680-0CF876CC0CE6}"/>
                </a:ext>
              </a:extLst>
            </p:cNvPr>
            <p:cNvCxnSpPr>
              <a:cxnSpLocks/>
              <a:stCxn id="390" idx="5"/>
              <a:endCxn id="376" idx="1"/>
            </p:cNvCxnSpPr>
            <p:nvPr/>
          </p:nvCxnSpPr>
          <p:spPr>
            <a:xfrm>
              <a:off x="8885085" y="2926294"/>
              <a:ext cx="126849" cy="2440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6D4BE7FC-6877-472C-7E33-A1F65E77C646}"/>
                </a:ext>
              </a:extLst>
            </p:cNvPr>
            <p:cNvCxnSpPr>
              <a:cxnSpLocks/>
              <a:stCxn id="390" idx="0"/>
              <a:endCxn id="373" idx="4"/>
            </p:cNvCxnSpPr>
            <p:nvPr/>
          </p:nvCxnSpPr>
          <p:spPr>
            <a:xfrm flipV="1">
              <a:off x="8860833" y="2595131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椭圆 395">
              <a:extLst>
                <a:ext uri="{FF2B5EF4-FFF2-40B4-BE49-F238E27FC236}">
                  <a16:creationId xmlns:a16="http://schemas.microsoft.com/office/drawing/2014/main" id="{3B7146EA-5F76-1886-8E55-973203D57D69}"/>
                </a:ext>
              </a:extLst>
            </p:cNvPr>
            <p:cNvSpPr/>
            <p:nvPr/>
          </p:nvSpPr>
          <p:spPr>
            <a:xfrm>
              <a:off x="9267322" y="3318197"/>
              <a:ext cx="68596" cy="68596"/>
            </a:xfrm>
            <a:prstGeom prst="ellipse">
              <a:avLst/>
            </a:prstGeom>
            <a:solidFill>
              <a:srgbClr val="A2A2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7" name="椭圆 396">
              <a:extLst>
                <a:ext uri="{FF2B5EF4-FFF2-40B4-BE49-F238E27FC236}">
                  <a16:creationId xmlns:a16="http://schemas.microsoft.com/office/drawing/2014/main" id="{7BFD2FA1-580A-FA46-489E-967649DBF9FC}"/>
                </a:ext>
              </a:extLst>
            </p:cNvPr>
            <p:cNvSpPr/>
            <p:nvPr/>
          </p:nvSpPr>
          <p:spPr>
            <a:xfrm>
              <a:off x="9023482" y="3461887"/>
              <a:ext cx="68596" cy="68596"/>
            </a:xfrm>
            <a:prstGeom prst="ellipse">
              <a:avLst/>
            </a:prstGeom>
            <a:solidFill>
              <a:srgbClr val="F0EB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>
              <a:extLst>
                <a:ext uri="{FF2B5EF4-FFF2-40B4-BE49-F238E27FC236}">
                  <a16:creationId xmlns:a16="http://schemas.microsoft.com/office/drawing/2014/main" id="{F52D204A-337D-6BE8-C013-5CEC46536C9F}"/>
                </a:ext>
              </a:extLst>
            </p:cNvPr>
            <p:cNvSpPr/>
            <p:nvPr/>
          </p:nvSpPr>
          <p:spPr>
            <a:xfrm>
              <a:off x="8824029" y="3286728"/>
              <a:ext cx="68596" cy="68596"/>
            </a:xfrm>
            <a:prstGeom prst="ellipse">
              <a:avLst/>
            </a:prstGeom>
            <a:solidFill>
              <a:srgbClr val="D0CE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BA7D082-6C07-5DE1-4F2A-3E2D780E82DE}"/>
                </a:ext>
              </a:extLst>
            </p:cNvPr>
            <p:cNvCxnSpPr>
              <a:stCxn id="391" idx="6"/>
              <a:endCxn id="375" idx="4"/>
            </p:cNvCxnSpPr>
            <p:nvPr/>
          </p:nvCxnSpPr>
          <p:spPr>
            <a:xfrm flipV="1">
              <a:off x="9209647" y="2710122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E022C329-3DA4-E90A-A1CA-9F983E3E974D}"/>
                </a:ext>
              </a:extLst>
            </p:cNvPr>
            <p:cNvCxnSpPr>
              <a:cxnSpLocks/>
              <a:stCxn id="398" idx="0"/>
              <a:endCxn id="374" idx="5"/>
            </p:cNvCxnSpPr>
            <p:nvPr/>
          </p:nvCxnSpPr>
          <p:spPr>
            <a:xfrm flipH="1" flipV="1">
              <a:off x="8592884" y="3055659"/>
              <a:ext cx="265443" cy="2310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6E1A1B0D-9816-4A27-CEDD-E29EFA1522DE}"/>
                </a:ext>
              </a:extLst>
            </p:cNvPr>
            <p:cNvCxnSpPr>
              <a:cxnSpLocks/>
              <a:stCxn id="398" idx="4"/>
              <a:endCxn id="378" idx="0"/>
            </p:cNvCxnSpPr>
            <p:nvPr/>
          </p:nvCxnSpPr>
          <p:spPr>
            <a:xfrm flipH="1">
              <a:off x="8703505" y="3355324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D5C01F53-FAAC-DB61-ECC9-3C63A2C76944}"/>
                </a:ext>
              </a:extLst>
            </p:cNvPr>
            <p:cNvCxnSpPr>
              <a:stCxn id="378" idx="6"/>
              <a:endCxn id="397" idx="2"/>
            </p:cNvCxnSpPr>
            <p:nvPr/>
          </p:nvCxnSpPr>
          <p:spPr>
            <a:xfrm flipV="1">
              <a:off x="8780850" y="3496185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51642BE9-E2BE-4209-4B67-959C6A68B89F}"/>
                </a:ext>
              </a:extLst>
            </p:cNvPr>
            <p:cNvCxnSpPr>
              <a:stCxn id="397" idx="4"/>
              <a:endCxn id="377" idx="1"/>
            </p:cNvCxnSpPr>
            <p:nvPr/>
          </p:nvCxnSpPr>
          <p:spPr>
            <a:xfrm>
              <a:off x="9057780" y="3530483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38CA3506-5448-328D-6B94-E68557D99554}"/>
                </a:ext>
              </a:extLst>
            </p:cNvPr>
            <p:cNvCxnSpPr>
              <a:stCxn id="377" idx="0"/>
              <a:endCxn id="396" idx="4"/>
            </p:cNvCxnSpPr>
            <p:nvPr/>
          </p:nvCxnSpPr>
          <p:spPr>
            <a:xfrm flipV="1">
              <a:off x="9199564" y="3386793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424CC90D-3EBC-FEA7-F182-C3248998485A}"/>
                </a:ext>
              </a:extLst>
            </p:cNvPr>
            <p:cNvCxnSpPr>
              <a:stCxn id="396" idx="7"/>
              <a:endCxn id="379" idx="2"/>
            </p:cNvCxnSpPr>
            <p:nvPr/>
          </p:nvCxnSpPr>
          <p:spPr>
            <a:xfrm>
              <a:off x="9325872" y="3328243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7BD52499-5CD3-9FDD-F4F0-859DFACE61EE}"/>
                </a:ext>
              </a:extLst>
            </p:cNvPr>
            <p:cNvSpPr/>
            <p:nvPr/>
          </p:nvSpPr>
          <p:spPr>
            <a:xfrm>
              <a:off x="9300834" y="2446743"/>
              <a:ext cx="68596" cy="68596"/>
            </a:xfrm>
            <a:prstGeom prst="ellipse">
              <a:avLst/>
            </a:prstGeom>
            <a:solidFill>
              <a:srgbClr val="EBE9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>
              <a:extLst>
                <a:ext uri="{FF2B5EF4-FFF2-40B4-BE49-F238E27FC236}">
                  <a16:creationId xmlns:a16="http://schemas.microsoft.com/office/drawing/2014/main" id="{EE6BB6CD-49D2-B733-E34D-03AA8D241D95}"/>
                </a:ext>
              </a:extLst>
            </p:cNvPr>
            <p:cNvSpPr/>
            <p:nvPr/>
          </p:nvSpPr>
          <p:spPr>
            <a:xfrm>
              <a:off x="8622072" y="2624716"/>
              <a:ext cx="68596" cy="68596"/>
            </a:xfrm>
            <a:prstGeom prst="ellipse">
              <a:avLst/>
            </a:prstGeom>
            <a:solidFill>
              <a:srgbClr val="E5DFD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4DAEB5F2-AF93-314A-DB74-53CB8AD4306E}"/>
                </a:ext>
              </a:extLst>
            </p:cNvPr>
            <p:cNvCxnSpPr>
              <a:cxnSpLocks/>
              <a:stCxn id="407" idx="2"/>
              <a:endCxn id="373" idx="6"/>
            </p:cNvCxnSpPr>
            <p:nvPr/>
          </p:nvCxnSpPr>
          <p:spPr>
            <a:xfrm flipH="1">
              <a:off x="9092078" y="2481041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7B2AF8AA-ADB2-5601-D936-0939D6F043EF}"/>
                </a:ext>
              </a:extLst>
            </p:cNvPr>
            <p:cNvCxnSpPr>
              <a:cxnSpLocks/>
              <a:stCxn id="407" idx="5"/>
              <a:endCxn id="375" idx="1"/>
            </p:cNvCxnSpPr>
            <p:nvPr/>
          </p:nvCxnSpPr>
          <p:spPr>
            <a:xfrm>
              <a:off x="9359384" y="2505293"/>
              <a:ext cx="168611" cy="8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F1668737-74BB-A5F4-FA0C-35A05B5ADD04}"/>
                </a:ext>
              </a:extLst>
            </p:cNvPr>
            <p:cNvCxnSpPr>
              <a:cxnSpLocks/>
              <a:stCxn id="408" idx="6"/>
              <a:endCxn id="373" idx="3"/>
            </p:cNvCxnSpPr>
            <p:nvPr/>
          </p:nvCxnSpPr>
          <p:spPr>
            <a:xfrm flipV="1">
              <a:off x="8690668" y="2571845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D1FCC3A-6422-0122-9B49-90C69EC67114}"/>
                </a:ext>
              </a:extLst>
            </p:cNvPr>
            <p:cNvCxnSpPr>
              <a:cxnSpLocks/>
              <a:stCxn id="408" idx="4"/>
              <a:endCxn id="374" idx="7"/>
            </p:cNvCxnSpPr>
            <p:nvPr/>
          </p:nvCxnSpPr>
          <p:spPr>
            <a:xfrm flipH="1">
              <a:off x="8592884" y="2693312"/>
              <a:ext cx="63486" cy="232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14D46A8C-5F34-F9FD-C458-C388B3002235}"/>
                </a:ext>
              </a:extLst>
            </p:cNvPr>
            <p:cNvCxnSpPr>
              <a:cxnSpLocks/>
              <a:stCxn id="385" idx="3"/>
              <a:endCxn id="376" idx="6"/>
            </p:cNvCxnSpPr>
            <p:nvPr/>
          </p:nvCxnSpPr>
          <p:spPr>
            <a:xfrm flipH="1">
              <a:off x="9238261" y="3138435"/>
              <a:ext cx="154665" cy="1256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726B9E38-38DF-2729-723D-24B55944EFF8}"/>
                </a:ext>
              </a:extLst>
            </p:cNvPr>
            <p:cNvCxnSpPr>
              <a:stCxn id="378" idx="5"/>
              <a:endCxn id="377" idx="2"/>
            </p:cNvCxnSpPr>
            <p:nvPr/>
          </p:nvCxnSpPr>
          <p:spPr>
            <a:xfrm>
              <a:off x="8758196" y="3658860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6361696-605E-3AE9-4385-4B04908FD8CD}"/>
                </a:ext>
              </a:extLst>
            </p:cNvPr>
            <p:cNvCxnSpPr>
              <a:stCxn id="380" idx="4"/>
              <a:endCxn id="379" idx="0"/>
            </p:cNvCxnSpPr>
            <p:nvPr/>
          </p:nvCxnSpPr>
          <p:spPr>
            <a:xfrm flipH="1">
              <a:off x="9666179" y="3047190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2597FF0-2D20-11E0-D716-FFA247A85696}"/>
                </a:ext>
              </a:extLst>
            </p:cNvPr>
            <p:cNvCxnSpPr>
              <a:stCxn id="379" idx="0"/>
              <a:endCxn id="375" idx="4"/>
            </p:cNvCxnSpPr>
            <p:nvPr/>
          </p:nvCxnSpPr>
          <p:spPr>
            <a:xfrm flipH="1" flipV="1">
              <a:off x="9576500" y="2710122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9" name="图片 418">
            <a:extLst>
              <a:ext uri="{FF2B5EF4-FFF2-40B4-BE49-F238E27FC236}">
                <a16:creationId xmlns:a16="http://schemas.microsoft.com/office/drawing/2014/main" id="{8C355440-6D27-F3F2-0076-24E06478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01" y="3344356"/>
            <a:ext cx="1140460" cy="1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3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0E4EF2-1FC7-5BA6-872C-315E7EC05006}"/>
              </a:ext>
            </a:extLst>
          </p:cNvPr>
          <p:cNvSpPr/>
          <p:nvPr/>
        </p:nvSpPr>
        <p:spPr>
          <a:xfrm>
            <a:off x="1539564" y="716388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90C1C-292B-11A8-8009-4EFE144B1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50" y="-34212"/>
            <a:ext cx="2539682" cy="2539682"/>
          </a:xfrm>
          <a:prstGeom prst="rect">
            <a:avLst/>
          </a:prstGeom>
        </p:spPr>
      </p:pic>
      <p:sp>
        <p:nvSpPr>
          <p:cNvPr id="8" name="等腰三角形 2">
            <a:extLst>
              <a:ext uri="{FF2B5EF4-FFF2-40B4-BE49-F238E27FC236}">
                <a16:creationId xmlns:a16="http://schemas.microsoft.com/office/drawing/2014/main" id="{9E889B82-CC01-BEE6-B205-6496A283271C}"/>
              </a:ext>
            </a:extLst>
          </p:cNvPr>
          <p:cNvSpPr/>
          <p:nvPr/>
        </p:nvSpPr>
        <p:spPr>
          <a:xfrm>
            <a:off x="665745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43CF70-04F3-96E5-C5AB-31772678CE3C}"/>
              </a:ext>
            </a:extLst>
          </p:cNvPr>
          <p:cNvGrpSpPr/>
          <p:nvPr/>
        </p:nvGrpSpPr>
        <p:grpSpPr>
          <a:xfrm>
            <a:off x="1539564" y="2835886"/>
            <a:ext cx="1280160" cy="944880"/>
            <a:chOff x="5994400" y="4039846"/>
            <a:chExt cx="1280160" cy="94488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2FA98A6-9235-6261-4CBC-A3A74B82B7C1}"/>
                </a:ext>
              </a:extLst>
            </p:cNvPr>
            <p:cNvSpPr/>
            <p:nvPr/>
          </p:nvSpPr>
          <p:spPr>
            <a:xfrm>
              <a:off x="5994400" y="4039846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F37737E-F4B7-D3B0-0B0E-8704E21B57BF}"/>
                </a:ext>
              </a:extLst>
            </p:cNvPr>
            <p:cNvSpPr/>
            <p:nvPr/>
          </p:nvSpPr>
          <p:spPr>
            <a:xfrm>
              <a:off x="5994617" y="4512286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6" name="等腰三角形 2">
            <a:extLst>
              <a:ext uri="{FF2B5EF4-FFF2-40B4-BE49-F238E27FC236}">
                <a16:creationId xmlns:a16="http://schemas.microsoft.com/office/drawing/2014/main" id="{72EE6675-BE11-F142-4F48-284669E98429}"/>
              </a:ext>
            </a:extLst>
          </p:cNvPr>
          <p:cNvSpPr/>
          <p:nvPr/>
        </p:nvSpPr>
        <p:spPr>
          <a:xfrm>
            <a:off x="4737559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52BE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4158292-440E-BC37-9166-8A113A4B9471}"/>
              </a:ext>
            </a:extLst>
          </p:cNvPr>
          <p:cNvSpPr/>
          <p:nvPr/>
        </p:nvSpPr>
        <p:spPr>
          <a:xfrm>
            <a:off x="4815840" y="699642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BE77170-E2B8-0CD7-52AF-24025684B5EA}"/>
              </a:ext>
            </a:extLst>
          </p:cNvPr>
          <p:cNvSpPr/>
          <p:nvPr/>
        </p:nvSpPr>
        <p:spPr>
          <a:xfrm>
            <a:off x="4816057" y="1172082"/>
            <a:ext cx="1004737" cy="472440"/>
          </a:xfrm>
          <a:custGeom>
            <a:avLst/>
            <a:gdLst>
              <a:gd name="connsiteX0" fmla="*/ 310823 w 1004737"/>
              <a:gd name="connsiteY0" fmla="*/ 0 h 472440"/>
              <a:gd name="connsiteX1" fmla="*/ 339289 w 1004737"/>
              <a:gd name="connsiteY1" fmla="*/ 9228 h 472440"/>
              <a:gd name="connsiteX2" fmla="*/ 1004737 w 1004737"/>
              <a:gd name="connsiteY2" fmla="*/ 472440 h 472440"/>
              <a:gd name="connsiteX3" fmla="*/ 157483 w 1004737"/>
              <a:gd name="connsiteY3" fmla="*/ 472440 h 472440"/>
              <a:gd name="connsiteX4" fmla="*/ 0 w 1004737"/>
              <a:gd name="connsiteY4" fmla="*/ 314957 h 472440"/>
              <a:gd name="connsiteX5" fmla="*/ 0 w 1004737"/>
              <a:gd name="connsiteY5" fmla="*/ 205775 h 472440"/>
              <a:gd name="connsiteX6" fmla="*/ 282358 w 1004737"/>
              <a:gd name="connsiteY6" fmla="*/ 9228 h 472440"/>
              <a:gd name="connsiteX7" fmla="*/ 310823 w 1004737"/>
              <a:gd name="connsiteY7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737" h="472440">
                <a:moveTo>
                  <a:pt x="310823" y="0"/>
                </a:moveTo>
                <a:cubicBezTo>
                  <a:pt x="320637" y="0"/>
                  <a:pt x="330450" y="3076"/>
                  <a:pt x="339289" y="9228"/>
                </a:cubicBezTo>
                <a:lnTo>
                  <a:pt x="1004737" y="472440"/>
                </a:lnTo>
                <a:lnTo>
                  <a:pt x="157483" y="472440"/>
                </a:lnTo>
                <a:cubicBezTo>
                  <a:pt x="70508" y="472440"/>
                  <a:pt x="0" y="401932"/>
                  <a:pt x="0" y="314957"/>
                </a:cubicBezTo>
                <a:lnTo>
                  <a:pt x="0" y="205775"/>
                </a:lnTo>
                <a:lnTo>
                  <a:pt x="282358" y="9228"/>
                </a:lnTo>
                <a:cubicBezTo>
                  <a:pt x="291197" y="3076"/>
                  <a:pt x="301010" y="0"/>
                  <a:pt x="310823" y="0"/>
                </a:cubicBezTo>
                <a:close/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D6B8E22-2E65-0206-C6E0-91D7FA6B4FA7}"/>
              </a:ext>
            </a:extLst>
          </p:cNvPr>
          <p:cNvGrpSpPr/>
          <p:nvPr/>
        </p:nvGrpSpPr>
        <p:grpSpPr>
          <a:xfrm>
            <a:off x="3841972" y="3308326"/>
            <a:ext cx="1279944" cy="472440"/>
            <a:chOff x="7380916" y="3163010"/>
            <a:chExt cx="1279944" cy="4724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D5E7F87-38F2-DB8C-6C7C-E9A900869422}"/>
                </a:ext>
              </a:extLst>
            </p:cNvPr>
            <p:cNvSpPr/>
            <p:nvPr/>
          </p:nvSpPr>
          <p:spPr>
            <a:xfrm>
              <a:off x="7817205" y="3179756"/>
              <a:ext cx="843655" cy="455694"/>
            </a:xfrm>
            <a:custGeom>
              <a:avLst/>
              <a:gdLst>
                <a:gd name="connsiteX0" fmla="*/ 669856 w 843655"/>
                <a:gd name="connsiteY0" fmla="*/ 0 h 455694"/>
                <a:gd name="connsiteX1" fmla="*/ 698321 w 843655"/>
                <a:gd name="connsiteY1" fmla="*/ 9228 h 455694"/>
                <a:gd name="connsiteX2" fmla="*/ 843655 w 843655"/>
                <a:gd name="connsiteY2" fmla="*/ 110394 h 455694"/>
                <a:gd name="connsiteX3" fmla="*/ 843655 w 843655"/>
                <a:gd name="connsiteY3" fmla="*/ 298211 h 455694"/>
                <a:gd name="connsiteX4" fmla="*/ 686172 w 843655"/>
                <a:gd name="connsiteY4" fmla="*/ 455694 h 455694"/>
                <a:gd name="connsiteX5" fmla="*/ 0 w 843655"/>
                <a:gd name="connsiteY5" fmla="*/ 455694 h 455694"/>
                <a:gd name="connsiteX6" fmla="*/ 641391 w 843655"/>
                <a:gd name="connsiteY6" fmla="*/ 9228 h 455694"/>
                <a:gd name="connsiteX7" fmla="*/ 669856 w 843655"/>
                <a:gd name="connsiteY7" fmla="*/ 0 h 45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655" h="455694">
                  <a:moveTo>
                    <a:pt x="669856" y="0"/>
                  </a:moveTo>
                  <a:cubicBezTo>
                    <a:pt x="679669" y="0"/>
                    <a:pt x="689483" y="3076"/>
                    <a:pt x="698321" y="9228"/>
                  </a:cubicBezTo>
                  <a:lnTo>
                    <a:pt x="843655" y="110394"/>
                  </a:lnTo>
                  <a:lnTo>
                    <a:pt x="843655" y="298211"/>
                  </a:lnTo>
                  <a:cubicBezTo>
                    <a:pt x="843655" y="385186"/>
                    <a:pt x="773147" y="455694"/>
                    <a:pt x="686172" y="455694"/>
                  </a:cubicBezTo>
                  <a:lnTo>
                    <a:pt x="0" y="455694"/>
                  </a:lnTo>
                  <a:lnTo>
                    <a:pt x="641391" y="9228"/>
                  </a:lnTo>
                  <a:cubicBezTo>
                    <a:pt x="650230" y="3076"/>
                    <a:pt x="660043" y="0"/>
                    <a:pt x="669856" y="0"/>
                  </a:cubicBezTo>
                  <a:close/>
                </a:path>
              </a:pathLst>
            </a:cu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A0D4340-9DB2-56FE-2F73-166CF76B404B}"/>
                </a:ext>
              </a:extLst>
            </p:cNvPr>
            <p:cNvSpPr/>
            <p:nvPr/>
          </p:nvSpPr>
          <p:spPr>
            <a:xfrm>
              <a:off x="7380916" y="3163010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820726-59DF-E862-31E2-287223223CB0}"/>
              </a:ext>
            </a:extLst>
          </p:cNvPr>
          <p:cNvGrpSpPr/>
          <p:nvPr/>
        </p:nvGrpSpPr>
        <p:grpSpPr>
          <a:xfrm>
            <a:off x="6096000" y="2852632"/>
            <a:ext cx="1283303" cy="944880"/>
            <a:chOff x="6096000" y="4411813"/>
            <a:chExt cx="1283303" cy="94488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24E0CE4-2D85-736F-76D6-17D6E37E4B2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7AB646B-1BDF-C383-B504-B24CA20D4F45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C330748-0E99-AD07-2EBA-E6D709E7126A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3B22C6A8-41D2-9E98-B9A9-AC26AC6AE096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B873AEF-F5E8-7D2A-2D97-59BEEE399D50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7AC392B-FFC5-E47F-DC80-21AF8181EA4C}"/>
              </a:ext>
            </a:extLst>
          </p:cNvPr>
          <p:cNvGrpSpPr/>
          <p:nvPr/>
        </p:nvGrpSpPr>
        <p:grpSpPr>
          <a:xfrm>
            <a:off x="8350244" y="2869378"/>
            <a:ext cx="1283303" cy="944880"/>
            <a:chOff x="6096000" y="4411813"/>
            <a:chExt cx="1283303" cy="94488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32205A2-F752-AA4A-779E-6C6D5B1A3A47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0AC7462-9E4E-7828-3928-2EC9BF1F984B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93FD75D9-BDC5-FC1E-AB5B-4DE8D5009DAF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4F29A5BD-F000-246F-BF64-FFB5F181414D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FF72A97-B65B-8C79-8D61-D546343BAE21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354DBA1-9584-646F-B9E9-96C2597F5E9B}"/>
              </a:ext>
            </a:extLst>
          </p:cNvPr>
          <p:cNvSpPr/>
          <p:nvPr/>
        </p:nvSpPr>
        <p:spPr>
          <a:xfrm>
            <a:off x="4370354" y="4888286"/>
            <a:ext cx="1280160" cy="944880"/>
          </a:xfrm>
          <a:prstGeom prst="roundRect">
            <a:avLst/>
          </a:prstGeom>
          <a:solidFill>
            <a:srgbClr val="B3B2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C2B0DE6-816C-1A82-9039-5FEDA746A2F4}"/>
              </a:ext>
            </a:extLst>
          </p:cNvPr>
          <p:cNvSpPr/>
          <p:nvPr/>
        </p:nvSpPr>
        <p:spPr>
          <a:xfrm>
            <a:off x="4419310" y="4946008"/>
            <a:ext cx="1280160" cy="944880"/>
          </a:xfrm>
          <a:prstGeom prst="roundRect">
            <a:avLst/>
          </a:prstGeom>
          <a:solidFill>
            <a:srgbClr val="0F6D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C7F1249-5C7F-709F-70A1-E3CA56A7D9E1}"/>
              </a:ext>
            </a:extLst>
          </p:cNvPr>
          <p:cNvGrpSpPr/>
          <p:nvPr/>
        </p:nvGrpSpPr>
        <p:grpSpPr>
          <a:xfrm>
            <a:off x="4484579" y="5003730"/>
            <a:ext cx="1283303" cy="944880"/>
            <a:chOff x="6096000" y="4411813"/>
            <a:chExt cx="1283303" cy="944880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F0DD3D6-3347-B6E5-1183-DE1C003AC27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B7F8D-7458-54E3-9BE0-1994B87574DA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E9611836-5152-069A-091D-ED7F7BC07631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80076585-7A01-71E6-E234-1260371B00CA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AB8D864-AF5C-B05B-F625-5F71577C39A5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CE7518A-1DD7-4691-ECC7-810D72C5102A}"/>
              </a:ext>
            </a:extLst>
          </p:cNvPr>
          <p:cNvGrpSpPr/>
          <p:nvPr/>
        </p:nvGrpSpPr>
        <p:grpSpPr>
          <a:xfrm>
            <a:off x="6736080" y="4899341"/>
            <a:ext cx="1397528" cy="1060324"/>
            <a:chOff x="6736080" y="4899341"/>
            <a:chExt cx="1397528" cy="106032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C16576E-7CE4-60F1-DB2E-4BEE73CD69D4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3D68317-9D99-E5F0-82B0-9CEB31D48E61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D7C359B-7866-B974-C30C-B3420FEE085E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A0AA976-8BD4-1F81-7B47-B0383F89FB14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D904522-0057-EEFE-0BDB-49FDFF1FD356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741DC735-42FF-49D9-47EA-FEFA9D5459A4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DB450987-77DD-09D4-8676-1B11C49C9BE2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A1FE284-FE3E-5482-5108-88343D81AEDA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6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EB65E03-DFF0-6D4F-CC16-05CD5919FDF1}"/>
              </a:ext>
            </a:extLst>
          </p:cNvPr>
          <p:cNvSpPr/>
          <p:nvPr/>
        </p:nvSpPr>
        <p:spPr>
          <a:xfrm>
            <a:off x="1084631" y="233464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BCCCD5-69C6-3390-A96B-C9F537CDE086}"/>
              </a:ext>
            </a:extLst>
          </p:cNvPr>
          <p:cNvSpPr/>
          <p:nvPr/>
        </p:nvSpPr>
        <p:spPr>
          <a:xfrm>
            <a:off x="411802" y="1066799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EE564DC-0BB4-759B-45D5-4BE9A35DA019}"/>
              </a:ext>
            </a:extLst>
          </p:cNvPr>
          <p:cNvSpPr/>
          <p:nvPr/>
        </p:nvSpPr>
        <p:spPr>
          <a:xfrm>
            <a:off x="3142032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FCFEB62F-1F7F-BE9A-3D3C-B927EB12FE55}"/>
              </a:ext>
            </a:extLst>
          </p:cNvPr>
          <p:cNvSpPr/>
          <p:nvPr/>
        </p:nvSpPr>
        <p:spPr>
          <a:xfrm>
            <a:off x="5327507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2429C96-6591-729A-89FC-60E557976276}"/>
              </a:ext>
            </a:extLst>
          </p:cNvPr>
          <p:cNvCxnSpPr>
            <a:stCxn id="46" idx="1"/>
            <a:endCxn id="46" idx="4"/>
          </p:cNvCxnSpPr>
          <p:nvPr/>
        </p:nvCxnSpPr>
        <p:spPr>
          <a:xfrm>
            <a:off x="6000336" y="1066799"/>
            <a:ext cx="387486" cy="41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E1EEC16-542E-2D0C-FB00-FEF2F8959731}"/>
              </a:ext>
            </a:extLst>
          </p:cNvPr>
          <p:cNvGrpSpPr/>
          <p:nvPr/>
        </p:nvGrpSpPr>
        <p:grpSpPr>
          <a:xfrm>
            <a:off x="1614788" y="3610582"/>
            <a:ext cx="1060315" cy="1245140"/>
            <a:chOff x="9619031" y="1266216"/>
            <a:chExt cx="1060315" cy="124514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03F7610-D777-C8FD-5987-1D9370D67B99}"/>
                </a:ext>
              </a:extLst>
            </p:cNvPr>
            <p:cNvSpPr/>
            <p:nvPr/>
          </p:nvSpPr>
          <p:spPr>
            <a:xfrm>
              <a:off x="9619031" y="126621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8384D38-2A88-979B-FC11-F00EB7D4645B}"/>
                </a:ext>
              </a:extLst>
            </p:cNvPr>
            <p:cNvCxnSpPr>
              <a:stCxn id="51" idx="1"/>
              <a:endCxn id="51" idx="4"/>
            </p:cNvCxnSpPr>
            <p:nvPr/>
          </p:nvCxnSpPr>
          <p:spPr>
            <a:xfrm>
              <a:off x="10291860" y="1266216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3BEE0F9-C9D3-E797-9263-E8F1897DD715}"/>
              </a:ext>
            </a:extLst>
          </p:cNvPr>
          <p:cNvCxnSpPr>
            <a:cxnSpLocks/>
          </p:cNvCxnSpPr>
          <p:nvPr/>
        </p:nvCxnSpPr>
        <p:spPr>
          <a:xfrm>
            <a:off x="1760706" y="3968885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BC8C037-BD5B-9705-6ED5-490EA1A1148B}"/>
              </a:ext>
            </a:extLst>
          </p:cNvPr>
          <p:cNvCxnSpPr>
            <a:cxnSpLocks/>
          </p:cNvCxnSpPr>
          <p:nvPr/>
        </p:nvCxnSpPr>
        <p:spPr>
          <a:xfrm>
            <a:off x="1760706" y="4150468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4BA261E-9B1D-F2CF-4347-78C303451034}"/>
              </a:ext>
            </a:extLst>
          </p:cNvPr>
          <p:cNvCxnSpPr>
            <a:cxnSpLocks/>
          </p:cNvCxnSpPr>
          <p:nvPr/>
        </p:nvCxnSpPr>
        <p:spPr>
          <a:xfrm>
            <a:off x="1760706" y="4312596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2F57C28-EE71-2ACD-643A-0C70FE947393}"/>
              </a:ext>
            </a:extLst>
          </p:cNvPr>
          <p:cNvCxnSpPr>
            <a:cxnSpLocks/>
          </p:cNvCxnSpPr>
          <p:nvPr/>
        </p:nvCxnSpPr>
        <p:spPr>
          <a:xfrm>
            <a:off x="1759080" y="4477966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68CF512-1CB3-D9BB-F8B1-2495B973D5A8}"/>
              </a:ext>
            </a:extLst>
          </p:cNvPr>
          <p:cNvCxnSpPr>
            <a:cxnSpLocks/>
          </p:cNvCxnSpPr>
          <p:nvPr/>
        </p:nvCxnSpPr>
        <p:spPr>
          <a:xfrm>
            <a:off x="1759080" y="4633608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8358155-2E4D-0FB3-3974-9042163494A5}"/>
              </a:ext>
            </a:extLst>
          </p:cNvPr>
          <p:cNvGrpSpPr/>
          <p:nvPr/>
        </p:nvGrpSpPr>
        <p:grpSpPr>
          <a:xfrm>
            <a:off x="3518167" y="3610582"/>
            <a:ext cx="1060315" cy="1245140"/>
            <a:chOff x="5376150" y="3795408"/>
            <a:chExt cx="1060315" cy="124514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89F8C5F5-B246-3901-4074-E81CAC21536D}"/>
                </a:ext>
              </a:extLst>
            </p:cNvPr>
            <p:cNvGrpSpPr/>
            <p:nvPr/>
          </p:nvGrpSpPr>
          <p:grpSpPr>
            <a:xfrm>
              <a:off x="5376150" y="3795408"/>
              <a:ext cx="1060315" cy="1245140"/>
              <a:chOff x="9619031" y="1266216"/>
              <a:chExt cx="1060315" cy="1245140"/>
            </a:xfrm>
          </p:grpSpPr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04AED4FF-7CEC-B20C-90F1-65D27DACF473}"/>
                  </a:ext>
                </a:extLst>
              </p:cNvPr>
              <p:cNvSpPr/>
              <p:nvPr/>
            </p:nvSpPr>
            <p:spPr>
              <a:xfrm>
                <a:off x="9619031" y="126621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672829 w 1060315"/>
                  <a:gd name="connsiteY1" fmla="*/ 0 h 1245140"/>
                  <a:gd name="connsiteX2" fmla="*/ 672829 w 1060315"/>
                  <a:gd name="connsiteY2" fmla="*/ 361546 h 1245140"/>
                  <a:gd name="connsiteX3" fmla="*/ 723088 w 1060315"/>
                  <a:gd name="connsiteY3" fmla="*/ 411805 h 1245140"/>
                  <a:gd name="connsiteX4" fmla="*/ 1060315 w 1060315"/>
                  <a:gd name="connsiteY4" fmla="*/ 411805 h 1245140"/>
                  <a:gd name="connsiteX5" fmla="*/ 1060315 w 1060315"/>
                  <a:gd name="connsiteY5" fmla="*/ 1194881 h 1245140"/>
                  <a:gd name="connsiteX6" fmla="*/ 1010056 w 1060315"/>
                  <a:gd name="connsiteY6" fmla="*/ 1245140 h 1245140"/>
                  <a:gd name="connsiteX7" fmla="*/ 50259 w 1060315"/>
                  <a:gd name="connsiteY7" fmla="*/ 1245140 h 1245140"/>
                  <a:gd name="connsiteX8" fmla="*/ 0 w 1060315"/>
                  <a:gd name="connsiteY8" fmla="*/ 1194881 h 1245140"/>
                  <a:gd name="connsiteX9" fmla="*/ 0 w 1060315"/>
                  <a:gd name="connsiteY9" fmla="*/ 50259 h 1245140"/>
                  <a:gd name="connsiteX10" fmla="*/ 50259 w 1060315"/>
                  <a:gd name="connsiteY10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672829" y="0"/>
                    </a:lnTo>
                    <a:lnTo>
                      <a:pt x="672829" y="361546"/>
                    </a:lnTo>
                    <a:cubicBezTo>
                      <a:pt x="672829" y="389303"/>
                      <a:pt x="695331" y="411805"/>
                      <a:pt x="723088" y="411805"/>
                    </a:cubicBezTo>
                    <a:lnTo>
                      <a:pt x="1060315" y="411805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7F087596-0D87-F614-A687-4D9411190512}"/>
                  </a:ext>
                </a:extLst>
              </p:cNvPr>
              <p:cNvCxnSpPr>
                <a:stCxn id="68" idx="1"/>
                <a:endCxn id="68" idx="4"/>
              </p:cNvCxnSpPr>
              <p:nvPr/>
            </p:nvCxnSpPr>
            <p:spPr>
              <a:xfrm>
                <a:off x="10291860" y="1266216"/>
                <a:ext cx="387486" cy="4118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0C591A7-2E3B-D8AE-677A-A4064A5E4924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153711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06FF5A7-2D63-0158-0991-2B10F3AD4AC5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335294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E9427DF-875F-883C-D07B-20B87F677BD8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497422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7B11B3-773E-01AF-B6B7-0C0A7BB1667C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662792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709B1DC-8366-CE74-D9EE-60A2757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818434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732C7441-2C11-6FA8-5788-E132A3ECC6CC}"/>
              </a:ext>
            </a:extLst>
          </p:cNvPr>
          <p:cNvSpPr/>
          <p:nvPr/>
        </p:nvSpPr>
        <p:spPr>
          <a:xfrm>
            <a:off x="4119659" y="4128581"/>
            <a:ext cx="236715" cy="199416"/>
          </a:xfrm>
          <a:prstGeom prst="rect">
            <a:avLst/>
          </a:prstGeom>
          <a:solidFill>
            <a:srgbClr val="707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D40243F-A0DD-E9A2-1318-FBDA5486DC86}"/>
              </a:ext>
            </a:extLst>
          </p:cNvPr>
          <p:cNvGrpSpPr/>
          <p:nvPr/>
        </p:nvGrpSpPr>
        <p:grpSpPr>
          <a:xfrm>
            <a:off x="5522876" y="3610582"/>
            <a:ext cx="1060315" cy="1245140"/>
            <a:chOff x="8104759" y="3890253"/>
            <a:chExt cx="1060315" cy="124514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3EC6608-0F76-1162-70BA-C57C89D3A630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903EA6E5-8B89-01B5-CA3A-69E3605855DB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EDA8574B-1F92-B024-52F2-3A76C4315CBF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25FCB9F5-2844-91A2-DA63-C68C130B9506}"/>
                    </a:ext>
                  </a:extLst>
                </p:cNvPr>
                <p:cNvCxnSpPr>
                  <a:stCxn id="84" idx="1"/>
                  <a:endCxn id="84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53B61377-EE28-C13E-1EAE-FBF6162D8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3DBFDA10-5F30-BC3A-B9E2-45E0AAF15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337DF17-D19A-914A-1A45-E8E8A526A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E4C720D-B3ED-4DCD-BBAF-E166048E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C7373188-0768-553F-D15C-F3A202D55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412720B-56C0-8825-DD1B-BAEFC1761A20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3BA9674-13C2-D282-4C6A-FA494E183CA5}"/>
              </a:ext>
            </a:extLst>
          </p:cNvPr>
          <p:cNvGrpSpPr/>
          <p:nvPr/>
        </p:nvGrpSpPr>
        <p:grpSpPr>
          <a:xfrm>
            <a:off x="7697819" y="1066799"/>
            <a:ext cx="1060315" cy="1245140"/>
            <a:chOff x="7574602" y="1251625"/>
            <a:chExt cx="1060315" cy="1245140"/>
          </a:xfrm>
        </p:grpSpPr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4DED79F4-D9E8-D6B8-CD69-D9451FC2A812}"/>
                </a:ext>
              </a:extLst>
            </p:cNvPr>
            <p:cNvSpPr/>
            <p:nvPr/>
          </p:nvSpPr>
          <p:spPr>
            <a:xfrm>
              <a:off x="7574602" y="1251625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7C74948-E737-3EC3-9F21-19510B9D7286}"/>
                </a:ext>
              </a:extLst>
            </p:cNvPr>
            <p:cNvCxnSpPr>
              <a:stCxn id="94" idx="1"/>
              <a:endCxn id="94" idx="4"/>
            </p:cNvCxnSpPr>
            <p:nvPr/>
          </p:nvCxnSpPr>
          <p:spPr>
            <a:xfrm>
              <a:off x="8247431" y="1251625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BF2F705D-5790-DC46-616D-6B100D865490}"/>
              </a:ext>
            </a:extLst>
          </p:cNvPr>
          <p:cNvSpPr/>
          <p:nvPr/>
        </p:nvSpPr>
        <p:spPr>
          <a:xfrm>
            <a:off x="7692140" y="3685163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A59C247D-9DEB-09A1-2979-71DDB46F0C88}"/>
              </a:ext>
            </a:extLst>
          </p:cNvPr>
          <p:cNvSpPr/>
          <p:nvPr/>
        </p:nvSpPr>
        <p:spPr>
          <a:xfrm>
            <a:off x="7766720" y="3615447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3E3BE2B-F798-0ED5-4CC1-6F377E41AE2E}"/>
              </a:ext>
            </a:extLst>
          </p:cNvPr>
          <p:cNvGrpSpPr/>
          <p:nvPr/>
        </p:nvGrpSpPr>
        <p:grpSpPr>
          <a:xfrm>
            <a:off x="7841300" y="3555459"/>
            <a:ext cx="1060315" cy="1245140"/>
            <a:chOff x="8104759" y="3890253"/>
            <a:chExt cx="1060315" cy="1245140"/>
          </a:xfrm>
        </p:grpSpPr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7A58C669-EBE1-76A5-3287-CD1518293B19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5140B5F5-DBCD-73B3-5595-57685A49BD5F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182" name="任意多边形: 形状 181">
                  <a:extLst>
                    <a:ext uri="{FF2B5EF4-FFF2-40B4-BE49-F238E27FC236}">
                      <a16:creationId xmlns:a16="http://schemas.microsoft.com/office/drawing/2014/main" id="{1006739E-8FCE-039D-B5F1-DF8C0B74CAF5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9DAFB3E1-9A3E-50AC-D99C-A891D32B1A46}"/>
                    </a:ext>
                  </a:extLst>
                </p:cNvPr>
                <p:cNvCxnSpPr>
                  <a:stCxn id="182" idx="1"/>
                  <a:endCxn id="182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114FB44-57DF-41A8-BB70-C7219BF20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8D294EF0-A1BC-974A-5C53-CE791CE2D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2369172A-D69A-7C29-89A1-201DE53DE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7976C2F-74DC-404E-671D-1CA60D208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88908C31-5A93-10DE-FBE6-4FBD593D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955C259B-6B1A-7DAA-CDC3-D4F47CAB9BD4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CCA1A742-1998-6366-8C63-82B1F061E64B}"/>
              </a:ext>
            </a:extLst>
          </p:cNvPr>
          <p:cNvGrpSpPr/>
          <p:nvPr/>
        </p:nvGrpSpPr>
        <p:grpSpPr>
          <a:xfrm>
            <a:off x="9835465" y="3560322"/>
            <a:ext cx="1209475" cy="1374844"/>
            <a:chOff x="9835465" y="3560322"/>
            <a:chExt cx="1209475" cy="1374844"/>
          </a:xfrm>
        </p:grpSpPr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F6F41653-5313-40D1-E24F-9D957E5D2122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313B024A-75E4-1635-1DDB-7FFB7D3881C0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3C0A004A-0944-B863-E0BC-19B54550B8C4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36925BBF-E091-D545-5E1C-85F81824FBD6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4E8897F0-F570-3585-A5C9-BA29299D3F93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2452F5F4-2118-2831-5BC6-81502BAA2082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628A3418-43F7-647F-F0D1-6A9C36FA4600}"/>
                      </a:ext>
                    </a:extLst>
                  </p:cNvPr>
                  <p:cNvCxnSpPr>
                    <a:stCxn id="195" idx="1"/>
                    <a:endCxn id="195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DFC1FF97-0DBC-E57F-6F90-F050CEF21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9EB7C5DC-E522-3DB1-BD59-590B929F3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32435CEF-90CF-48E8-B22D-35E4AF939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0B4CF947-4B64-47E8-BE29-059B9A738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49252826-2F12-4D96-800E-A76329CB0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8749D53-8F22-342C-61D6-E9059C12B4D6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7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0927977-2070-C8A2-64BC-B8D1B2889489}"/>
              </a:ext>
            </a:extLst>
          </p:cNvPr>
          <p:cNvSpPr/>
          <p:nvPr/>
        </p:nvSpPr>
        <p:spPr>
          <a:xfrm>
            <a:off x="3531142" y="3183380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EBF9D0-0AFA-B1AE-93F1-15BA3A2154AE}"/>
              </a:ext>
            </a:extLst>
          </p:cNvPr>
          <p:cNvSpPr/>
          <p:nvPr/>
        </p:nvSpPr>
        <p:spPr>
          <a:xfrm>
            <a:off x="3531142" y="2334638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357F86-C312-BDC6-8926-312C93791480}"/>
              </a:ext>
            </a:extLst>
          </p:cNvPr>
          <p:cNvSpPr/>
          <p:nvPr/>
        </p:nvSpPr>
        <p:spPr>
          <a:xfrm>
            <a:off x="3531142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61E5EF-2402-2C07-4BDC-6782893E7E97}"/>
              </a:ext>
            </a:extLst>
          </p:cNvPr>
          <p:cNvSpPr/>
          <p:nvPr/>
        </p:nvSpPr>
        <p:spPr>
          <a:xfrm>
            <a:off x="3531142" y="290046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976F8B-1C17-C3CE-33E2-2209EBE322A3}"/>
              </a:ext>
            </a:extLst>
          </p:cNvPr>
          <p:cNvSpPr/>
          <p:nvPr/>
        </p:nvSpPr>
        <p:spPr>
          <a:xfrm>
            <a:off x="3104749" y="232734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12E8E8-1BF4-8E8A-6919-F04E9E5E67E3}"/>
              </a:ext>
            </a:extLst>
          </p:cNvPr>
          <p:cNvSpPr/>
          <p:nvPr/>
        </p:nvSpPr>
        <p:spPr>
          <a:xfrm>
            <a:off x="3104749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B1F15E1-31C7-07A3-950C-EABD3934B79C}"/>
              </a:ext>
            </a:extLst>
          </p:cNvPr>
          <p:cNvSpPr/>
          <p:nvPr/>
        </p:nvSpPr>
        <p:spPr>
          <a:xfrm>
            <a:off x="3104749" y="2908575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E37FA16-C463-3E22-EA4F-8B24C47CEEFD}"/>
              </a:ext>
            </a:extLst>
          </p:cNvPr>
          <p:cNvGrpSpPr/>
          <p:nvPr/>
        </p:nvGrpSpPr>
        <p:grpSpPr>
          <a:xfrm>
            <a:off x="6397559" y="2395439"/>
            <a:ext cx="136186" cy="984928"/>
            <a:chOff x="3531142" y="2334638"/>
            <a:chExt cx="136186" cy="98492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524139E-D043-D89E-CE63-42E0291E519F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FED799A-65BD-B3B2-1681-D961BB035240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760142B-0983-DCAD-9F6F-B2BE91B832C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A9466CB-F130-10B8-9A7F-002955911F3E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BA3F4AB-5147-F0C7-0E1B-63DBE411986D}"/>
              </a:ext>
            </a:extLst>
          </p:cNvPr>
          <p:cNvGrpSpPr/>
          <p:nvPr/>
        </p:nvGrpSpPr>
        <p:grpSpPr>
          <a:xfrm>
            <a:off x="6027907" y="2547844"/>
            <a:ext cx="136186" cy="717415"/>
            <a:chOff x="3104749" y="2327346"/>
            <a:chExt cx="136186" cy="717415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16D63C5-D35C-CD3B-D560-AA78757160F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BCF2539-CF8C-1D74-CBFC-CB9CEAC91CD0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DBC9E67-B25F-859E-207C-FFBF654AEF2B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BD2F2F2-FD65-6F8F-184C-CAC02192FF47}"/>
              </a:ext>
            </a:extLst>
          </p:cNvPr>
          <p:cNvGrpSpPr/>
          <p:nvPr/>
        </p:nvGrpSpPr>
        <p:grpSpPr>
          <a:xfrm>
            <a:off x="6659774" y="2395439"/>
            <a:ext cx="136186" cy="984928"/>
            <a:chOff x="3531142" y="2334638"/>
            <a:chExt cx="136186" cy="98492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0A639D6-66DB-9B80-F0D1-D7827F60D805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5AB1A65-9511-F460-F3E1-11F40F2834A6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0161566-0E30-2120-A454-BB8AF569372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9C0BF82-8C94-BB86-385F-088F3832D6F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C1ECDC-F683-41B7-596B-B60B67FD54B3}"/>
              </a:ext>
            </a:extLst>
          </p:cNvPr>
          <p:cNvCxnSpPr>
            <a:stCxn id="45" idx="6"/>
            <a:endCxn id="39" idx="2"/>
          </p:cNvCxnSpPr>
          <p:nvPr/>
        </p:nvCxnSpPr>
        <p:spPr>
          <a:xfrm flipV="1">
            <a:off x="6164093" y="2463532"/>
            <a:ext cx="233466" cy="152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937F2F7-3CCB-D000-5755-8EF53B73C4AB}"/>
              </a:ext>
            </a:extLst>
          </p:cNvPr>
          <p:cNvCxnSpPr>
            <a:stCxn id="46" idx="6"/>
            <a:endCxn id="39" idx="2"/>
          </p:cNvCxnSpPr>
          <p:nvPr/>
        </p:nvCxnSpPr>
        <p:spPr>
          <a:xfrm flipV="1">
            <a:off x="6164093" y="2463532"/>
            <a:ext cx="233466" cy="4426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67BF8A1-B75A-EF02-E996-E95324664F18}"/>
              </a:ext>
            </a:extLst>
          </p:cNvPr>
          <p:cNvCxnSpPr>
            <a:stCxn id="45" idx="6"/>
            <a:endCxn id="40" idx="2"/>
          </p:cNvCxnSpPr>
          <p:nvPr/>
        </p:nvCxnSpPr>
        <p:spPr>
          <a:xfrm>
            <a:off x="6164093" y="2615937"/>
            <a:ext cx="233466" cy="1305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A770412-7928-8CA3-C399-F7FF84B59B8D}"/>
              </a:ext>
            </a:extLst>
          </p:cNvPr>
          <p:cNvCxnSpPr>
            <a:stCxn id="45" idx="6"/>
            <a:endCxn id="41" idx="2"/>
          </p:cNvCxnSpPr>
          <p:nvPr/>
        </p:nvCxnSpPr>
        <p:spPr>
          <a:xfrm>
            <a:off x="6164093" y="2615937"/>
            <a:ext cx="233466" cy="413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78FCE8-1959-47C6-C631-A6863AF2FA4E}"/>
              </a:ext>
            </a:extLst>
          </p:cNvPr>
          <p:cNvCxnSpPr>
            <a:stCxn id="46" idx="6"/>
            <a:endCxn id="40" idx="2"/>
          </p:cNvCxnSpPr>
          <p:nvPr/>
        </p:nvCxnSpPr>
        <p:spPr>
          <a:xfrm flipV="1">
            <a:off x="6164093" y="2746446"/>
            <a:ext cx="233466" cy="159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1C5367F-1436-59F7-4565-51788E3DB2F2}"/>
              </a:ext>
            </a:extLst>
          </p:cNvPr>
          <p:cNvCxnSpPr>
            <a:stCxn id="46" idx="6"/>
            <a:endCxn id="41" idx="2"/>
          </p:cNvCxnSpPr>
          <p:nvPr/>
        </p:nvCxnSpPr>
        <p:spPr>
          <a:xfrm>
            <a:off x="6164093" y="2906143"/>
            <a:ext cx="233466" cy="123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7095612-7EF7-F181-528F-08C80676C1ED}"/>
              </a:ext>
            </a:extLst>
          </p:cNvPr>
          <p:cNvCxnSpPr>
            <a:stCxn id="46" idx="6"/>
            <a:endCxn id="38" idx="2"/>
          </p:cNvCxnSpPr>
          <p:nvPr/>
        </p:nvCxnSpPr>
        <p:spPr>
          <a:xfrm>
            <a:off x="6164093" y="2906143"/>
            <a:ext cx="233466" cy="40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96357A7-0287-44C0-7CE8-14465E604C20}"/>
              </a:ext>
            </a:extLst>
          </p:cNvPr>
          <p:cNvCxnSpPr>
            <a:stCxn id="47" idx="6"/>
            <a:endCxn id="40" idx="2"/>
          </p:cNvCxnSpPr>
          <p:nvPr/>
        </p:nvCxnSpPr>
        <p:spPr>
          <a:xfrm flipV="1">
            <a:off x="6164093" y="2746446"/>
            <a:ext cx="233466" cy="450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D705146-D41E-26BB-3CB9-35DC3C9FC429}"/>
              </a:ext>
            </a:extLst>
          </p:cNvPr>
          <p:cNvCxnSpPr>
            <a:stCxn id="47" idx="6"/>
            <a:endCxn id="41" idx="2"/>
          </p:cNvCxnSpPr>
          <p:nvPr/>
        </p:nvCxnSpPr>
        <p:spPr>
          <a:xfrm flipV="1">
            <a:off x="6164093" y="3029360"/>
            <a:ext cx="233466" cy="167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6E6FE4B-F6F2-FAF1-0B8F-825A84A4DF87}"/>
              </a:ext>
            </a:extLst>
          </p:cNvPr>
          <p:cNvCxnSpPr>
            <a:stCxn id="39" idx="6"/>
            <a:endCxn id="50" idx="2"/>
          </p:cNvCxnSpPr>
          <p:nvPr/>
        </p:nvCxnSpPr>
        <p:spPr>
          <a:xfrm>
            <a:off x="6533745" y="2463532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6928DD5-3FD9-37DC-130B-4F7DC0625C92}"/>
              </a:ext>
            </a:extLst>
          </p:cNvPr>
          <p:cNvCxnSpPr>
            <a:stCxn id="39" idx="6"/>
            <a:endCxn id="51" idx="2"/>
          </p:cNvCxnSpPr>
          <p:nvPr/>
        </p:nvCxnSpPr>
        <p:spPr>
          <a:xfrm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2153CB3-D186-DE3D-E570-06038AF6FB21}"/>
              </a:ext>
            </a:extLst>
          </p:cNvPr>
          <p:cNvCxnSpPr>
            <a:stCxn id="50" idx="2"/>
            <a:endCxn id="40" idx="6"/>
          </p:cNvCxnSpPr>
          <p:nvPr/>
        </p:nvCxnSpPr>
        <p:spPr>
          <a:xfrm flipH="1"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0ECFD918-E36F-99B1-4AD7-F00E02938978}"/>
              </a:ext>
            </a:extLst>
          </p:cNvPr>
          <p:cNvCxnSpPr>
            <a:stCxn id="40" idx="6"/>
            <a:endCxn id="51" idx="2"/>
          </p:cNvCxnSpPr>
          <p:nvPr/>
        </p:nvCxnSpPr>
        <p:spPr>
          <a:xfrm>
            <a:off x="6533745" y="2746446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348017E-53F9-7C98-47A3-5145F5BA52EB}"/>
              </a:ext>
            </a:extLst>
          </p:cNvPr>
          <p:cNvCxnSpPr>
            <a:stCxn id="40" idx="6"/>
            <a:endCxn id="52" idx="2"/>
          </p:cNvCxnSpPr>
          <p:nvPr/>
        </p:nvCxnSpPr>
        <p:spPr>
          <a:xfrm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36D8605-3CAD-293E-2165-5D3628BFFACC}"/>
              </a:ext>
            </a:extLst>
          </p:cNvPr>
          <p:cNvCxnSpPr>
            <a:stCxn id="51" idx="2"/>
            <a:endCxn id="41" idx="6"/>
          </p:cNvCxnSpPr>
          <p:nvPr/>
        </p:nvCxnSpPr>
        <p:spPr>
          <a:xfrm flipH="1"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01185EF-A9AD-4657-A3F8-93A2FCE5A4DB}"/>
              </a:ext>
            </a:extLst>
          </p:cNvPr>
          <p:cNvCxnSpPr>
            <a:stCxn id="41" idx="6"/>
            <a:endCxn id="52" idx="2"/>
          </p:cNvCxnSpPr>
          <p:nvPr/>
        </p:nvCxnSpPr>
        <p:spPr>
          <a:xfrm>
            <a:off x="6533745" y="3029360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2F412B-1CFA-DF76-144C-CBACB102226B}"/>
              </a:ext>
            </a:extLst>
          </p:cNvPr>
          <p:cNvCxnSpPr>
            <a:stCxn id="52" idx="2"/>
            <a:endCxn id="38" idx="6"/>
          </p:cNvCxnSpPr>
          <p:nvPr/>
        </p:nvCxnSpPr>
        <p:spPr>
          <a:xfrm flipH="1"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7AC6BE9-2BB6-9B70-6AF4-1659BD7677B5}"/>
              </a:ext>
            </a:extLst>
          </p:cNvPr>
          <p:cNvCxnSpPr>
            <a:stCxn id="38" idx="6"/>
            <a:endCxn id="49" idx="2"/>
          </p:cNvCxnSpPr>
          <p:nvPr/>
        </p:nvCxnSpPr>
        <p:spPr>
          <a:xfrm>
            <a:off x="6533745" y="3312274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FCDF296-6372-DD0A-DEC2-417BF7047935}"/>
              </a:ext>
            </a:extLst>
          </p:cNvPr>
          <p:cNvCxnSpPr>
            <a:stCxn id="41" idx="6"/>
            <a:endCxn id="49" idx="2"/>
          </p:cNvCxnSpPr>
          <p:nvPr/>
        </p:nvCxnSpPr>
        <p:spPr>
          <a:xfrm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B4112D1-9A06-A0C0-DBF0-36025DCA39E7}"/>
              </a:ext>
            </a:extLst>
          </p:cNvPr>
          <p:cNvGrpSpPr/>
          <p:nvPr/>
        </p:nvGrpSpPr>
        <p:grpSpPr>
          <a:xfrm>
            <a:off x="7021049" y="2550121"/>
            <a:ext cx="136186" cy="717415"/>
            <a:chOff x="3104749" y="2327346"/>
            <a:chExt cx="136186" cy="717415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42C28E2-4EA8-FF83-71A5-D95F481FE1F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756E17B9-A8AA-202E-6878-A6DCAADAA641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169EAA8-F0C6-632B-4E1E-66C9CB0A783C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08741381-C9FF-13D9-6B8A-4915E0C0C9ED}"/>
              </a:ext>
            </a:extLst>
          </p:cNvPr>
          <p:cNvCxnSpPr>
            <a:stCxn id="47" idx="6"/>
            <a:endCxn id="38" idx="2"/>
          </p:cNvCxnSpPr>
          <p:nvPr/>
        </p:nvCxnSpPr>
        <p:spPr>
          <a:xfrm>
            <a:off x="6164093" y="3197166"/>
            <a:ext cx="233466" cy="11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35977554-0D25-B29A-0E3D-44DB22342984}"/>
              </a:ext>
            </a:extLst>
          </p:cNvPr>
          <p:cNvCxnSpPr>
            <a:stCxn id="50" idx="6"/>
            <a:endCxn id="150" idx="2"/>
          </p:cNvCxnSpPr>
          <p:nvPr/>
        </p:nvCxnSpPr>
        <p:spPr>
          <a:xfrm>
            <a:off x="6795960" y="2463532"/>
            <a:ext cx="225089" cy="154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A3021353-1C1F-699E-DBF5-BA8538A6D396}"/>
              </a:ext>
            </a:extLst>
          </p:cNvPr>
          <p:cNvCxnSpPr>
            <a:stCxn id="50" idx="6"/>
            <a:endCxn id="151" idx="2"/>
          </p:cNvCxnSpPr>
          <p:nvPr/>
        </p:nvCxnSpPr>
        <p:spPr>
          <a:xfrm>
            <a:off x="6795960" y="2463532"/>
            <a:ext cx="225089" cy="444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CD64216C-0B6B-03C1-0E8F-C820A8194F46}"/>
              </a:ext>
            </a:extLst>
          </p:cNvPr>
          <p:cNvCxnSpPr>
            <a:stCxn id="51" idx="6"/>
            <a:endCxn id="151" idx="2"/>
          </p:cNvCxnSpPr>
          <p:nvPr/>
        </p:nvCxnSpPr>
        <p:spPr>
          <a:xfrm>
            <a:off x="6795960" y="2746446"/>
            <a:ext cx="225089" cy="161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6075F41B-6B05-2998-4CB6-0E314F99D0AC}"/>
              </a:ext>
            </a:extLst>
          </p:cNvPr>
          <p:cNvCxnSpPr>
            <a:stCxn id="51" idx="6"/>
            <a:endCxn id="152" idx="2"/>
          </p:cNvCxnSpPr>
          <p:nvPr/>
        </p:nvCxnSpPr>
        <p:spPr>
          <a:xfrm>
            <a:off x="6795960" y="2746446"/>
            <a:ext cx="225089" cy="45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989D14D6-62D5-45F8-B201-EDD6185ABA5B}"/>
              </a:ext>
            </a:extLst>
          </p:cNvPr>
          <p:cNvCxnSpPr>
            <a:stCxn id="49" idx="6"/>
            <a:endCxn id="152" idx="2"/>
          </p:cNvCxnSpPr>
          <p:nvPr/>
        </p:nvCxnSpPr>
        <p:spPr>
          <a:xfrm flipV="1">
            <a:off x="6795960" y="3199443"/>
            <a:ext cx="225089" cy="112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1D241C50-1F7E-FBAD-F1D2-44768726490B}"/>
              </a:ext>
            </a:extLst>
          </p:cNvPr>
          <p:cNvCxnSpPr>
            <a:stCxn id="52" idx="6"/>
            <a:endCxn id="152" idx="2"/>
          </p:cNvCxnSpPr>
          <p:nvPr/>
        </p:nvCxnSpPr>
        <p:spPr>
          <a:xfrm>
            <a:off x="6795960" y="3029360"/>
            <a:ext cx="225089" cy="170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4B8E30CC-E349-27C9-2540-F1E166BAA1D2}"/>
              </a:ext>
            </a:extLst>
          </p:cNvPr>
          <p:cNvCxnSpPr>
            <a:stCxn id="52" idx="6"/>
            <a:endCxn id="151" idx="2"/>
          </p:cNvCxnSpPr>
          <p:nvPr/>
        </p:nvCxnSpPr>
        <p:spPr>
          <a:xfrm flipV="1">
            <a:off x="6795960" y="2908420"/>
            <a:ext cx="225089" cy="120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B3F620C1-EAF6-AFAF-A9BC-E22F1AFFF8D0}"/>
              </a:ext>
            </a:extLst>
          </p:cNvPr>
          <p:cNvCxnSpPr>
            <a:stCxn id="49" idx="6"/>
            <a:endCxn id="151" idx="2"/>
          </p:cNvCxnSpPr>
          <p:nvPr/>
        </p:nvCxnSpPr>
        <p:spPr>
          <a:xfrm flipV="1">
            <a:off x="6795960" y="2908420"/>
            <a:ext cx="225089" cy="40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BFD3463-0329-3860-6EE2-EAC4AB936846}"/>
              </a:ext>
            </a:extLst>
          </p:cNvPr>
          <p:cNvCxnSpPr>
            <a:stCxn id="51" idx="6"/>
            <a:endCxn id="150" idx="2"/>
          </p:cNvCxnSpPr>
          <p:nvPr/>
        </p:nvCxnSpPr>
        <p:spPr>
          <a:xfrm flipV="1">
            <a:off x="6795960" y="2618214"/>
            <a:ext cx="225089" cy="128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CEAA1795-09DC-BE97-9780-6EF757BC3640}"/>
              </a:ext>
            </a:extLst>
          </p:cNvPr>
          <p:cNvGrpSpPr/>
          <p:nvPr/>
        </p:nvGrpSpPr>
        <p:grpSpPr>
          <a:xfrm>
            <a:off x="6096000" y="3949581"/>
            <a:ext cx="143028" cy="1297748"/>
            <a:chOff x="3531142" y="2334638"/>
            <a:chExt cx="136186" cy="984928"/>
          </a:xfrm>
        </p:grpSpPr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12CD77F0-9EFC-871B-CBB9-774BEC9118B8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CCCB9478-27E9-E386-B311-5287E790267B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E7E9E14C-8364-FF06-D8E2-2ED2CD9FC6AA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DB4FAEE1-CC48-BA65-C19B-91A6CBB2FE0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664E5642-4E20-EAB4-8D4C-5730430276F3}"/>
              </a:ext>
            </a:extLst>
          </p:cNvPr>
          <p:cNvGrpSpPr/>
          <p:nvPr/>
        </p:nvGrpSpPr>
        <p:grpSpPr>
          <a:xfrm>
            <a:off x="5707776" y="4150391"/>
            <a:ext cx="143028" cy="945271"/>
            <a:chOff x="3104749" y="2327346"/>
            <a:chExt cx="136186" cy="717415"/>
          </a:xfrm>
        </p:grpSpPr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645368E0-0928-FA8A-4B13-906CFA35B0B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7CB88BAD-E27D-A849-4C9E-E037A8D31C46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B0188C1-BF0A-2B9F-1AC5-C0B21196942E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CCFF1795-869B-5457-73D9-D50B8791EC06}"/>
              </a:ext>
            </a:extLst>
          </p:cNvPr>
          <p:cNvGrpSpPr/>
          <p:nvPr/>
        </p:nvGrpSpPr>
        <p:grpSpPr>
          <a:xfrm>
            <a:off x="6371390" y="3949581"/>
            <a:ext cx="143028" cy="1297748"/>
            <a:chOff x="3531142" y="2334638"/>
            <a:chExt cx="136186" cy="984928"/>
          </a:xfrm>
        </p:grpSpPr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F0466C7A-FF52-CE10-1C42-4D814F770F13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6AE593DD-EABB-A4FD-00FF-1BB47F5C4658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B2CE464F-F450-E622-292F-0A37D48A0CE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D4D8D2B7-36CD-F563-E596-645413F8164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10728560-2894-960A-AED3-5DB55DF5F36E}"/>
              </a:ext>
            </a:extLst>
          </p:cNvPr>
          <p:cNvCxnSpPr>
            <a:stCxn id="309" idx="6"/>
            <a:endCxn id="313" idx="2"/>
          </p:cNvCxnSpPr>
          <p:nvPr/>
        </p:nvCxnSpPr>
        <p:spPr>
          <a:xfrm flipV="1">
            <a:off x="5850804" y="4039301"/>
            <a:ext cx="245196" cy="2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3F9708FB-F67A-56E7-2C68-D5512BC514D5}"/>
              </a:ext>
            </a:extLst>
          </p:cNvPr>
          <p:cNvCxnSpPr>
            <a:stCxn id="310" idx="6"/>
            <a:endCxn id="313" idx="2"/>
          </p:cNvCxnSpPr>
          <p:nvPr/>
        </p:nvCxnSpPr>
        <p:spPr>
          <a:xfrm flipV="1">
            <a:off x="5850804" y="4039301"/>
            <a:ext cx="245196" cy="583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A90EF7D0-459F-F8E9-28A1-69B8C2C12682}"/>
              </a:ext>
            </a:extLst>
          </p:cNvPr>
          <p:cNvCxnSpPr>
            <a:stCxn id="309" idx="6"/>
            <a:endCxn id="314" idx="2"/>
          </p:cNvCxnSpPr>
          <p:nvPr/>
        </p:nvCxnSpPr>
        <p:spPr>
          <a:xfrm>
            <a:off x="5850804" y="4240111"/>
            <a:ext cx="245196" cy="171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D51CE165-7B67-F999-CB9F-28A512DCECC7}"/>
              </a:ext>
            </a:extLst>
          </p:cNvPr>
          <p:cNvCxnSpPr>
            <a:stCxn id="309" idx="6"/>
            <a:endCxn id="315" idx="2"/>
          </p:cNvCxnSpPr>
          <p:nvPr/>
        </p:nvCxnSpPr>
        <p:spPr>
          <a:xfrm>
            <a:off x="5850804" y="4240111"/>
            <a:ext cx="245196" cy="5447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6AC03127-1A9B-F772-819C-78452F3F7E6C}"/>
              </a:ext>
            </a:extLst>
          </p:cNvPr>
          <p:cNvCxnSpPr>
            <a:stCxn id="310" idx="6"/>
            <a:endCxn id="314" idx="2"/>
          </p:cNvCxnSpPr>
          <p:nvPr/>
        </p:nvCxnSpPr>
        <p:spPr>
          <a:xfrm flipV="1">
            <a:off x="5850804" y="4412070"/>
            <a:ext cx="245196" cy="210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B6ADD837-E00A-314D-F8BE-40B4D30C607C}"/>
              </a:ext>
            </a:extLst>
          </p:cNvPr>
          <p:cNvCxnSpPr>
            <a:stCxn id="310" idx="6"/>
            <a:endCxn id="315" idx="2"/>
          </p:cNvCxnSpPr>
          <p:nvPr/>
        </p:nvCxnSpPr>
        <p:spPr>
          <a:xfrm>
            <a:off x="5850804" y="4622488"/>
            <a:ext cx="245196" cy="162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0016A1E0-A6E5-A91C-CD40-05B218303C8D}"/>
              </a:ext>
            </a:extLst>
          </p:cNvPr>
          <p:cNvCxnSpPr>
            <a:stCxn id="310" idx="6"/>
            <a:endCxn id="312" idx="2"/>
          </p:cNvCxnSpPr>
          <p:nvPr/>
        </p:nvCxnSpPr>
        <p:spPr>
          <a:xfrm>
            <a:off x="5850804" y="4622488"/>
            <a:ext cx="245196" cy="535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43BB65E5-FE97-4651-3FB5-5A28F53343F2}"/>
              </a:ext>
            </a:extLst>
          </p:cNvPr>
          <p:cNvCxnSpPr>
            <a:stCxn id="311" idx="6"/>
            <a:endCxn id="314" idx="2"/>
          </p:cNvCxnSpPr>
          <p:nvPr/>
        </p:nvCxnSpPr>
        <p:spPr>
          <a:xfrm flipV="1">
            <a:off x="5850804" y="4412070"/>
            <a:ext cx="245196" cy="593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3B1BD3DB-8E9D-1B45-F17A-728BCA41F14F}"/>
              </a:ext>
            </a:extLst>
          </p:cNvPr>
          <p:cNvCxnSpPr>
            <a:stCxn id="311" idx="6"/>
            <a:endCxn id="315" idx="2"/>
          </p:cNvCxnSpPr>
          <p:nvPr/>
        </p:nvCxnSpPr>
        <p:spPr>
          <a:xfrm flipV="1">
            <a:off x="5850804" y="4784840"/>
            <a:ext cx="245196" cy="2211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05B78FB0-4438-7FDE-D57E-23F1547FE884}"/>
              </a:ext>
            </a:extLst>
          </p:cNvPr>
          <p:cNvCxnSpPr>
            <a:stCxn id="313" idx="6"/>
            <a:endCxn id="306" idx="2"/>
          </p:cNvCxnSpPr>
          <p:nvPr/>
        </p:nvCxnSpPr>
        <p:spPr>
          <a:xfrm>
            <a:off x="6239029" y="4039301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2A2B13E0-D3ED-A374-6E1A-3E926A9752BB}"/>
              </a:ext>
            </a:extLst>
          </p:cNvPr>
          <p:cNvCxnSpPr>
            <a:stCxn id="313" idx="6"/>
            <a:endCxn id="307" idx="2"/>
          </p:cNvCxnSpPr>
          <p:nvPr/>
        </p:nvCxnSpPr>
        <p:spPr>
          <a:xfrm>
            <a:off x="6239029" y="403930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6DFF2F95-F1F6-BE37-43FC-8FE5CE4CC2EE}"/>
              </a:ext>
            </a:extLst>
          </p:cNvPr>
          <p:cNvCxnSpPr>
            <a:stCxn id="306" idx="2"/>
            <a:endCxn id="314" idx="6"/>
          </p:cNvCxnSpPr>
          <p:nvPr/>
        </p:nvCxnSpPr>
        <p:spPr>
          <a:xfrm flipH="1">
            <a:off x="6239029" y="403930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D67BBB32-FE9A-A8ED-4020-511146B99B8A}"/>
              </a:ext>
            </a:extLst>
          </p:cNvPr>
          <p:cNvCxnSpPr>
            <a:stCxn id="314" idx="6"/>
            <a:endCxn id="307" idx="2"/>
          </p:cNvCxnSpPr>
          <p:nvPr/>
        </p:nvCxnSpPr>
        <p:spPr>
          <a:xfrm>
            <a:off x="6239029" y="441207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9B22C7AF-EB3F-7E99-E40A-AEF171661C4F}"/>
              </a:ext>
            </a:extLst>
          </p:cNvPr>
          <p:cNvCxnSpPr>
            <a:stCxn id="314" idx="6"/>
            <a:endCxn id="308" idx="2"/>
          </p:cNvCxnSpPr>
          <p:nvPr/>
        </p:nvCxnSpPr>
        <p:spPr>
          <a:xfrm>
            <a:off x="6239029" y="441207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8BA970A-E51D-C6DB-876E-3A098373164E}"/>
              </a:ext>
            </a:extLst>
          </p:cNvPr>
          <p:cNvCxnSpPr>
            <a:stCxn id="307" idx="2"/>
            <a:endCxn id="315" idx="6"/>
          </p:cNvCxnSpPr>
          <p:nvPr/>
        </p:nvCxnSpPr>
        <p:spPr>
          <a:xfrm flipH="1">
            <a:off x="6239029" y="441207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7E719861-0DA2-6C7B-95AC-D86097BC3360}"/>
              </a:ext>
            </a:extLst>
          </p:cNvPr>
          <p:cNvCxnSpPr>
            <a:stCxn id="315" idx="6"/>
            <a:endCxn id="308" idx="2"/>
          </p:cNvCxnSpPr>
          <p:nvPr/>
        </p:nvCxnSpPr>
        <p:spPr>
          <a:xfrm>
            <a:off x="6239029" y="478484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899DA867-216E-BFB5-2BA1-31953FD55D80}"/>
              </a:ext>
            </a:extLst>
          </p:cNvPr>
          <p:cNvCxnSpPr>
            <a:stCxn id="308" idx="2"/>
            <a:endCxn id="312" idx="6"/>
          </p:cNvCxnSpPr>
          <p:nvPr/>
        </p:nvCxnSpPr>
        <p:spPr>
          <a:xfrm flipH="1">
            <a:off x="6239029" y="478484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85017E35-1460-C094-5E66-2A401CC8E4B5}"/>
              </a:ext>
            </a:extLst>
          </p:cNvPr>
          <p:cNvCxnSpPr>
            <a:stCxn id="312" idx="6"/>
            <a:endCxn id="305" idx="2"/>
          </p:cNvCxnSpPr>
          <p:nvPr/>
        </p:nvCxnSpPr>
        <p:spPr>
          <a:xfrm>
            <a:off x="6239029" y="5157609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6EAD487E-5EB4-0560-9156-C3A49DD1F2B2}"/>
              </a:ext>
            </a:extLst>
          </p:cNvPr>
          <p:cNvCxnSpPr>
            <a:stCxn id="315" idx="6"/>
            <a:endCxn id="305" idx="2"/>
          </p:cNvCxnSpPr>
          <p:nvPr/>
        </p:nvCxnSpPr>
        <p:spPr>
          <a:xfrm>
            <a:off x="6239029" y="478484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513AB25-1036-DD24-DD75-0A4765D9F27B}"/>
              </a:ext>
            </a:extLst>
          </p:cNvPr>
          <p:cNvGrpSpPr/>
          <p:nvPr/>
        </p:nvGrpSpPr>
        <p:grpSpPr>
          <a:xfrm>
            <a:off x="6750817" y="4153391"/>
            <a:ext cx="143028" cy="945271"/>
            <a:chOff x="3104749" y="2327346"/>
            <a:chExt cx="136186" cy="717415"/>
          </a:xfrm>
        </p:grpSpPr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6499F319-8D3D-7B30-0DEC-CB967D251F9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842C9DD2-624D-2B02-95C6-B4E0EF1AA3AA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AAA9F531-F3EA-5D63-13EF-4AA7CA188885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2355A426-7D3C-1F75-20C0-59FC0A8959BC}"/>
              </a:ext>
            </a:extLst>
          </p:cNvPr>
          <p:cNvCxnSpPr>
            <a:stCxn id="311" idx="6"/>
            <a:endCxn id="312" idx="2"/>
          </p:cNvCxnSpPr>
          <p:nvPr/>
        </p:nvCxnSpPr>
        <p:spPr>
          <a:xfrm>
            <a:off x="5850804" y="5005942"/>
            <a:ext cx="245196" cy="151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8DDC5A07-69C4-8BAD-A5BF-52C377BE3CA7}"/>
              </a:ext>
            </a:extLst>
          </p:cNvPr>
          <p:cNvCxnSpPr>
            <a:stCxn id="306" idx="6"/>
            <a:endCxn id="302" idx="2"/>
          </p:cNvCxnSpPr>
          <p:nvPr/>
        </p:nvCxnSpPr>
        <p:spPr>
          <a:xfrm>
            <a:off x="6514418" y="4039301"/>
            <a:ext cx="236398" cy="203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488A6B6A-9439-7976-F2A6-57F3BA95DFDD}"/>
              </a:ext>
            </a:extLst>
          </p:cNvPr>
          <p:cNvCxnSpPr>
            <a:stCxn id="306" idx="6"/>
            <a:endCxn id="303" idx="2"/>
          </p:cNvCxnSpPr>
          <p:nvPr/>
        </p:nvCxnSpPr>
        <p:spPr>
          <a:xfrm>
            <a:off x="6514418" y="4039301"/>
            <a:ext cx="236398" cy="586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7EC9F158-D998-9484-BE30-76A244EF8320}"/>
              </a:ext>
            </a:extLst>
          </p:cNvPr>
          <p:cNvCxnSpPr>
            <a:stCxn id="307" idx="6"/>
            <a:endCxn id="303" idx="2"/>
          </p:cNvCxnSpPr>
          <p:nvPr/>
        </p:nvCxnSpPr>
        <p:spPr>
          <a:xfrm>
            <a:off x="6514418" y="4412070"/>
            <a:ext cx="236398" cy="2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直接连接符 292">
            <a:extLst>
              <a:ext uri="{FF2B5EF4-FFF2-40B4-BE49-F238E27FC236}">
                <a16:creationId xmlns:a16="http://schemas.microsoft.com/office/drawing/2014/main" id="{B3162355-D59A-B9D6-6B8E-AD7D692D3BF0}"/>
              </a:ext>
            </a:extLst>
          </p:cNvPr>
          <p:cNvCxnSpPr>
            <a:stCxn id="307" idx="6"/>
            <a:endCxn id="304" idx="2"/>
          </p:cNvCxnSpPr>
          <p:nvPr/>
        </p:nvCxnSpPr>
        <p:spPr>
          <a:xfrm>
            <a:off x="6514418" y="4412070"/>
            <a:ext cx="236398" cy="596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51052A13-D380-1E05-42F4-7757FC1A7FEC}"/>
              </a:ext>
            </a:extLst>
          </p:cNvPr>
          <p:cNvCxnSpPr>
            <a:stCxn id="305" idx="6"/>
            <a:endCxn id="304" idx="2"/>
          </p:cNvCxnSpPr>
          <p:nvPr/>
        </p:nvCxnSpPr>
        <p:spPr>
          <a:xfrm flipV="1">
            <a:off x="6514418" y="5008942"/>
            <a:ext cx="236398" cy="148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792B795C-F61C-C327-0448-3B0C4AB18728}"/>
              </a:ext>
            </a:extLst>
          </p:cNvPr>
          <p:cNvCxnSpPr>
            <a:stCxn id="308" idx="6"/>
            <a:endCxn id="304" idx="2"/>
          </p:cNvCxnSpPr>
          <p:nvPr/>
        </p:nvCxnSpPr>
        <p:spPr>
          <a:xfrm>
            <a:off x="6514418" y="4784840"/>
            <a:ext cx="236398" cy="224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ADF203B4-8B9A-2C82-716A-D3D508BB1C31}"/>
              </a:ext>
            </a:extLst>
          </p:cNvPr>
          <p:cNvCxnSpPr>
            <a:stCxn id="308" idx="6"/>
            <a:endCxn id="303" idx="2"/>
          </p:cNvCxnSpPr>
          <p:nvPr/>
        </p:nvCxnSpPr>
        <p:spPr>
          <a:xfrm flipV="1">
            <a:off x="6514418" y="4625488"/>
            <a:ext cx="236398" cy="1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444E415F-4564-A9B0-6820-633594E94849}"/>
              </a:ext>
            </a:extLst>
          </p:cNvPr>
          <p:cNvCxnSpPr>
            <a:stCxn id="305" idx="6"/>
            <a:endCxn id="303" idx="2"/>
          </p:cNvCxnSpPr>
          <p:nvPr/>
        </p:nvCxnSpPr>
        <p:spPr>
          <a:xfrm flipV="1">
            <a:off x="6514418" y="4625488"/>
            <a:ext cx="236398" cy="53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8F53300D-DE9F-5A35-711C-B2A0557C78F4}"/>
              </a:ext>
            </a:extLst>
          </p:cNvPr>
          <p:cNvCxnSpPr>
            <a:stCxn id="307" idx="6"/>
            <a:endCxn id="302" idx="2"/>
          </p:cNvCxnSpPr>
          <p:nvPr/>
        </p:nvCxnSpPr>
        <p:spPr>
          <a:xfrm flipV="1">
            <a:off x="6514418" y="4243111"/>
            <a:ext cx="236398" cy="168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6A27943A-B607-CDC9-C934-1446CD5F5B6E}"/>
              </a:ext>
            </a:extLst>
          </p:cNvPr>
          <p:cNvCxnSpPr>
            <a:stCxn id="302" idx="6"/>
          </p:cNvCxnSpPr>
          <p:nvPr/>
        </p:nvCxnSpPr>
        <p:spPr>
          <a:xfrm flipV="1">
            <a:off x="6893845" y="4240111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3600EC3B-4C7A-E528-870B-C593E7467D69}"/>
              </a:ext>
            </a:extLst>
          </p:cNvPr>
          <p:cNvCxnSpPr/>
          <p:nvPr/>
        </p:nvCxnSpPr>
        <p:spPr>
          <a:xfrm flipV="1">
            <a:off x="6893844" y="4619488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0A141CA6-891D-91FD-D741-4214DD3F44EE}"/>
              </a:ext>
            </a:extLst>
          </p:cNvPr>
          <p:cNvCxnSpPr/>
          <p:nvPr/>
        </p:nvCxnSpPr>
        <p:spPr>
          <a:xfrm flipV="1">
            <a:off x="6893843" y="5009426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79A14539-78DE-864A-C92F-5197562D89EC}"/>
              </a:ext>
            </a:extLst>
          </p:cNvPr>
          <p:cNvGrpSpPr/>
          <p:nvPr/>
        </p:nvGrpSpPr>
        <p:grpSpPr>
          <a:xfrm>
            <a:off x="3214500" y="4144369"/>
            <a:ext cx="1242060" cy="1027714"/>
            <a:chOff x="3254067" y="3967672"/>
            <a:chExt cx="1477953" cy="1297748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1185026-41F7-1CD2-0C84-448F46E55C5D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C5D409FD-DD94-DDB2-357E-C665443D0D4F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7FF68B77-FA84-5B63-41B0-A716C30750F4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29BEB708-BAFF-57A7-84FD-C8D05B840A3F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4298951B-1B03-C9EA-AE73-BCC6B32B30CD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1E1CE684-035D-C729-7CB8-6E485C49F488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B7BF9E71-3C14-D455-CEAC-502001F25543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43D20897-0A40-402B-C290-B563E104B502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23CEA95F-D829-3ABB-46CE-79FCFABDDA7A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B3D02FE3-A4E8-E1F9-5042-CE9109961DE8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F186D487-A40C-F3F3-648D-771222F4BA0E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ACABBF0C-A377-F977-DF11-7CDC368527C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1022894B-C76A-4A01-2D7E-A43A11604E38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2CFFDBEC-3C35-B85F-CA75-198CACA8269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65D18DA5-4016-25BD-148F-335E665D1180}"/>
                </a:ext>
              </a:extLst>
            </p:cNvPr>
            <p:cNvCxnSpPr>
              <a:stCxn id="360" idx="6"/>
              <a:endCxn id="364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3FD5EAB9-8DEF-C246-164E-435AD4CA06C2}"/>
                </a:ext>
              </a:extLst>
            </p:cNvPr>
            <p:cNvCxnSpPr>
              <a:stCxn id="361" idx="6"/>
              <a:endCxn id="364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D390844A-F086-759E-675E-8C1C4F1F05EE}"/>
                </a:ext>
              </a:extLst>
            </p:cNvPr>
            <p:cNvCxnSpPr>
              <a:stCxn id="360" idx="6"/>
              <a:endCxn id="365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D8F263FA-F21D-7A54-0B39-72FEB0F3BBF3}"/>
                </a:ext>
              </a:extLst>
            </p:cNvPr>
            <p:cNvCxnSpPr>
              <a:stCxn id="360" idx="6"/>
              <a:endCxn id="366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33F31F37-88AB-523C-ED2A-44E85D24657F}"/>
                </a:ext>
              </a:extLst>
            </p:cNvPr>
            <p:cNvCxnSpPr>
              <a:stCxn id="361" idx="6"/>
              <a:endCxn id="365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7F09DB26-0061-CF7E-DA22-1A33E4C46DD2}"/>
                </a:ext>
              </a:extLst>
            </p:cNvPr>
            <p:cNvCxnSpPr>
              <a:stCxn id="361" idx="6"/>
              <a:endCxn id="366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3E6BBA73-4169-C24C-6E32-A5F0235F2486}"/>
                </a:ext>
              </a:extLst>
            </p:cNvPr>
            <p:cNvCxnSpPr>
              <a:stCxn id="361" idx="6"/>
              <a:endCxn id="363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0F959631-1387-C457-9B3F-EB29FF9FDB64}"/>
                </a:ext>
              </a:extLst>
            </p:cNvPr>
            <p:cNvCxnSpPr>
              <a:stCxn id="362" idx="6"/>
              <a:endCxn id="365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14443A73-7AF0-EE25-CF46-614DB7CB210B}"/>
                </a:ext>
              </a:extLst>
            </p:cNvPr>
            <p:cNvCxnSpPr>
              <a:stCxn id="362" idx="6"/>
              <a:endCxn id="366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F7902E1A-F05D-77E8-B12A-DB0DB8145FC4}"/>
                </a:ext>
              </a:extLst>
            </p:cNvPr>
            <p:cNvCxnSpPr>
              <a:stCxn id="364" idx="6"/>
              <a:endCxn id="357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22F53626-9E56-27D5-0BCC-D628B2160BD6}"/>
                </a:ext>
              </a:extLst>
            </p:cNvPr>
            <p:cNvCxnSpPr>
              <a:stCxn id="364" idx="6"/>
              <a:endCxn id="358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E3E9C0A8-85AE-D8EB-72EF-DDFD63A5A92D}"/>
                </a:ext>
              </a:extLst>
            </p:cNvPr>
            <p:cNvCxnSpPr>
              <a:stCxn id="357" idx="2"/>
              <a:endCxn id="365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872E9013-3BD8-1516-C713-F0E9FE80004B}"/>
                </a:ext>
              </a:extLst>
            </p:cNvPr>
            <p:cNvCxnSpPr>
              <a:stCxn id="365" idx="6"/>
              <a:endCxn id="358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95164E1B-684E-4AF2-4B53-A3A8DAF3B122}"/>
                </a:ext>
              </a:extLst>
            </p:cNvPr>
            <p:cNvCxnSpPr>
              <a:stCxn id="365" idx="6"/>
              <a:endCxn id="359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263DF8E0-BAD5-4526-BE14-85A0A5E49281}"/>
                </a:ext>
              </a:extLst>
            </p:cNvPr>
            <p:cNvCxnSpPr>
              <a:stCxn id="358" idx="2"/>
              <a:endCxn id="366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E31D886E-454B-DDC9-002A-12D9D12D9544}"/>
                </a:ext>
              </a:extLst>
            </p:cNvPr>
            <p:cNvCxnSpPr>
              <a:stCxn id="366" idx="6"/>
              <a:endCxn id="359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FA300FD1-293F-567D-9B21-C8C42A155DC3}"/>
                </a:ext>
              </a:extLst>
            </p:cNvPr>
            <p:cNvCxnSpPr>
              <a:stCxn id="359" idx="2"/>
              <a:endCxn id="363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8433F3-C39B-D630-B21E-C76DB95FFDFC}"/>
                </a:ext>
              </a:extLst>
            </p:cNvPr>
            <p:cNvCxnSpPr>
              <a:stCxn id="363" idx="6"/>
              <a:endCxn id="356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7A658E48-E31D-9A8F-88F5-0FE7E97F3A6B}"/>
                </a:ext>
              </a:extLst>
            </p:cNvPr>
            <p:cNvCxnSpPr>
              <a:stCxn id="366" idx="6"/>
              <a:endCxn id="356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0F3379BE-40E8-40FC-8C5A-E79E5BA29B53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7D98058D-0FA4-B572-EBF4-F36600F7DF54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FF2A9826-9C6B-F110-D53A-1B1468340E2D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FCA64A26-8DDC-0E42-684B-D4DB2077BE34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70AAABE1-AACF-40F6-61E5-C368638ECE30}"/>
                </a:ext>
              </a:extLst>
            </p:cNvPr>
            <p:cNvCxnSpPr>
              <a:stCxn id="362" idx="6"/>
              <a:endCxn id="363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865F539-BAA8-C6D9-1C6D-037D41084DB3}"/>
                </a:ext>
              </a:extLst>
            </p:cNvPr>
            <p:cNvCxnSpPr>
              <a:stCxn id="357" idx="6"/>
              <a:endCxn id="353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D868CA6F-605C-9413-1BB2-EB3F9A5F3388}"/>
                </a:ext>
              </a:extLst>
            </p:cNvPr>
            <p:cNvCxnSpPr>
              <a:stCxn id="357" idx="6"/>
              <a:endCxn id="354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A7E6F190-BA4F-55D9-AFE6-EDF909D6B663}"/>
                </a:ext>
              </a:extLst>
            </p:cNvPr>
            <p:cNvCxnSpPr>
              <a:stCxn id="358" idx="6"/>
              <a:endCxn id="354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A756DD5C-C33D-770E-F4F9-0CACF81B7922}"/>
                </a:ext>
              </a:extLst>
            </p:cNvPr>
            <p:cNvCxnSpPr>
              <a:stCxn id="358" idx="6"/>
              <a:endCxn id="355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7EC8285F-D94A-D76A-D049-1356EDCCF7ED}"/>
                </a:ext>
              </a:extLst>
            </p:cNvPr>
            <p:cNvCxnSpPr>
              <a:stCxn id="356" idx="6"/>
              <a:endCxn id="355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E7315AB1-48B2-FE00-CC29-B399F1667589}"/>
                </a:ext>
              </a:extLst>
            </p:cNvPr>
            <p:cNvCxnSpPr>
              <a:stCxn id="359" idx="6"/>
              <a:endCxn id="355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343C32D4-2CAC-7683-2B31-A79B8CFE4DCD}"/>
                </a:ext>
              </a:extLst>
            </p:cNvPr>
            <p:cNvCxnSpPr>
              <a:stCxn id="359" idx="6"/>
              <a:endCxn id="354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794631E3-A21A-5121-8BA8-17597AFFE584}"/>
                </a:ext>
              </a:extLst>
            </p:cNvPr>
            <p:cNvCxnSpPr>
              <a:stCxn id="356" idx="6"/>
              <a:endCxn id="354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BB634972-0E60-FBE2-2B32-C8034F1AA59B}"/>
                </a:ext>
              </a:extLst>
            </p:cNvPr>
            <p:cNvCxnSpPr>
              <a:stCxn id="358" idx="6"/>
              <a:endCxn id="353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5901867C-9344-A0C1-FD63-B10C7885A7BD}"/>
                </a:ext>
              </a:extLst>
            </p:cNvPr>
            <p:cNvCxnSpPr>
              <a:stCxn id="353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329686BB-E9AD-66DA-D90D-215A2F41A876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接箭头连接符 351">
              <a:extLst>
                <a:ext uri="{FF2B5EF4-FFF2-40B4-BE49-F238E27FC236}">
                  <a16:creationId xmlns:a16="http://schemas.microsoft.com/office/drawing/2014/main" id="{478F85B9-DB00-DDBF-F03D-2D554E9D84E8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9E0D5476-3266-AD34-98C0-D2C09CF8E09F}"/>
              </a:ext>
            </a:extLst>
          </p:cNvPr>
          <p:cNvGrpSpPr/>
          <p:nvPr/>
        </p:nvGrpSpPr>
        <p:grpSpPr>
          <a:xfrm>
            <a:off x="7787967" y="3970614"/>
            <a:ext cx="1477953" cy="1297748"/>
            <a:chOff x="7787967" y="3970614"/>
            <a:chExt cx="1477953" cy="1297748"/>
          </a:xfrm>
        </p:grpSpPr>
        <p:grpSp>
          <p:nvGrpSpPr>
            <p:cNvPr id="367" name="组合 366">
              <a:extLst>
                <a:ext uri="{FF2B5EF4-FFF2-40B4-BE49-F238E27FC236}">
                  <a16:creationId xmlns:a16="http://schemas.microsoft.com/office/drawing/2014/main" id="{7C8B6FBC-7A21-74C1-9F87-3B4DA5E92F1D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BC479292-04CA-E424-C239-D3FCE917603E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18409C03-A901-74FD-44F2-A15348B7F50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20F4EEBD-7288-5B52-3073-82DA43565E17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8B48CD3E-AA96-545B-61FA-EDA6DAE9ABAC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6656DD89-9E70-DCCA-A7DB-DF384ED6847D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FE518CEF-EA21-E234-5276-3A841103D71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6E8A2C9F-4709-8557-B538-3D25CF1B68CA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8B1DAB33-388E-03FC-1435-1723E6303B3B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FB6239AF-6F23-6030-3B66-1F4FA85DACE1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C3F61327-2294-3EB6-D0FB-03BD1047788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DFEE580D-A590-9515-7143-354AF6F700F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7CE1BB97-5B34-A5B5-ABAF-B68574A2FCA6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49C463E2-9A98-C7E2-F5DF-6447DE07C42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2EA5E6E3-3209-E3E4-513C-3701AE6F8C56}"/>
                </a:ext>
              </a:extLst>
            </p:cNvPr>
            <p:cNvCxnSpPr>
              <a:stCxn id="373" idx="6"/>
              <a:endCxn id="369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9ADDB8F0-1DE3-F4A8-FD48-62D9EAA20549}"/>
                </a:ext>
              </a:extLst>
            </p:cNvPr>
            <p:cNvCxnSpPr>
              <a:stCxn id="374" idx="6"/>
              <a:endCxn id="369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36FB2965-7E3E-EE69-AF19-87DF6E0716CF}"/>
                </a:ext>
              </a:extLst>
            </p:cNvPr>
            <p:cNvCxnSpPr>
              <a:stCxn id="373" idx="6"/>
              <a:endCxn id="370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A9E64283-CD31-CFB7-420A-07356A4861C5}"/>
                </a:ext>
              </a:extLst>
            </p:cNvPr>
            <p:cNvCxnSpPr>
              <a:stCxn id="373" idx="6"/>
              <a:endCxn id="371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7D4FD752-64F9-AB87-624F-73F1BA2300A4}"/>
                </a:ext>
              </a:extLst>
            </p:cNvPr>
            <p:cNvCxnSpPr>
              <a:stCxn id="374" idx="6"/>
              <a:endCxn id="370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E5B93E69-A008-D8CF-7293-2A764DF2BB33}"/>
                </a:ext>
              </a:extLst>
            </p:cNvPr>
            <p:cNvCxnSpPr>
              <a:stCxn id="374" idx="6"/>
              <a:endCxn id="371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730048A4-00E8-9909-E377-19148F193D42}"/>
                </a:ext>
              </a:extLst>
            </p:cNvPr>
            <p:cNvCxnSpPr>
              <a:stCxn id="374" idx="6"/>
              <a:endCxn id="368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5322EA06-2B94-386A-7E1F-A2356ADBC5BC}"/>
                </a:ext>
              </a:extLst>
            </p:cNvPr>
            <p:cNvCxnSpPr>
              <a:stCxn id="375" idx="6"/>
              <a:endCxn id="370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5B419133-1FAE-44D7-39EF-017A7D721F0E}"/>
                </a:ext>
              </a:extLst>
            </p:cNvPr>
            <p:cNvCxnSpPr>
              <a:stCxn id="375" idx="6"/>
              <a:endCxn id="371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648B8268-9DD1-E3BB-1758-6E01740E77E1}"/>
                </a:ext>
              </a:extLst>
            </p:cNvPr>
            <p:cNvCxnSpPr>
              <a:stCxn id="369" idx="6"/>
              <a:endCxn id="378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97B32642-9C2C-8C8F-B72F-B70DE360C77A}"/>
                </a:ext>
              </a:extLst>
            </p:cNvPr>
            <p:cNvCxnSpPr>
              <a:stCxn id="369" idx="6"/>
              <a:endCxn id="379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729C4675-B2E9-36F0-4BA2-2668DD0FF8BC}"/>
                </a:ext>
              </a:extLst>
            </p:cNvPr>
            <p:cNvCxnSpPr>
              <a:stCxn id="378" idx="2"/>
              <a:endCxn id="370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C102236B-A31F-CCDE-BD5E-241C3A0DA227}"/>
                </a:ext>
              </a:extLst>
            </p:cNvPr>
            <p:cNvCxnSpPr>
              <a:stCxn id="370" idx="6"/>
              <a:endCxn id="379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08AC290E-5347-4903-9ACB-727952A18CC4}"/>
                </a:ext>
              </a:extLst>
            </p:cNvPr>
            <p:cNvCxnSpPr>
              <a:stCxn id="370" idx="6"/>
              <a:endCxn id="380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6E9D007-3A30-F3AA-0555-5F49FEED6DD2}"/>
                </a:ext>
              </a:extLst>
            </p:cNvPr>
            <p:cNvCxnSpPr>
              <a:stCxn id="379" idx="2"/>
              <a:endCxn id="371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C2593CBF-3098-49F1-B274-43F63F42EA70}"/>
                </a:ext>
              </a:extLst>
            </p:cNvPr>
            <p:cNvCxnSpPr>
              <a:stCxn id="371" idx="6"/>
              <a:endCxn id="380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D9BD320C-7B3C-1DAC-EFD8-D6660AE5EAE2}"/>
                </a:ext>
              </a:extLst>
            </p:cNvPr>
            <p:cNvCxnSpPr>
              <a:stCxn id="380" idx="2"/>
              <a:endCxn id="368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2EA16B74-D5C6-C906-DDCB-966321D32392}"/>
                </a:ext>
              </a:extLst>
            </p:cNvPr>
            <p:cNvCxnSpPr>
              <a:stCxn id="368" idx="6"/>
              <a:endCxn id="377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9615EA6-083B-EB2F-0AEF-F1727B60E846}"/>
                </a:ext>
              </a:extLst>
            </p:cNvPr>
            <p:cNvCxnSpPr>
              <a:stCxn id="371" idx="6"/>
              <a:endCxn id="377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C23190F1-CEF8-D24C-C413-037BD237E539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4AC9AE00-BCC1-0E4B-5210-454983603FD7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36D1092F-26DD-1619-98BA-A88E2783FE71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FF77B93E-EFCA-68B7-8F17-4B67895CFDB3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4E6DD033-F728-7148-1F62-B9B4A66D08AF}"/>
                </a:ext>
              </a:extLst>
            </p:cNvPr>
            <p:cNvCxnSpPr>
              <a:stCxn id="375" idx="6"/>
              <a:endCxn id="368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DB4D55DC-A5DA-9B1E-F587-7BA80ECEA4E8}"/>
                </a:ext>
              </a:extLst>
            </p:cNvPr>
            <p:cNvCxnSpPr>
              <a:stCxn id="378" idx="6"/>
              <a:endCxn id="401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72F70083-1519-4696-CBC0-155788B6954F}"/>
                </a:ext>
              </a:extLst>
            </p:cNvPr>
            <p:cNvCxnSpPr>
              <a:stCxn id="378" idx="6"/>
              <a:endCxn id="402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4EEAEBBD-FB5F-006A-B3C4-669B06ECF33F}"/>
                </a:ext>
              </a:extLst>
            </p:cNvPr>
            <p:cNvCxnSpPr>
              <a:stCxn id="379" idx="6"/>
              <a:endCxn id="402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3B1DE134-FD2F-D528-979F-839895FC2614}"/>
                </a:ext>
              </a:extLst>
            </p:cNvPr>
            <p:cNvCxnSpPr>
              <a:stCxn id="379" idx="6"/>
              <a:endCxn id="403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3DA6F4EF-CAD2-E209-0A00-C9CF9567126C}"/>
                </a:ext>
              </a:extLst>
            </p:cNvPr>
            <p:cNvCxnSpPr>
              <a:stCxn id="377" idx="6"/>
              <a:endCxn id="403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AB1F45CD-53AD-4A86-EE69-E0B2D2DBC133}"/>
                </a:ext>
              </a:extLst>
            </p:cNvPr>
            <p:cNvCxnSpPr>
              <a:stCxn id="380" idx="6"/>
              <a:endCxn id="403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583877E9-086E-D03A-4B22-168BEA3C57F3}"/>
                </a:ext>
              </a:extLst>
            </p:cNvPr>
            <p:cNvCxnSpPr>
              <a:stCxn id="380" idx="6"/>
              <a:endCxn id="402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826A757-27BF-4B28-8E19-74C28AF00746}"/>
                </a:ext>
              </a:extLst>
            </p:cNvPr>
            <p:cNvCxnSpPr>
              <a:stCxn id="377" idx="6"/>
              <a:endCxn id="402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E0E64225-8DD7-64EF-67A4-F143018E9B91}"/>
                </a:ext>
              </a:extLst>
            </p:cNvPr>
            <p:cNvCxnSpPr>
              <a:stCxn id="379" idx="6"/>
              <a:endCxn id="401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箭头连接符 413">
              <a:extLst>
                <a:ext uri="{FF2B5EF4-FFF2-40B4-BE49-F238E27FC236}">
                  <a16:creationId xmlns:a16="http://schemas.microsoft.com/office/drawing/2014/main" id="{2A771DBD-FA09-B315-4FFF-053E6E03EF9C}"/>
                </a:ext>
              </a:extLst>
            </p:cNvPr>
            <p:cNvCxnSpPr>
              <a:stCxn id="401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箭头连接符 414">
              <a:extLst>
                <a:ext uri="{FF2B5EF4-FFF2-40B4-BE49-F238E27FC236}">
                  <a16:creationId xmlns:a16="http://schemas.microsoft.com/office/drawing/2014/main" id="{FD705E46-BA15-38BA-4FBB-19279FAC55C2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箭头连接符 415">
              <a:extLst>
                <a:ext uri="{FF2B5EF4-FFF2-40B4-BE49-F238E27FC236}">
                  <a16:creationId xmlns:a16="http://schemas.microsoft.com/office/drawing/2014/main" id="{A72A585F-156C-899F-A3FB-1D844246864C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5B7C14AD-2289-FAF4-AB66-5CBDB9EF0BE1}"/>
              </a:ext>
            </a:extLst>
          </p:cNvPr>
          <p:cNvGrpSpPr/>
          <p:nvPr/>
        </p:nvGrpSpPr>
        <p:grpSpPr>
          <a:xfrm>
            <a:off x="9776787" y="3970614"/>
            <a:ext cx="1477953" cy="1297748"/>
            <a:chOff x="7787967" y="3970614"/>
            <a:chExt cx="1477953" cy="1297748"/>
          </a:xfrm>
        </p:grpSpPr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898AE32F-30F3-BA51-F14F-76704E790A8B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90B3154C-1E47-65DE-EC17-FCAACCB6D710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5E5B2F73-623D-85B0-19DA-D46482F13E6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7" name="椭圆 466">
                <a:extLst>
                  <a:ext uri="{FF2B5EF4-FFF2-40B4-BE49-F238E27FC236}">
                    <a16:creationId xmlns:a16="http://schemas.microsoft.com/office/drawing/2014/main" id="{5A1CD6BE-301B-9790-AA25-A72273721221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8" name="椭圆 467">
                <a:extLst>
                  <a:ext uri="{FF2B5EF4-FFF2-40B4-BE49-F238E27FC236}">
                    <a16:creationId xmlns:a16="http://schemas.microsoft.com/office/drawing/2014/main" id="{CEB52500-4DF3-A7BA-CA03-6E9974D95E55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420" name="组合 419">
              <a:extLst>
                <a:ext uri="{FF2B5EF4-FFF2-40B4-BE49-F238E27FC236}">
                  <a16:creationId xmlns:a16="http://schemas.microsoft.com/office/drawing/2014/main" id="{03F34947-3090-1824-07CF-4FF47DEDC356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728A3EC3-4473-F31A-E18B-46340E70C8E6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3ADBFDD5-356B-AED0-E79B-C5C1BF7FFAF4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B74F81E8-41A7-1CBC-8DEA-4E6782B745C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1" name="组合 420">
              <a:extLst>
                <a:ext uri="{FF2B5EF4-FFF2-40B4-BE49-F238E27FC236}">
                  <a16:creationId xmlns:a16="http://schemas.microsoft.com/office/drawing/2014/main" id="{38ECC835-0FCD-F7EF-A303-012A7F13DF48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040DF6DD-3D84-9DAD-82D1-C84F96A8664A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9EC2AFEE-9EA2-93A9-7B8B-35F9DC29F831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CABAEA31-9357-A43A-BC07-51937F68F405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650A245E-A954-C834-3280-B2F4E34E1296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FBBFDF6F-338E-FA4A-C8FB-5384285CA71E}"/>
                </a:ext>
              </a:extLst>
            </p:cNvPr>
            <p:cNvCxnSpPr>
              <a:stCxn id="462" idx="6"/>
              <a:endCxn id="466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D0D98C67-91DF-919F-FA81-F7E3F4521BD8}"/>
                </a:ext>
              </a:extLst>
            </p:cNvPr>
            <p:cNvCxnSpPr>
              <a:stCxn id="463" idx="6"/>
              <a:endCxn id="466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CC587C2-78B7-1645-9A37-ADAB0EBBA0BC}"/>
                </a:ext>
              </a:extLst>
            </p:cNvPr>
            <p:cNvCxnSpPr>
              <a:stCxn id="462" idx="6"/>
              <a:endCxn id="467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20149F86-DA83-5998-3FF5-89E47EB6EB78}"/>
                </a:ext>
              </a:extLst>
            </p:cNvPr>
            <p:cNvCxnSpPr>
              <a:stCxn id="462" idx="6"/>
              <a:endCxn id="468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E683948F-AD79-1401-1B84-86040E2B1ED6}"/>
                </a:ext>
              </a:extLst>
            </p:cNvPr>
            <p:cNvCxnSpPr>
              <a:stCxn id="463" idx="6"/>
              <a:endCxn id="467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FF6B3A25-D48C-1FBF-B280-F44FA0CD5C6B}"/>
                </a:ext>
              </a:extLst>
            </p:cNvPr>
            <p:cNvCxnSpPr>
              <a:stCxn id="463" idx="6"/>
              <a:endCxn id="468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3BAE29F7-5D3B-F891-8730-64063B4A52C3}"/>
                </a:ext>
              </a:extLst>
            </p:cNvPr>
            <p:cNvCxnSpPr>
              <a:stCxn id="463" idx="6"/>
              <a:endCxn id="465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C26235BE-869D-2DBC-84AF-EFF6CB9F97A2}"/>
                </a:ext>
              </a:extLst>
            </p:cNvPr>
            <p:cNvCxnSpPr>
              <a:stCxn id="464" idx="6"/>
              <a:endCxn id="467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170697BA-64D2-292D-7B25-4B2C1A74AECB}"/>
                </a:ext>
              </a:extLst>
            </p:cNvPr>
            <p:cNvCxnSpPr>
              <a:stCxn id="464" idx="6"/>
              <a:endCxn id="468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BF5A52B9-7EB2-B79D-9639-153DBB268C68}"/>
                </a:ext>
              </a:extLst>
            </p:cNvPr>
            <p:cNvCxnSpPr>
              <a:stCxn id="466" idx="6"/>
              <a:endCxn id="459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28315A-1247-FFB4-FA3E-6718D9915CBD}"/>
                </a:ext>
              </a:extLst>
            </p:cNvPr>
            <p:cNvCxnSpPr>
              <a:stCxn id="466" idx="6"/>
              <a:endCxn id="460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4E7C1A6B-00C7-3FB9-F7DC-F4E39B01169D}"/>
                </a:ext>
              </a:extLst>
            </p:cNvPr>
            <p:cNvCxnSpPr>
              <a:stCxn id="459" idx="2"/>
              <a:endCxn id="467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6DE2BA19-5760-F086-EE8A-5A9415B5C913}"/>
                </a:ext>
              </a:extLst>
            </p:cNvPr>
            <p:cNvCxnSpPr>
              <a:stCxn id="467" idx="6"/>
              <a:endCxn id="460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8EB8ABCD-AE19-7F3C-C218-C8859EBA8147}"/>
                </a:ext>
              </a:extLst>
            </p:cNvPr>
            <p:cNvCxnSpPr>
              <a:stCxn id="467" idx="6"/>
              <a:endCxn id="461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E6C66E5D-57FA-449C-EA57-CBB081C09421}"/>
                </a:ext>
              </a:extLst>
            </p:cNvPr>
            <p:cNvCxnSpPr>
              <a:stCxn id="460" idx="2"/>
              <a:endCxn id="468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172D6379-DD69-21E3-21B2-55C443D78866}"/>
                </a:ext>
              </a:extLst>
            </p:cNvPr>
            <p:cNvCxnSpPr>
              <a:stCxn id="468" idx="6"/>
              <a:endCxn id="461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C0C93865-E81D-D0DD-8B22-0878CBDDDDD7}"/>
                </a:ext>
              </a:extLst>
            </p:cNvPr>
            <p:cNvCxnSpPr>
              <a:stCxn id="461" idx="2"/>
              <a:endCxn id="465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EC5F212F-7129-47ED-199D-1894414A0DC9}"/>
                </a:ext>
              </a:extLst>
            </p:cNvPr>
            <p:cNvCxnSpPr>
              <a:stCxn id="465" idx="6"/>
              <a:endCxn id="458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C53C15D7-2110-AE4F-3B43-A15049EDE2F6}"/>
                </a:ext>
              </a:extLst>
            </p:cNvPr>
            <p:cNvCxnSpPr>
              <a:stCxn id="468" idx="6"/>
              <a:endCxn id="458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1" name="组合 440">
              <a:extLst>
                <a:ext uri="{FF2B5EF4-FFF2-40B4-BE49-F238E27FC236}">
                  <a16:creationId xmlns:a16="http://schemas.microsoft.com/office/drawing/2014/main" id="{5F0FCA87-8D7A-2005-4F5D-592A123B1C08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C8FF2480-C61B-66D6-9003-4E5B1BDA393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3CC381B5-13FB-946E-E1D5-0E8F0A21E059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0023A8BE-23E9-FD23-0EB7-015652CCCC1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223A1955-54F2-AF66-DBB3-E3DC97AA61A9}"/>
                </a:ext>
              </a:extLst>
            </p:cNvPr>
            <p:cNvCxnSpPr>
              <a:stCxn id="464" idx="6"/>
              <a:endCxn id="465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F2AD5F73-AD49-AC2B-4980-B8ADF8D16EE5}"/>
                </a:ext>
              </a:extLst>
            </p:cNvPr>
            <p:cNvCxnSpPr>
              <a:stCxn id="459" idx="6"/>
              <a:endCxn id="455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直接连接符 443">
              <a:extLst>
                <a:ext uri="{FF2B5EF4-FFF2-40B4-BE49-F238E27FC236}">
                  <a16:creationId xmlns:a16="http://schemas.microsoft.com/office/drawing/2014/main" id="{5D9032C3-764F-9154-AFFF-B4F6B6B4CF99}"/>
                </a:ext>
              </a:extLst>
            </p:cNvPr>
            <p:cNvCxnSpPr>
              <a:stCxn id="459" idx="6"/>
              <a:endCxn id="456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直接连接符 444">
              <a:extLst>
                <a:ext uri="{FF2B5EF4-FFF2-40B4-BE49-F238E27FC236}">
                  <a16:creationId xmlns:a16="http://schemas.microsoft.com/office/drawing/2014/main" id="{8D16543A-959B-9D58-29C4-A4D13AFA4FB6}"/>
                </a:ext>
              </a:extLst>
            </p:cNvPr>
            <p:cNvCxnSpPr>
              <a:stCxn id="460" idx="6"/>
              <a:endCxn id="456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直接连接符 445">
              <a:extLst>
                <a:ext uri="{FF2B5EF4-FFF2-40B4-BE49-F238E27FC236}">
                  <a16:creationId xmlns:a16="http://schemas.microsoft.com/office/drawing/2014/main" id="{7390590B-5955-14E6-ABC0-5290E85DB81D}"/>
                </a:ext>
              </a:extLst>
            </p:cNvPr>
            <p:cNvCxnSpPr>
              <a:stCxn id="460" idx="6"/>
              <a:endCxn id="457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F1307DF-370B-A4D6-ECA0-71923BBC53DF}"/>
                </a:ext>
              </a:extLst>
            </p:cNvPr>
            <p:cNvCxnSpPr>
              <a:stCxn id="458" idx="6"/>
              <a:endCxn id="457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直接连接符 447">
              <a:extLst>
                <a:ext uri="{FF2B5EF4-FFF2-40B4-BE49-F238E27FC236}">
                  <a16:creationId xmlns:a16="http://schemas.microsoft.com/office/drawing/2014/main" id="{EB6F62DE-F005-15A6-B7B9-CF123ECAE224}"/>
                </a:ext>
              </a:extLst>
            </p:cNvPr>
            <p:cNvCxnSpPr>
              <a:stCxn id="461" idx="6"/>
              <a:endCxn id="457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直接连接符 448">
              <a:extLst>
                <a:ext uri="{FF2B5EF4-FFF2-40B4-BE49-F238E27FC236}">
                  <a16:creationId xmlns:a16="http://schemas.microsoft.com/office/drawing/2014/main" id="{B678D981-EE23-3D8C-8870-9DBBF0888F68}"/>
                </a:ext>
              </a:extLst>
            </p:cNvPr>
            <p:cNvCxnSpPr>
              <a:stCxn id="461" idx="6"/>
              <a:endCxn id="456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直接连接符 449">
              <a:extLst>
                <a:ext uri="{FF2B5EF4-FFF2-40B4-BE49-F238E27FC236}">
                  <a16:creationId xmlns:a16="http://schemas.microsoft.com/office/drawing/2014/main" id="{3894770A-D232-CF9E-94E1-892392C00F83}"/>
                </a:ext>
              </a:extLst>
            </p:cNvPr>
            <p:cNvCxnSpPr>
              <a:stCxn id="458" idx="6"/>
              <a:endCxn id="456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868A6BAB-23E2-3F37-EFB8-4020F3378453}"/>
                </a:ext>
              </a:extLst>
            </p:cNvPr>
            <p:cNvCxnSpPr>
              <a:stCxn id="460" idx="6"/>
              <a:endCxn id="455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直接箭头连接符 451">
              <a:extLst>
                <a:ext uri="{FF2B5EF4-FFF2-40B4-BE49-F238E27FC236}">
                  <a16:creationId xmlns:a16="http://schemas.microsoft.com/office/drawing/2014/main" id="{0EB55B7A-974E-5A1C-C0A1-65C166B6B140}"/>
                </a:ext>
              </a:extLst>
            </p:cNvPr>
            <p:cNvCxnSpPr>
              <a:stCxn id="455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直接箭头连接符 452">
              <a:extLst>
                <a:ext uri="{FF2B5EF4-FFF2-40B4-BE49-F238E27FC236}">
                  <a16:creationId xmlns:a16="http://schemas.microsoft.com/office/drawing/2014/main" id="{D31D975F-4FD9-9900-176B-8B22C9658690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直接箭头连接符 453">
              <a:extLst>
                <a:ext uri="{FF2B5EF4-FFF2-40B4-BE49-F238E27FC236}">
                  <a16:creationId xmlns:a16="http://schemas.microsoft.com/office/drawing/2014/main" id="{3EE2C3CB-4336-57FF-2046-4BFD2931DEDA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99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38D9A00-DC00-3507-E88F-335418B3F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66" y="3244064"/>
            <a:ext cx="2473972" cy="1454396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F64F16BE-A0F3-E6E3-21B9-7B7275E69937}"/>
              </a:ext>
            </a:extLst>
          </p:cNvPr>
          <p:cNvGrpSpPr/>
          <p:nvPr/>
        </p:nvGrpSpPr>
        <p:grpSpPr>
          <a:xfrm>
            <a:off x="3210128" y="1660187"/>
            <a:ext cx="2451365" cy="356681"/>
            <a:chOff x="3210128" y="1660187"/>
            <a:chExt cx="2451365" cy="35668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BF24A77-4162-0F08-C6AD-D7BB5F6C2DB1}"/>
                </a:ext>
              </a:extLst>
            </p:cNvPr>
            <p:cNvSpPr/>
            <p:nvPr/>
          </p:nvSpPr>
          <p:spPr>
            <a:xfrm>
              <a:off x="3210128" y="1663430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8A17CBE-DECD-A010-F5FD-D728CFF0B4C4}"/>
                </a:ext>
              </a:extLst>
            </p:cNvPr>
            <p:cNvSpPr/>
            <p:nvPr/>
          </p:nvSpPr>
          <p:spPr>
            <a:xfrm>
              <a:off x="3560323" y="1660187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F17A67A-ADF5-68B5-01AF-C5A5AA4D9CB2}"/>
                </a:ext>
              </a:extLst>
            </p:cNvPr>
            <p:cNvSpPr/>
            <p:nvPr/>
          </p:nvSpPr>
          <p:spPr>
            <a:xfrm>
              <a:off x="3910518" y="1663430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FDE115-7674-6DAA-F1F5-39794FC87DC6}"/>
                </a:ext>
              </a:extLst>
            </p:cNvPr>
            <p:cNvSpPr/>
            <p:nvPr/>
          </p:nvSpPr>
          <p:spPr>
            <a:xfrm>
              <a:off x="4260713" y="1666673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0371F38-2220-4BF1-3B43-5494A13BE0D8}"/>
                </a:ext>
              </a:extLst>
            </p:cNvPr>
            <p:cNvSpPr/>
            <p:nvPr/>
          </p:nvSpPr>
          <p:spPr>
            <a:xfrm>
              <a:off x="4610908" y="166667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736EBF5-271E-03EA-5BE4-8F34E66B8EBF}"/>
                </a:ext>
              </a:extLst>
            </p:cNvPr>
            <p:cNvSpPr/>
            <p:nvPr/>
          </p:nvSpPr>
          <p:spPr>
            <a:xfrm>
              <a:off x="4961103" y="1666673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0492211-81EA-4F20-6A0B-D5E8856CD403}"/>
                </a:ext>
              </a:extLst>
            </p:cNvPr>
            <p:cNvSpPr/>
            <p:nvPr/>
          </p:nvSpPr>
          <p:spPr>
            <a:xfrm>
              <a:off x="5311298" y="1666673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762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泽源 林</dc:creator>
  <cp:lastModifiedBy>泽源 林</cp:lastModifiedBy>
  <cp:revision>5</cp:revision>
  <dcterms:created xsi:type="dcterms:W3CDTF">2025-05-23T01:09:24Z</dcterms:created>
  <dcterms:modified xsi:type="dcterms:W3CDTF">2025-05-26T14:42:53Z</dcterms:modified>
</cp:coreProperties>
</file>