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9" r:id="rId3"/>
    <p:sldId id="256" r:id="rId4"/>
    <p:sldId id="257" r:id="rId5"/>
    <p:sldId id="258" r:id="rId6"/>
    <p:sldId id="278" r:id="rId7"/>
    <p:sldId id="270" r:id="rId8"/>
    <p:sldId id="271" r:id="rId9"/>
    <p:sldId id="279" r:id="rId10"/>
    <p:sldId id="282" r:id="rId11"/>
    <p:sldId id="286" r:id="rId12"/>
    <p:sldId id="287" r:id="rId13"/>
    <p:sldId id="288" r:id="rId14"/>
    <p:sldId id="259" r:id="rId15"/>
    <p:sldId id="260" r:id="rId16"/>
    <p:sldId id="261" r:id="rId17"/>
    <p:sldId id="262" r:id="rId18"/>
    <p:sldId id="263" r:id="rId19"/>
    <p:sldId id="276" r:id="rId20"/>
    <p:sldId id="284" r:id="rId21"/>
    <p:sldId id="265" r:id="rId22"/>
    <p:sldId id="266" r:id="rId23"/>
    <p:sldId id="285" r:id="rId24"/>
    <p:sldId id="267" r:id="rId25"/>
    <p:sldId id="272" r:id="rId26"/>
    <p:sldId id="274" r:id="rId27"/>
    <p:sldId id="280" r:id="rId28"/>
    <p:sldId id="275" r:id="rId29"/>
    <p:sldId id="277" r:id="rId30"/>
    <p:sldId id="281" r:id="rId31"/>
    <p:sldId id="283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B38"/>
    <a:srgbClr val="E0D6E8"/>
    <a:srgbClr val="F6CECE"/>
    <a:srgbClr val="F0F5E6"/>
    <a:srgbClr val="7D9841"/>
    <a:srgbClr val="EC846E"/>
    <a:srgbClr val="F7B83F"/>
    <a:srgbClr val="C9B372"/>
    <a:srgbClr val="F6EFD7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84" autoAdjust="0"/>
  </p:normalViewPr>
  <p:slideViewPr>
    <p:cSldViewPr snapToGrid="0">
      <p:cViewPr>
        <p:scale>
          <a:sx n="50" d="100"/>
          <a:sy n="50" d="100"/>
        </p:scale>
        <p:origin x="1186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4" indent="0" algn="ctr">
              <a:buNone/>
              <a:defRPr sz="1800"/>
            </a:lvl3pPr>
            <a:lvl4pPr marL="1371711" indent="0" algn="ctr">
              <a:buNone/>
              <a:defRPr sz="1600"/>
            </a:lvl4pPr>
            <a:lvl5pPr marL="1828949" indent="0" algn="ctr">
              <a:buNone/>
              <a:defRPr sz="1600"/>
            </a:lvl5pPr>
            <a:lvl6pPr marL="2286185" indent="0" algn="ctr">
              <a:buNone/>
              <a:defRPr sz="1600"/>
            </a:lvl6pPr>
            <a:lvl7pPr marL="2743423" indent="0" algn="ctr">
              <a:buNone/>
              <a:defRPr sz="1600"/>
            </a:lvl7pPr>
            <a:lvl8pPr marL="3200660" indent="0" algn="ctr">
              <a:buNone/>
              <a:defRPr sz="1600"/>
            </a:lvl8pPr>
            <a:lvl9pPr marL="365789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4" indent="0">
              <a:buNone/>
              <a:defRPr sz="2400"/>
            </a:lvl3pPr>
            <a:lvl4pPr marL="1371711" indent="0">
              <a:buNone/>
              <a:defRPr sz="2000"/>
            </a:lvl4pPr>
            <a:lvl5pPr marL="1828949" indent="0">
              <a:buNone/>
              <a:defRPr sz="2000"/>
            </a:lvl5pPr>
            <a:lvl6pPr marL="2286185" indent="0">
              <a:buNone/>
              <a:defRPr sz="2000"/>
            </a:lvl6pPr>
            <a:lvl7pPr marL="2743423" indent="0">
              <a:buNone/>
              <a:defRPr sz="2000"/>
            </a:lvl7pPr>
            <a:lvl8pPr marL="3200660" indent="0">
              <a:buNone/>
              <a:defRPr sz="2000"/>
            </a:lvl8pPr>
            <a:lvl9pPr marL="365789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3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0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7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4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1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9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1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9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5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38.svg"/><Relationship Id="rId10" Type="http://schemas.openxmlformats.org/officeDocument/2006/relationships/image" Target="../media/image59.png"/><Relationship Id="rId4" Type="http://schemas.openxmlformats.org/officeDocument/2006/relationships/image" Target="../media/image37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2.sv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2.jpe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8.svg"/><Relationship Id="rId7" Type="http://schemas.openxmlformats.org/officeDocument/2006/relationships/image" Target="../media/image6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4.png"/><Relationship Id="rId10" Type="http://schemas.openxmlformats.org/officeDocument/2006/relationships/image" Target="../media/image25.png"/><Relationship Id="rId4" Type="http://schemas.openxmlformats.org/officeDocument/2006/relationships/image" Target="../media/image63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image" Target="../media/image2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.sv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7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6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组合 1846">
            <a:extLst>
              <a:ext uri="{FF2B5EF4-FFF2-40B4-BE49-F238E27FC236}">
                <a16:creationId xmlns:a16="http://schemas.microsoft.com/office/drawing/2014/main" id="{39F550DE-B6A9-5AD9-F36A-A0D54049E296}"/>
              </a:ext>
            </a:extLst>
          </p:cNvPr>
          <p:cNvGrpSpPr/>
          <p:nvPr/>
        </p:nvGrpSpPr>
        <p:grpSpPr>
          <a:xfrm>
            <a:off x="773723" y="90178"/>
            <a:ext cx="11112792" cy="6677643"/>
            <a:chOff x="-4948500" y="-978638"/>
            <a:chExt cx="21522195" cy="12932622"/>
          </a:xfrm>
        </p:grpSpPr>
        <p:grpSp>
          <p:nvGrpSpPr>
            <p:cNvPr id="1272" name="组合 1271">
              <a:extLst>
                <a:ext uri="{FF2B5EF4-FFF2-40B4-BE49-F238E27FC236}">
                  <a16:creationId xmlns:a16="http://schemas.microsoft.com/office/drawing/2014/main" id="{A8D5EAF7-0D8E-F62D-0838-8D0454664C29}"/>
                </a:ext>
              </a:extLst>
            </p:cNvPr>
            <p:cNvGrpSpPr/>
            <p:nvPr/>
          </p:nvGrpSpPr>
          <p:grpSpPr>
            <a:xfrm>
              <a:off x="5811503" y="5484784"/>
              <a:ext cx="10762192" cy="6469200"/>
              <a:chOff x="608075" y="251968"/>
              <a:chExt cx="10762192" cy="6469200"/>
            </a:xfrm>
          </p:grpSpPr>
          <p:sp>
            <p:nvSpPr>
              <p:cNvPr id="1273" name="任意多边形: 形状 1272">
                <a:extLst>
                  <a:ext uri="{FF2B5EF4-FFF2-40B4-BE49-F238E27FC236}">
                    <a16:creationId xmlns:a16="http://schemas.microsoft.com/office/drawing/2014/main" id="{36F5F200-40EA-29AA-20C6-ABD72440F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5" y="251968"/>
                <a:ext cx="10762192" cy="6469200"/>
              </a:xfrm>
              <a:custGeom>
                <a:avLst/>
                <a:gdLst>
                  <a:gd name="connsiteX0" fmla="*/ 44653 w 5646474"/>
                  <a:gd name="connsiteY0" fmla="*/ 0 h 3394120"/>
                  <a:gd name="connsiteX1" fmla="*/ 4621514 w 5646474"/>
                  <a:gd name="connsiteY1" fmla="*/ 0 h 3394120"/>
                  <a:gd name="connsiteX2" fmla="*/ 4925145 w 5646474"/>
                  <a:gd name="connsiteY2" fmla="*/ 377922 h 3394120"/>
                  <a:gd name="connsiteX3" fmla="*/ 5228775 w 5646474"/>
                  <a:gd name="connsiteY3" fmla="*/ 0 h 3394120"/>
                  <a:gd name="connsiteX4" fmla="*/ 5601821 w 5646474"/>
                  <a:gd name="connsiteY4" fmla="*/ 0 h 3394120"/>
                  <a:gd name="connsiteX5" fmla="*/ 5646474 w 5646474"/>
                  <a:gd name="connsiteY5" fmla="*/ 44654 h 3394120"/>
                  <a:gd name="connsiteX6" fmla="*/ 5646474 w 5646474"/>
                  <a:gd name="connsiteY6" fmla="*/ 2569626 h 3394120"/>
                  <a:gd name="connsiteX7" fmla="*/ 5646474 w 5646474"/>
                  <a:gd name="connsiteY7" fmla="*/ 3098572 h 3394120"/>
                  <a:gd name="connsiteX8" fmla="*/ 5646474 w 5646474"/>
                  <a:gd name="connsiteY8" fmla="*/ 3348493 h 3394120"/>
                  <a:gd name="connsiteX9" fmla="*/ 5601821 w 5646474"/>
                  <a:gd name="connsiteY9" fmla="*/ 3393147 h 3394120"/>
                  <a:gd name="connsiteX10" fmla="*/ 5234320 w 5646474"/>
                  <a:gd name="connsiteY10" fmla="*/ 3393147 h 3394120"/>
                  <a:gd name="connsiteX11" fmla="*/ 4936832 w 5646474"/>
                  <a:gd name="connsiteY11" fmla="*/ 3392275 h 3394120"/>
                  <a:gd name="connsiteX12" fmla="*/ 4615969 w 5646474"/>
                  <a:gd name="connsiteY12" fmla="*/ 3393147 h 3394120"/>
                  <a:gd name="connsiteX13" fmla="*/ 1041910 w 5646474"/>
                  <a:gd name="connsiteY13" fmla="*/ 3393147 h 3394120"/>
                  <a:gd name="connsiteX14" fmla="*/ 756724 w 5646474"/>
                  <a:gd name="connsiteY14" fmla="*/ 3394120 h 3394120"/>
                  <a:gd name="connsiteX15" fmla="*/ 423560 w 5646474"/>
                  <a:gd name="connsiteY15" fmla="*/ 3393147 h 3394120"/>
                  <a:gd name="connsiteX16" fmla="*/ 44653 w 5646474"/>
                  <a:gd name="connsiteY16" fmla="*/ 3393147 h 3394120"/>
                  <a:gd name="connsiteX17" fmla="*/ 0 w 5646474"/>
                  <a:gd name="connsiteY17" fmla="*/ 3348493 h 3394120"/>
                  <a:gd name="connsiteX18" fmla="*/ 0 w 5646474"/>
                  <a:gd name="connsiteY18" fmla="*/ 3092686 h 3394120"/>
                  <a:gd name="connsiteX19" fmla="*/ 321859 w 5646474"/>
                  <a:gd name="connsiteY19" fmla="*/ 2834099 h 3394120"/>
                  <a:gd name="connsiteX20" fmla="*/ 0 w 5646474"/>
                  <a:gd name="connsiteY20" fmla="*/ 2575511 h 3394120"/>
                  <a:gd name="connsiteX21" fmla="*/ 0 w 5646474"/>
                  <a:gd name="connsiteY21" fmla="*/ 44654 h 3394120"/>
                  <a:gd name="connsiteX22" fmla="*/ 44653 w 5646474"/>
                  <a:gd name="connsiteY22" fmla="*/ 0 h 339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6474" h="3394120">
                    <a:moveTo>
                      <a:pt x="44653" y="0"/>
                    </a:moveTo>
                    <a:lnTo>
                      <a:pt x="4621514" y="0"/>
                    </a:lnTo>
                    <a:lnTo>
                      <a:pt x="4925145" y="377922"/>
                    </a:lnTo>
                    <a:lnTo>
                      <a:pt x="5228775" y="0"/>
                    </a:lnTo>
                    <a:lnTo>
                      <a:pt x="5601821" y="0"/>
                    </a:lnTo>
                    <a:cubicBezTo>
                      <a:pt x="5626482" y="0"/>
                      <a:pt x="5646474" y="19993"/>
                      <a:pt x="5646474" y="44654"/>
                    </a:cubicBezTo>
                    <a:lnTo>
                      <a:pt x="5646474" y="2569626"/>
                    </a:lnTo>
                    <a:lnTo>
                      <a:pt x="5646474" y="3098572"/>
                    </a:lnTo>
                    <a:lnTo>
                      <a:pt x="5646474" y="3348493"/>
                    </a:lnTo>
                    <a:cubicBezTo>
                      <a:pt x="5646474" y="3373155"/>
                      <a:pt x="5626482" y="3393147"/>
                      <a:pt x="5601821" y="3393147"/>
                    </a:cubicBezTo>
                    <a:lnTo>
                      <a:pt x="5234320" y="3393147"/>
                    </a:lnTo>
                    <a:lnTo>
                      <a:pt x="4936832" y="3392275"/>
                    </a:lnTo>
                    <a:lnTo>
                      <a:pt x="4615969" y="3393147"/>
                    </a:lnTo>
                    <a:lnTo>
                      <a:pt x="1041910" y="3393147"/>
                    </a:lnTo>
                    <a:lnTo>
                      <a:pt x="756724" y="3394120"/>
                    </a:lnTo>
                    <a:lnTo>
                      <a:pt x="423560" y="3393147"/>
                    </a:lnTo>
                    <a:lnTo>
                      <a:pt x="44653" y="3393147"/>
                    </a:lnTo>
                    <a:cubicBezTo>
                      <a:pt x="19992" y="3393147"/>
                      <a:pt x="0" y="3373155"/>
                      <a:pt x="0" y="3348493"/>
                    </a:cubicBezTo>
                    <a:lnTo>
                      <a:pt x="0" y="3092686"/>
                    </a:lnTo>
                    <a:lnTo>
                      <a:pt x="321859" y="2834099"/>
                    </a:lnTo>
                    <a:lnTo>
                      <a:pt x="0" y="2575511"/>
                    </a:lnTo>
                    <a:lnTo>
                      <a:pt x="0" y="44654"/>
                    </a:lnTo>
                    <a:cubicBezTo>
                      <a:pt x="0" y="19993"/>
                      <a:pt x="19992" y="0"/>
                      <a:pt x="44653" y="0"/>
                    </a:cubicBezTo>
                    <a:close/>
                  </a:path>
                </a:pathLst>
              </a:custGeom>
              <a:solidFill>
                <a:srgbClr val="F6EFD7"/>
              </a:solidFill>
              <a:ln w="19050">
                <a:solidFill>
                  <a:srgbClr val="C9B37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274" name="组合 1273">
                <a:extLst>
                  <a:ext uri="{FF2B5EF4-FFF2-40B4-BE49-F238E27FC236}">
                    <a16:creationId xmlns:a16="http://schemas.microsoft.com/office/drawing/2014/main" id="{82CB7C5D-56CC-F1D8-2DEF-3E44D3A8E5B4}"/>
                  </a:ext>
                </a:extLst>
              </p:cNvPr>
              <p:cNvGrpSpPr/>
              <p:nvPr/>
            </p:nvGrpSpPr>
            <p:grpSpPr>
              <a:xfrm>
                <a:off x="2005225" y="487230"/>
                <a:ext cx="1878366" cy="2172656"/>
                <a:chOff x="1258323" y="624722"/>
                <a:chExt cx="5059680" cy="5852396"/>
              </a:xfrm>
            </p:grpSpPr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1B0E4149-05CA-79A9-3711-1E3BB46DAAB7}"/>
                    </a:ext>
                  </a:extLst>
                </p:cNvPr>
                <p:cNvSpPr/>
                <p:nvPr/>
              </p:nvSpPr>
              <p:spPr>
                <a:xfrm>
                  <a:off x="1258323" y="624722"/>
                  <a:ext cx="5059680" cy="58523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2" name="组合 1341">
                  <a:extLst>
                    <a:ext uri="{FF2B5EF4-FFF2-40B4-BE49-F238E27FC236}">
                      <a16:creationId xmlns:a16="http://schemas.microsoft.com/office/drawing/2014/main" id="{F34A6D91-EE43-A335-7F1F-4B35137D2F33}"/>
                    </a:ext>
                  </a:extLst>
                </p:cNvPr>
                <p:cNvGrpSpPr/>
                <p:nvPr/>
              </p:nvGrpSpPr>
              <p:grpSpPr>
                <a:xfrm>
                  <a:off x="1481223" y="908516"/>
                  <a:ext cx="4629062" cy="2575560"/>
                  <a:chOff x="7292743" y="1345396"/>
                  <a:chExt cx="4629062" cy="2575560"/>
                </a:xfrm>
              </p:grpSpPr>
              <p:sp>
                <p:nvSpPr>
                  <p:cNvPr id="1356" name="矩形: 圆角 1355">
                    <a:extLst>
                      <a:ext uri="{FF2B5EF4-FFF2-40B4-BE49-F238E27FC236}">
                        <a16:creationId xmlns:a16="http://schemas.microsoft.com/office/drawing/2014/main" id="{05C17598-0D43-D4CD-8A34-1A5FCADAF56F}"/>
                      </a:ext>
                    </a:extLst>
                  </p:cNvPr>
                  <p:cNvSpPr/>
                  <p:nvPr/>
                </p:nvSpPr>
                <p:spPr>
                  <a:xfrm>
                    <a:off x="7336514" y="1345396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7" name="组合 1356">
                    <a:extLst>
                      <a:ext uri="{FF2B5EF4-FFF2-40B4-BE49-F238E27FC236}">
                        <a16:creationId xmlns:a16="http://schemas.microsoft.com/office/drawing/2014/main" id="{D99D4609-BD6C-2773-C564-F5D8E6CA0192}"/>
                      </a:ext>
                    </a:extLst>
                  </p:cNvPr>
                  <p:cNvGrpSpPr/>
                  <p:nvPr/>
                </p:nvGrpSpPr>
                <p:grpSpPr>
                  <a:xfrm>
                    <a:off x="8031624" y="2237470"/>
                    <a:ext cx="3151301" cy="1490618"/>
                    <a:chOff x="2535409" y="2456169"/>
                    <a:chExt cx="3482397" cy="1647232"/>
                  </a:xfrm>
                </p:grpSpPr>
                <p:sp>
                  <p:nvSpPr>
                    <p:cNvPr id="1359" name="椭圆 1358">
                      <a:extLst>
                        <a:ext uri="{FF2B5EF4-FFF2-40B4-BE49-F238E27FC236}">
                          <a16:creationId xmlns:a16="http://schemas.microsoft.com/office/drawing/2014/main" id="{C2FB92B9-4437-1B9B-275C-075978A07A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796409" y="2629326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0" name="椭圆 1359">
                      <a:extLst>
                        <a:ext uri="{FF2B5EF4-FFF2-40B4-BE49-F238E27FC236}">
                          <a16:creationId xmlns:a16="http://schemas.microsoft.com/office/drawing/2014/main" id="{EE8AC31B-318F-7115-8BD5-9E6FE28C9B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2464214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1" name="椭圆 1360">
                      <a:extLst>
                        <a:ext uri="{FF2B5EF4-FFF2-40B4-BE49-F238E27FC236}">
                          <a16:creationId xmlns:a16="http://schemas.microsoft.com/office/drawing/2014/main" id="{2DE3A02A-1E80-07EC-BE2E-7E45E7DD7F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5123972" y="245616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2" name="椭圆 1361">
                      <a:extLst>
                        <a:ext uri="{FF2B5EF4-FFF2-40B4-BE49-F238E27FC236}">
                          <a16:creationId xmlns:a16="http://schemas.microsoft.com/office/drawing/2014/main" id="{72D23400-4E57-5EDE-6D56-4627E20DD2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35409" y="3581400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3" name="椭圆 1362">
                      <a:extLst>
                        <a:ext uri="{FF2B5EF4-FFF2-40B4-BE49-F238E27FC236}">
                          <a16:creationId xmlns:a16="http://schemas.microsoft.com/office/drawing/2014/main" id="{2AA98256-E7A8-7E35-B320-D4219DE4F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332039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4" name="椭圆 1363">
                      <a:extLst>
                        <a:ext uri="{FF2B5EF4-FFF2-40B4-BE49-F238E27FC236}">
                          <a16:creationId xmlns:a16="http://schemas.microsoft.com/office/drawing/2014/main" id="{E720CB1E-2CCC-074F-5F21-3760680BC8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495807" y="3489473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365" name="直接连接符 1364">
                      <a:extLst>
                        <a:ext uri="{FF2B5EF4-FFF2-40B4-BE49-F238E27FC236}">
                          <a16:creationId xmlns:a16="http://schemas.microsoft.com/office/drawing/2014/main" id="{8E63A463-F672-A7A2-6707-E710149CECCF}"/>
                        </a:ext>
                      </a:extLst>
                    </p:cNvPr>
                    <p:cNvCxnSpPr>
                      <a:stCxn id="1360" idx="4"/>
                      <a:endCxn id="1363" idx="0"/>
                    </p:cNvCxnSpPr>
                    <p:nvPr/>
                  </p:nvCxnSpPr>
                  <p:spPr>
                    <a:xfrm>
                      <a:off x="4276609" y="2986215"/>
                      <a:ext cx="0" cy="33418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6" name="直接连接符 1365">
                      <a:extLst>
                        <a:ext uri="{FF2B5EF4-FFF2-40B4-BE49-F238E27FC236}">
                          <a16:creationId xmlns:a16="http://schemas.microsoft.com/office/drawing/2014/main" id="{18014017-A589-E88D-703A-9FE107823EFD}"/>
                        </a:ext>
                      </a:extLst>
                    </p:cNvPr>
                    <p:cNvCxnSpPr>
                      <a:cxnSpLocks/>
                      <a:stCxn id="1361" idx="2"/>
                      <a:endCxn id="1363" idx="7"/>
                    </p:cNvCxnSpPr>
                    <p:nvPr/>
                  </p:nvCxnSpPr>
                  <p:spPr>
                    <a:xfrm flipH="1">
                      <a:off x="4461163" y="2785576"/>
                      <a:ext cx="671933" cy="61126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直接连接符 1366">
                      <a:extLst>
                        <a:ext uri="{FF2B5EF4-FFF2-40B4-BE49-F238E27FC236}">
                          <a16:creationId xmlns:a16="http://schemas.microsoft.com/office/drawing/2014/main" id="{9402AA8A-5A52-70DF-6D72-D1AC1D999263}"/>
                        </a:ext>
                      </a:extLst>
                    </p:cNvPr>
                    <p:cNvCxnSpPr>
                      <a:cxnSpLocks/>
                      <a:stCxn id="1363" idx="2"/>
                      <a:endCxn id="1362" idx="6"/>
                    </p:cNvCxnSpPr>
                    <p:nvPr/>
                  </p:nvCxnSpPr>
                  <p:spPr>
                    <a:xfrm flipH="1">
                      <a:off x="3057408" y="3581400"/>
                      <a:ext cx="958201" cy="26100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直接连接符 1367">
                      <a:extLst>
                        <a:ext uri="{FF2B5EF4-FFF2-40B4-BE49-F238E27FC236}">
                          <a16:creationId xmlns:a16="http://schemas.microsoft.com/office/drawing/2014/main" id="{16C3CB4F-36E6-72BA-CEA9-3A6D35851E7B}"/>
                        </a:ext>
                      </a:extLst>
                    </p:cNvPr>
                    <p:cNvCxnSpPr>
                      <a:stCxn id="1359" idx="5"/>
                      <a:endCxn id="1363" idx="1"/>
                    </p:cNvCxnSpPr>
                    <p:nvPr/>
                  </p:nvCxnSpPr>
                  <p:spPr>
                    <a:xfrm>
                      <a:off x="3283882" y="3020060"/>
                      <a:ext cx="808172" cy="376784"/>
                    </a:xfrm>
                    <a:prstGeom prst="line">
                      <a:avLst/>
                    </a:prstGeom>
                    <a:ln>
                      <a:solidFill>
                        <a:srgbClr val="CF7B38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直接连接符 1368">
                      <a:extLst>
                        <a:ext uri="{FF2B5EF4-FFF2-40B4-BE49-F238E27FC236}">
                          <a16:creationId xmlns:a16="http://schemas.microsoft.com/office/drawing/2014/main" id="{18E341B0-0952-894F-FFF9-461C3714D02F}"/>
                        </a:ext>
                      </a:extLst>
                    </p:cNvPr>
                    <p:cNvCxnSpPr>
                      <a:stCxn id="1363" idx="6"/>
                      <a:endCxn id="1364" idx="2"/>
                    </p:cNvCxnSpPr>
                    <p:nvPr/>
                  </p:nvCxnSpPr>
                  <p:spPr>
                    <a:xfrm>
                      <a:off x="4537608" y="3581400"/>
                      <a:ext cx="958199" cy="169074"/>
                    </a:xfrm>
                    <a:prstGeom prst="line">
                      <a:avLst/>
                    </a:prstGeom>
                    <a:ln>
                      <a:solidFill>
                        <a:srgbClr val="EC846E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58" name="图片 1357">
                    <a:extLst>
                      <a:ext uri="{FF2B5EF4-FFF2-40B4-BE49-F238E27FC236}">
                        <a16:creationId xmlns:a16="http://schemas.microsoft.com/office/drawing/2014/main" id="{D3E775EA-12D6-B846-01C8-545F16211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2743" y="1386353"/>
                    <a:ext cx="4629062" cy="9710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3" name="组合 1342">
                  <a:extLst>
                    <a:ext uri="{FF2B5EF4-FFF2-40B4-BE49-F238E27FC236}">
                      <a16:creationId xmlns:a16="http://schemas.microsoft.com/office/drawing/2014/main" id="{F82041B5-6B72-93A1-FED3-59B8D6F82D83}"/>
                    </a:ext>
                  </a:extLst>
                </p:cNvPr>
                <p:cNvGrpSpPr/>
                <p:nvPr/>
              </p:nvGrpSpPr>
              <p:grpSpPr>
                <a:xfrm>
                  <a:off x="1490016" y="3626744"/>
                  <a:ext cx="4611477" cy="2668067"/>
                  <a:chOff x="7345307" y="4132589"/>
                  <a:chExt cx="4611477" cy="2668067"/>
                </a:xfrm>
              </p:grpSpPr>
              <p:sp>
                <p:nvSpPr>
                  <p:cNvPr id="1344" name="矩形: 圆角 1343">
                    <a:extLst>
                      <a:ext uri="{FF2B5EF4-FFF2-40B4-BE49-F238E27FC236}">
                        <a16:creationId xmlns:a16="http://schemas.microsoft.com/office/drawing/2014/main" id="{36D4C5E8-60BA-2FD0-57F6-78F732C8DA5E}"/>
                      </a:ext>
                    </a:extLst>
                  </p:cNvPr>
                  <p:cNvSpPr/>
                  <p:nvPr/>
                </p:nvSpPr>
                <p:spPr>
                  <a:xfrm>
                    <a:off x="7380285" y="4132589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345" name="图片 1344">
                    <a:extLst>
                      <a:ext uri="{FF2B5EF4-FFF2-40B4-BE49-F238E27FC236}">
                        <a16:creationId xmlns:a16="http://schemas.microsoft.com/office/drawing/2014/main" id="{75B9470C-5AF0-4016-C1B1-9A9291842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5307" y="4160546"/>
                    <a:ext cx="4611477" cy="972000"/>
                  </a:xfrm>
                  <a:prstGeom prst="rect">
                    <a:avLst/>
                  </a:prstGeom>
                </p:spPr>
              </p:pic>
              <p:grpSp>
                <p:nvGrpSpPr>
                  <p:cNvPr id="1346" name="组合 1345">
                    <a:extLst>
                      <a:ext uri="{FF2B5EF4-FFF2-40B4-BE49-F238E27FC236}">
                        <a16:creationId xmlns:a16="http://schemas.microsoft.com/office/drawing/2014/main" id="{122981DC-12D8-5B61-15BF-04546773B389}"/>
                      </a:ext>
                    </a:extLst>
                  </p:cNvPr>
                  <p:cNvGrpSpPr/>
                  <p:nvPr/>
                </p:nvGrpSpPr>
                <p:grpSpPr>
                  <a:xfrm>
                    <a:off x="8132125" y="4946485"/>
                    <a:ext cx="3037840" cy="1132237"/>
                    <a:chOff x="1584960" y="4700954"/>
                    <a:chExt cx="3037840" cy="1132237"/>
                  </a:xfrm>
                </p:grpSpPr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AD881AB9-A9CC-BE49-47F5-E8C68FD51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292" y="4700954"/>
                      <a:ext cx="398585" cy="1132237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11E7913A-9E85-B5C7-EE52-26C32D93F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5942" y="4861191"/>
                      <a:ext cx="398585" cy="97200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464810CA-F726-051C-6BAD-C59C1532D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8592" y="5049521"/>
                      <a:ext cx="398585" cy="78367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73143D99-FD7F-119A-429E-63AAB1FF9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1242" y="5145366"/>
                      <a:ext cx="398585" cy="6878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2C119CBF-0FF4-63F4-3ADA-A24C61885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3892" y="5289352"/>
                      <a:ext cx="398585" cy="5438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15B4B61A-BB6D-DB52-5D96-F58B34599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6542" y="5419686"/>
                      <a:ext cx="398585" cy="4135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54" name="直接连接符 1353">
                      <a:extLst>
                        <a:ext uri="{FF2B5EF4-FFF2-40B4-BE49-F238E27FC236}">
                          <a16:creationId xmlns:a16="http://schemas.microsoft.com/office/drawing/2014/main" id="{6F4EE935-8E4D-DA34-5A59-9656ED9FF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84960" y="5833191"/>
                      <a:ext cx="30378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5" name="直接连接符 1354">
                      <a:extLst>
                        <a:ext uri="{FF2B5EF4-FFF2-40B4-BE49-F238E27FC236}">
                          <a16:creationId xmlns:a16="http://schemas.microsoft.com/office/drawing/2014/main" id="{80961EC1-7EBF-FA70-E08F-D007CAA35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00602" y="4700954"/>
                      <a:ext cx="0" cy="1132237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47" name="图片 1346">
                    <a:extLst>
                      <a:ext uri="{FF2B5EF4-FFF2-40B4-BE49-F238E27FC236}">
                        <a16:creationId xmlns:a16="http://schemas.microsoft.com/office/drawing/2014/main" id="{FD264800-8A4E-5D69-5C7B-965D1E2D4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4414" y="6039494"/>
                    <a:ext cx="2733263" cy="76116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75" name="组合 1274">
                <a:extLst>
                  <a:ext uri="{FF2B5EF4-FFF2-40B4-BE49-F238E27FC236}">
                    <a16:creationId xmlns:a16="http://schemas.microsoft.com/office/drawing/2014/main" id="{B596E47A-677A-8241-70F6-6AAF1F9A6505}"/>
                  </a:ext>
                </a:extLst>
              </p:cNvPr>
              <p:cNvGrpSpPr/>
              <p:nvPr/>
            </p:nvGrpSpPr>
            <p:grpSpPr>
              <a:xfrm>
                <a:off x="7346381" y="1573558"/>
                <a:ext cx="2793600" cy="4018201"/>
                <a:chOff x="2631633" y="1770185"/>
                <a:chExt cx="2793600" cy="4018201"/>
              </a:xfrm>
            </p:grpSpPr>
            <p:sp>
              <p:nvSpPr>
                <p:cNvPr id="1335" name="矩形: 圆角 1334">
                  <a:extLst>
                    <a:ext uri="{FF2B5EF4-FFF2-40B4-BE49-F238E27FC236}">
                      <a16:creationId xmlns:a16="http://schemas.microsoft.com/office/drawing/2014/main" id="{887F7FA0-8025-B300-C6FD-308FBECE3CAA}"/>
                    </a:ext>
                  </a:extLst>
                </p:cNvPr>
                <p:cNvSpPr/>
                <p:nvPr/>
              </p:nvSpPr>
              <p:spPr>
                <a:xfrm>
                  <a:off x="2631633" y="1770185"/>
                  <a:ext cx="2793600" cy="4018201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0F5E6"/>
                </a:solidFill>
                <a:ln>
                  <a:solidFill>
                    <a:srgbClr val="7D98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grpSp>
              <p:nvGrpSpPr>
                <p:cNvPr id="1336" name="组合 1335">
                  <a:extLst>
                    <a:ext uri="{FF2B5EF4-FFF2-40B4-BE49-F238E27FC236}">
                      <a16:creationId xmlns:a16="http://schemas.microsoft.com/office/drawing/2014/main" id="{4237657B-75D2-0FA9-8EE7-965E6DF2D86E}"/>
                    </a:ext>
                  </a:extLst>
                </p:cNvPr>
                <p:cNvGrpSpPr/>
                <p:nvPr/>
              </p:nvGrpSpPr>
              <p:grpSpPr>
                <a:xfrm>
                  <a:off x="2899733" y="4357739"/>
                  <a:ext cx="2257400" cy="1064018"/>
                  <a:chOff x="2764696" y="4205339"/>
                  <a:chExt cx="2257400" cy="1064018"/>
                </a:xfrm>
              </p:grpSpPr>
              <p:pic>
                <p:nvPicPr>
                  <p:cNvPr id="1339" name="图形 1338">
                    <a:extLst>
                      <a:ext uri="{FF2B5EF4-FFF2-40B4-BE49-F238E27FC236}">
                        <a16:creationId xmlns:a16="http://schemas.microsoft.com/office/drawing/2014/main" id="{539399C6-0D87-0970-CF29-A6D1FC4AF8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651" y="4206126"/>
                    <a:ext cx="1062445" cy="1062444"/>
                  </a:xfrm>
                  <a:prstGeom prst="rect">
                    <a:avLst/>
                  </a:prstGeom>
                </p:spPr>
              </p:pic>
              <p:pic>
                <p:nvPicPr>
                  <p:cNvPr id="1340" name="图形 1339">
                    <a:extLst>
                      <a:ext uri="{FF2B5EF4-FFF2-40B4-BE49-F238E27FC236}">
                        <a16:creationId xmlns:a16="http://schemas.microsoft.com/office/drawing/2014/main" id="{B9083F7F-531D-1878-4FD9-D3DB42137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4696" y="4205339"/>
                    <a:ext cx="1064018" cy="10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7" name="图片 1336">
                  <a:extLst>
                    <a:ext uri="{FF2B5EF4-FFF2-40B4-BE49-F238E27FC236}">
                      <a16:creationId xmlns:a16="http://schemas.microsoft.com/office/drawing/2014/main" id="{3B0BD91F-8A5B-9FE9-1E19-7981DC77F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367" y="3205113"/>
                  <a:ext cx="1524132" cy="926672"/>
                </a:xfrm>
                <a:prstGeom prst="rect">
                  <a:avLst/>
                </a:prstGeom>
              </p:spPr>
            </p:pic>
            <p:pic>
              <p:nvPicPr>
                <p:cNvPr id="1338" name="图片 1337">
                  <a:extLst>
                    <a:ext uri="{FF2B5EF4-FFF2-40B4-BE49-F238E27FC236}">
                      <a16:creationId xmlns:a16="http://schemas.microsoft.com/office/drawing/2014/main" id="{A63C2ED2-20FE-4B51-16B7-AC1DD7286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852" y="2012657"/>
                  <a:ext cx="2347163" cy="1079086"/>
                </a:xfrm>
                <a:prstGeom prst="rect">
                  <a:avLst/>
                </a:prstGeom>
              </p:spPr>
            </p:pic>
          </p:grpSp>
          <p:pic>
            <p:nvPicPr>
              <p:cNvPr id="1276" name="图片 1275">
                <a:extLst>
                  <a:ext uri="{FF2B5EF4-FFF2-40B4-BE49-F238E27FC236}">
                    <a16:creationId xmlns:a16="http://schemas.microsoft.com/office/drawing/2014/main" id="{4F263F5E-34C4-E12D-C49F-6E02C7064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195" y="2245150"/>
                <a:ext cx="2122535" cy="730547"/>
              </a:xfrm>
              <a:prstGeom prst="rect">
                <a:avLst/>
              </a:prstGeom>
            </p:spPr>
          </p:pic>
          <p:pic>
            <p:nvPicPr>
              <p:cNvPr id="1277" name="图片 1276">
                <a:extLst>
                  <a:ext uri="{FF2B5EF4-FFF2-40B4-BE49-F238E27FC236}">
                    <a16:creationId xmlns:a16="http://schemas.microsoft.com/office/drawing/2014/main" id="{08C9B2BB-7288-5DF9-1090-9F81B9A83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115" y="3033741"/>
                <a:ext cx="1736585" cy="881175"/>
              </a:xfrm>
              <a:prstGeom prst="rect">
                <a:avLst/>
              </a:prstGeom>
            </p:spPr>
          </p:pic>
          <p:grpSp>
            <p:nvGrpSpPr>
              <p:cNvPr id="1278" name="组合 1277">
                <a:extLst>
                  <a:ext uri="{FF2B5EF4-FFF2-40B4-BE49-F238E27FC236}">
                    <a16:creationId xmlns:a16="http://schemas.microsoft.com/office/drawing/2014/main" id="{AFD190FB-6021-9B06-4081-623DA7D4A432}"/>
                  </a:ext>
                </a:extLst>
              </p:cNvPr>
              <p:cNvGrpSpPr/>
              <p:nvPr/>
            </p:nvGrpSpPr>
            <p:grpSpPr>
              <a:xfrm rot="1883543">
                <a:off x="3812417" y="1193182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33" name="任意多边形: 形状 1332">
                  <a:extLst>
                    <a:ext uri="{FF2B5EF4-FFF2-40B4-BE49-F238E27FC236}">
                      <a16:creationId xmlns:a16="http://schemas.microsoft.com/office/drawing/2014/main" id="{44664BCF-950F-CFAB-CE10-4D8651FAC06B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4" name="任意多边形: 形状 1333">
                  <a:extLst>
                    <a:ext uri="{FF2B5EF4-FFF2-40B4-BE49-F238E27FC236}">
                      <a16:creationId xmlns:a16="http://schemas.microsoft.com/office/drawing/2014/main" id="{F81EEFE2-AA3C-7A6D-4984-35878679C099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C0D8334A-1662-EDF4-D47D-C62B36622989}"/>
                  </a:ext>
                </a:extLst>
              </p:cNvPr>
              <p:cNvGrpSpPr/>
              <p:nvPr/>
            </p:nvGrpSpPr>
            <p:grpSpPr>
              <a:xfrm>
                <a:off x="3834523" y="2843833"/>
                <a:ext cx="2122535" cy="1060631"/>
                <a:chOff x="1188733" y="3408053"/>
                <a:chExt cx="2227842" cy="1113253"/>
              </a:xfrm>
            </p:grpSpPr>
            <p:sp>
              <p:nvSpPr>
                <p:cNvPr id="1331" name="任意多边形: 形状 1330">
                  <a:extLst>
                    <a:ext uri="{FF2B5EF4-FFF2-40B4-BE49-F238E27FC236}">
                      <a16:creationId xmlns:a16="http://schemas.microsoft.com/office/drawing/2014/main" id="{794A5300-6E3F-63CF-83FE-C9597BF74A8C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32" name="任意多边形: 形状 1331">
                  <a:extLst>
                    <a:ext uri="{FF2B5EF4-FFF2-40B4-BE49-F238E27FC236}">
                      <a16:creationId xmlns:a16="http://schemas.microsoft.com/office/drawing/2014/main" id="{FDBA75A7-298B-7E0C-5F2D-195505A70FC3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0" name="组合 1279">
                <a:extLst>
                  <a:ext uri="{FF2B5EF4-FFF2-40B4-BE49-F238E27FC236}">
                    <a16:creationId xmlns:a16="http://schemas.microsoft.com/office/drawing/2014/main" id="{1A9F1A9E-1675-98F4-D414-BF124FDD9614}"/>
                  </a:ext>
                </a:extLst>
              </p:cNvPr>
              <p:cNvGrpSpPr/>
              <p:nvPr/>
            </p:nvGrpSpPr>
            <p:grpSpPr>
              <a:xfrm>
                <a:off x="6730287" y="255786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8" name="任意多边形: 形状 1327">
                  <a:extLst>
                    <a:ext uri="{FF2B5EF4-FFF2-40B4-BE49-F238E27FC236}">
                      <a16:creationId xmlns:a16="http://schemas.microsoft.com/office/drawing/2014/main" id="{7371DDAD-DBCB-896E-C21A-E6054DB0CB30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9" name="任意多边形: 形状 1328">
                  <a:extLst>
                    <a:ext uri="{FF2B5EF4-FFF2-40B4-BE49-F238E27FC236}">
                      <a16:creationId xmlns:a16="http://schemas.microsoft.com/office/drawing/2014/main" id="{DC88DD2F-1EC2-BFF4-7CBF-037E27E6DC5F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30" name="任意多边形: 形状 1329">
                  <a:extLst>
                    <a:ext uri="{FF2B5EF4-FFF2-40B4-BE49-F238E27FC236}">
                      <a16:creationId xmlns:a16="http://schemas.microsoft.com/office/drawing/2014/main" id="{687FECD8-792E-96F6-2704-903C8777876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281" name="组合 1280">
                <a:extLst>
                  <a:ext uri="{FF2B5EF4-FFF2-40B4-BE49-F238E27FC236}">
                    <a16:creationId xmlns:a16="http://schemas.microsoft.com/office/drawing/2014/main" id="{22180F06-909C-17F2-0825-638C7BE50A72}"/>
                  </a:ext>
                </a:extLst>
              </p:cNvPr>
              <p:cNvGrpSpPr/>
              <p:nvPr/>
            </p:nvGrpSpPr>
            <p:grpSpPr>
              <a:xfrm>
                <a:off x="6730287" y="4773437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5" name="任意多边形: 形状 1324">
                  <a:extLst>
                    <a:ext uri="{FF2B5EF4-FFF2-40B4-BE49-F238E27FC236}">
                      <a16:creationId xmlns:a16="http://schemas.microsoft.com/office/drawing/2014/main" id="{F5E63AB5-D896-48FB-5347-AFCE9A8582D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6" name="任意多边形: 形状 1325">
                  <a:extLst>
                    <a:ext uri="{FF2B5EF4-FFF2-40B4-BE49-F238E27FC236}">
                      <a16:creationId xmlns:a16="http://schemas.microsoft.com/office/drawing/2014/main" id="{4A0A5004-7AB8-37E6-206D-3A32600A5194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7" name="任意多边形: 形状 1326">
                  <a:extLst>
                    <a:ext uri="{FF2B5EF4-FFF2-40B4-BE49-F238E27FC236}">
                      <a16:creationId xmlns:a16="http://schemas.microsoft.com/office/drawing/2014/main" id="{92762D93-8F68-05E5-A610-B929285823C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282" name="图片 1281">
                <a:extLst>
                  <a:ext uri="{FF2B5EF4-FFF2-40B4-BE49-F238E27FC236}">
                    <a16:creationId xmlns:a16="http://schemas.microsoft.com/office/drawing/2014/main" id="{1AA26766-1236-F81E-1553-57B17CCC1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481" y="4489912"/>
                <a:ext cx="2137713" cy="730800"/>
              </a:xfrm>
              <a:prstGeom prst="rect">
                <a:avLst/>
              </a:prstGeom>
            </p:spPr>
          </p:pic>
          <p:grpSp>
            <p:nvGrpSpPr>
              <p:cNvPr id="1283" name="组合 1282">
                <a:extLst>
                  <a:ext uri="{FF2B5EF4-FFF2-40B4-BE49-F238E27FC236}">
                    <a16:creationId xmlns:a16="http://schemas.microsoft.com/office/drawing/2014/main" id="{54836A21-F3F7-BC3E-7A24-00BEF634FA75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2261034" cy="980207"/>
                <a:chOff x="1479644" y="4531967"/>
                <a:chExt cx="2261034" cy="980207"/>
              </a:xfrm>
            </p:grpSpPr>
            <p:grpSp>
              <p:nvGrpSpPr>
                <p:cNvPr id="1287" name="组合 1286">
                  <a:extLst>
                    <a:ext uri="{FF2B5EF4-FFF2-40B4-BE49-F238E27FC236}">
                      <a16:creationId xmlns:a16="http://schemas.microsoft.com/office/drawing/2014/main" id="{FFCE0581-263A-5964-F6D3-941B0AF3D132}"/>
                    </a:ext>
                  </a:extLst>
                </p:cNvPr>
                <p:cNvGrpSpPr/>
                <p:nvPr/>
              </p:nvGrpSpPr>
              <p:grpSpPr>
                <a:xfrm>
                  <a:off x="1479644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309" name="组合 1308">
                    <a:extLst>
                      <a:ext uri="{FF2B5EF4-FFF2-40B4-BE49-F238E27FC236}">
                        <a16:creationId xmlns:a16="http://schemas.microsoft.com/office/drawing/2014/main" id="{C16B7951-E98C-4771-6594-C5DF2F67260B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21" name="矩形: 圆角 1320">
                      <a:extLst>
                        <a:ext uri="{FF2B5EF4-FFF2-40B4-BE49-F238E27FC236}">
                          <a16:creationId xmlns:a16="http://schemas.microsoft.com/office/drawing/2014/main" id="{9BE074E3-E61B-64BE-27D6-83BB9576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2" name="椭圆 1321">
                      <a:extLst>
                        <a:ext uri="{FF2B5EF4-FFF2-40B4-BE49-F238E27FC236}">
                          <a16:creationId xmlns:a16="http://schemas.microsoft.com/office/drawing/2014/main" id="{14D23673-4C5F-3246-E244-917D5EECE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3" name="椭圆 1322">
                      <a:extLst>
                        <a:ext uri="{FF2B5EF4-FFF2-40B4-BE49-F238E27FC236}">
                          <a16:creationId xmlns:a16="http://schemas.microsoft.com/office/drawing/2014/main" id="{534FB6D5-7BF6-B597-62F4-A146E507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4" name="椭圆 1323">
                      <a:extLst>
                        <a:ext uri="{FF2B5EF4-FFF2-40B4-BE49-F238E27FC236}">
                          <a16:creationId xmlns:a16="http://schemas.microsoft.com/office/drawing/2014/main" id="{632B1093-9664-C016-1684-5F2F1DBA1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0" name="组合 1309">
                    <a:extLst>
                      <a:ext uri="{FF2B5EF4-FFF2-40B4-BE49-F238E27FC236}">
                        <a16:creationId xmlns:a16="http://schemas.microsoft.com/office/drawing/2014/main" id="{1AE9074A-B695-46A2-6D85-8FA98CCA6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7" name="矩形: 圆角 1316">
                      <a:extLst>
                        <a:ext uri="{FF2B5EF4-FFF2-40B4-BE49-F238E27FC236}">
                          <a16:creationId xmlns:a16="http://schemas.microsoft.com/office/drawing/2014/main" id="{F0B209B7-F804-7C70-8B7C-5A93667EC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8" name="椭圆 1317">
                      <a:extLst>
                        <a:ext uri="{FF2B5EF4-FFF2-40B4-BE49-F238E27FC236}">
                          <a16:creationId xmlns:a16="http://schemas.microsoft.com/office/drawing/2014/main" id="{5423DF48-4BA3-5DDE-1DC6-51B6EEA72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9" name="椭圆 1318">
                      <a:extLst>
                        <a:ext uri="{FF2B5EF4-FFF2-40B4-BE49-F238E27FC236}">
                          <a16:creationId xmlns:a16="http://schemas.microsoft.com/office/drawing/2014/main" id="{3D211DD9-A3DC-C8F4-B6B1-B1C51F462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0" name="椭圆 1319">
                      <a:extLst>
                        <a:ext uri="{FF2B5EF4-FFF2-40B4-BE49-F238E27FC236}">
                          <a16:creationId xmlns:a16="http://schemas.microsoft.com/office/drawing/2014/main" id="{0F901965-B11C-397E-DA7F-3C91D24E2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1" name="组合 1310">
                    <a:extLst>
                      <a:ext uri="{FF2B5EF4-FFF2-40B4-BE49-F238E27FC236}">
                        <a16:creationId xmlns:a16="http://schemas.microsoft.com/office/drawing/2014/main" id="{F42A6587-6E7A-0EC4-2EF0-1F97C981E3BF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3" name="矩形: 圆角 1312">
                      <a:extLst>
                        <a:ext uri="{FF2B5EF4-FFF2-40B4-BE49-F238E27FC236}">
                          <a16:creationId xmlns:a16="http://schemas.microsoft.com/office/drawing/2014/main" id="{136E6164-2531-67C8-9196-8E811E6A5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4" name="椭圆 1313">
                      <a:extLst>
                        <a:ext uri="{FF2B5EF4-FFF2-40B4-BE49-F238E27FC236}">
                          <a16:creationId xmlns:a16="http://schemas.microsoft.com/office/drawing/2014/main" id="{4ECBA1C9-190C-B0D3-6A6C-E9F9DF8C3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5" name="椭圆 1314">
                      <a:extLst>
                        <a:ext uri="{FF2B5EF4-FFF2-40B4-BE49-F238E27FC236}">
                          <a16:creationId xmlns:a16="http://schemas.microsoft.com/office/drawing/2014/main" id="{91FA8DAB-6CB3-DD28-7637-DFC2EF6A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6" name="椭圆 1315">
                      <a:extLst>
                        <a:ext uri="{FF2B5EF4-FFF2-40B4-BE49-F238E27FC236}">
                          <a16:creationId xmlns:a16="http://schemas.microsoft.com/office/drawing/2014/main" id="{B2590853-2363-85AF-5475-0ED859DC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312" name="图形 1311">
                    <a:extLst>
                      <a:ext uri="{FF2B5EF4-FFF2-40B4-BE49-F238E27FC236}">
                        <a16:creationId xmlns:a16="http://schemas.microsoft.com/office/drawing/2014/main" id="{DD7154F7-3F6C-DD3B-38B1-D07C03BE5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组合 1287">
                  <a:extLst>
                    <a:ext uri="{FF2B5EF4-FFF2-40B4-BE49-F238E27FC236}">
                      <a16:creationId xmlns:a16="http://schemas.microsoft.com/office/drawing/2014/main" id="{3AF4C205-620E-98CF-6274-3C80ED715346}"/>
                    </a:ext>
                  </a:extLst>
                </p:cNvPr>
                <p:cNvGrpSpPr/>
                <p:nvPr/>
              </p:nvGrpSpPr>
              <p:grpSpPr>
                <a:xfrm>
                  <a:off x="2676113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293" name="组合 1292">
                    <a:extLst>
                      <a:ext uri="{FF2B5EF4-FFF2-40B4-BE49-F238E27FC236}">
                        <a16:creationId xmlns:a16="http://schemas.microsoft.com/office/drawing/2014/main" id="{BC7E881E-FA35-30F3-2FC0-4E94DDE6C47C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5" name="矩形: 圆角 1304">
                      <a:extLst>
                        <a:ext uri="{FF2B5EF4-FFF2-40B4-BE49-F238E27FC236}">
                          <a16:creationId xmlns:a16="http://schemas.microsoft.com/office/drawing/2014/main" id="{0594886E-E175-F84B-D057-7D1DA40B0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6" name="椭圆 1305">
                      <a:extLst>
                        <a:ext uri="{FF2B5EF4-FFF2-40B4-BE49-F238E27FC236}">
                          <a16:creationId xmlns:a16="http://schemas.microsoft.com/office/drawing/2014/main" id="{C1C08051-BAEB-5581-3096-64F5E8BF1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7" name="椭圆 1306">
                      <a:extLst>
                        <a:ext uri="{FF2B5EF4-FFF2-40B4-BE49-F238E27FC236}">
                          <a16:creationId xmlns:a16="http://schemas.microsoft.com/office/drawing/2014/main" id="{D4514D25-4615-3F5C-3F2E-EC2F434B2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8" name="椭圆 1307">
                      <a:extLst>
                        <a:ext uri="{FF2B5EF4-FFF2-40B4-BE49-F238E27FC236}">
                          <a16:creationId xmlns:a16="http://schemas.microsoft.com/office/drawing/2014/main" id="{9ABB2383-A0AA-175D-7C80-F48874D2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4" name="组合 1293">
                    <a:extLst>
                      <a:ext uri="{FF2B5EF4-FFF2-40B4-BE49-F238E27FC236}">
                        <a16:creationId xmlns:a16="http://schemas.microsoft.com/office/drawing/2014/main" id="{3D4BAB7D-4A4E-FDDB-C2D9-48A83E8DA4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1" name="矩形: 圆角 1300">
                      <a:extLst>
                        <a:ext uri="{FF2B5EF4-FFF2-40B4-BE49-F238E27FC236}">
                          <a16:creationId xmlns:a16="http://schemas.microsoft.com/office/drawing/2014/main" id="{58CD2F22-5C88-B83F-87AE-C90C79F2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2" name="椭圆 1301">
                      <a:extLst>
                        <a:ext uri="{FF2B5EF4-FFF2-40B4-BE49-F238E27FC236}">
                          <a16:creationId xmlns:a16="http://schemas.microsoft.com/office/drawing/2014/main" id="{F35345AD-2C13-89BD-0FF8-32106114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3" name="椭圆 1302">
                      <a:extLst>
                        <a:ext uri="{FF2B5EF4-FFF2-40B4-BE49-F238E27FC236}">
                          <a16:creationId xmlns:a16="http://schemas.microsoft.com/office/drawing/2014/main" id="{D28B96B0-639C-FD5C-CD9F-5ECB9969F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4" name="椭圆 1303">
                      <a:extLst>
                        <a:ext uri="{FF2B5EF4-FFF2-40B4-BE49-F238E27FC236}">
                          <a16:creationId xmlns:a16="http://schemas.microsoft.com/office/drawing/2014/main" id="{C5EB47C1-4ED8-5D1A-D0C8-4ADE8CA81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5" name="组合 1294">
                    <a:extLst>
                      <a:ext uri="{FF2B5EF4-FFF2-40B4-BE49-F238E27FC236}">
                        <a16:creationId xmlns:a16="http://schemas.microsoft.com/office/drawing/2014/main" id="{11E40280-F816-71EC-5923-36FCCD13FF95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297" name="矩形: 圆角 1296">
                      <a:extLst>
                        <a:ext uri="{FF2B5EF4-FFF2-40B4-BE49-F238E27FC236}">
                          <a16:creationId xmlns:a16="http://schemas.microsoft.com/office/drawing/2014/main" id="{9A26FAB5-8A5B-8389-65DC-ABB73AABD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8" name="椭圆 1297">
                      <a:extLst>
                        <a:ext uri="{FF2B5EF4-FFF2-40B4-BE49-F238E27FC236}">
                          <a16:creationId xmlns:a16="http://schemas.microsoft.com/office/drawing/2014/main" id="{435279C3-0C7E-F863-F6DA-76F274E9A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9" name="椭圆 1298">
                      <a:extLst>
                        <a:ext uri="{FF2B5EF4-FFF2-40B4-BE49-F238E27FC236}">
                          <a16:creationId xmlns:a16="http://schemas.microsoft.com/office/drawing/2014/main" id="{3ACE371E-A36B-9DB8-A041-E4A95C49B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0" name="椭圆 1299">
                      <a:extLst>
                        <a:ext uri="{FF2B5EF4-FFF2-40B4-BE49-F238E27FC236}">
                          <a16:creationId xmlns:a16="http://schemas.microsoft.com/office/drawing/2014/main" id="{B2BBB6B3-73C3-4DF2-DC5F-18B5A50AF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296" name="图形 1295">
                    <a:extLst>
                      <a:ext uri="{FF2B5EF4-FFF2-40B4-BE49-F238E27FC236}">
                        <a16:creationId xmlns:a16="http://schemas.microsoft.com/office/drawing/2014/main" id="{DA7FB1AC-284D-36EB-6255-96ED86BBE4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9" name="组合 1288">
                  <a:extLst>
                    <a:ext uri="{FF2B5EF4-FFF2-40B4-BE49-F238E27FC236}">
                      <a16:creationId xmlns:a16="http://schemas.microsoft.com/office/drawing/2014/main" id="{5095AF03-772C-6E20-D46A-30C858B2253A}"/>
                    </a:ext>
                  </a:extLst>
                </p:cNvPr>
                <p:cNvGrpSpPr/>
                <p:nvPr/>
              </p:nvGrpSpPr>
              <p:grpSpPr>
                <a:xfrm rot="10800000">
                  <a:off x="2370067" y="5280004"/>
                  <a:ext cx="438677" cy="232170"/>
                  <a:chOff x="8804891" y="5669287"/>
                  <a:chExt cx="1108626" cy="586740"/>
                </a:xfrm>
              </p:grpSpPr>
              <p:sp>
                <p:nvSpPr>
                  <p:cNvPr id="1290" name="任意多边形: 形状 1289">
                    <a:extLst>
                      <a:ext uri="{FF2B5EF4-FFF2-40B4-BE49-F238E27FC236}">
                        <a16:creationId xmlns:a16="http://schemas.microsoft.com/office/drawing/2014/main" id="{D32704EE-3260-DA1A-4A08-281AA2BBED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1" name="任意多边形: 形状 1290">
                    <a:extLst>
                      <a:ext uri="{FF2B5EF4-FFF2-40B4-BE49-F238E27FC236}">
                        <a16:creationId xmlns:a16="http://schemas.microsoft.com/office/drawing/2014/main" id="{A53378D5-A945-360F-90FF-65FB1D15E74E}"/>
                      </a:ext>
                    </a:extLst>
                  </p:cNvPr>
                  <p:cNvSpPr/>
                  <p:nvPr/>
                </p:nvSpPr>
                <p:spPr>
                  <a:xfrm>
                    <a:off x="9137079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2" name="任意多边形: 形状 1291">
                    <a:extLst>
                      <a:ext uri="{FF2B5EF4-FFF2-40B4-BE49-F238E27FC236}">
                        <a16:creationId xmlns:a16="http://schemas.microsoft.com/office/drawing/2014/main" id="{26C791ED-E4D6-87D2-12D7-EB4874101280}"/>
                      </a:ext>
                    </a:extLst>
                  </p:cNvPr>
                  <p:cNvSpPr/>
                  <p:nvPr/>
                </p:nvSpPr>
                <p:spPr>
                  <a:xfrm>
                    <a:off x="8804891" y="5815971"/>
                    <a:ext cx="255270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sp>
            <p:nvSpPr>
              <p:cNvPr id="1284" name="任意多边形: 形状 1283">
                <a:extLst>
                  <a:ext uri="{FF2B5EF4-FFF2-40B4-BE49-F238E27FC236}">
                    <a16:creationId xmlns:a16="http://schemas.microsoft.com/office/drawing/2014/main" id="{81B102A7-A35E-D605-47CD-BCD998FDF48E}"/>
                  </a:ext>
                </a:extLst>
              </p:cNvPr>
              <p:cNvSpPr/>
              <p:nvPr/>
            </p:nvSpPr>
            <p:spPr>
              <a:xfrm>
                <a:off x="3921640" y="4726827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85" name="图片 1284">
                <a:extLst>
                  <a:ext uri="{FF2B5EF4-FFF2-40B4-BE49-F238E27FC236}">
                    <a16:creationId xmlns:a16="http://schemas.microsoft.com/office/drawing/2014/main" id="{21E63E89-79ED-111D-249B-B33824563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036" y="6124192"/>
                <a:ext cx="2296800" cy="473302"/>
              </a:xfrm>
              <a:prstGeom prst="rect">
                <a:avLst/>
              </a:prstGeom>
            </p:spPr>
          </p:pic>
          <p:sp>
            <p:nvSpPr>
              <p:cNvPr id="1286" name="任意多边形: 形状 1285">
                <a:extLst>
                  <a:ext uri="{FF2B5EF4-FFF2-40B4-BE49-F238E27FC236}">
                    <a16:creationId xmlns:a16="http://schemas.microsoft.com/office/drawing/2014/main" id="{926E5D6D-EE80-405F-A422-A7C465A5877A}"/>
                  </a:ext>
                </a:extLst>
              </p:cNvPr>
              <p:cNvSpPr/>
              <p:nvPr/>
            </p:nvSpPr>
            <p:spPr>
              <a:xfrm rot="5400000">
                <a:off x="8574762" y="5697339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70" name="组合 1369">
              <a:extLst>
                <a:ext uri="{FF2B5EF4-FFF2-40B4-BE49-F238E27FC236}">
                  <a16:creationId xmlns:a16="http://schemas.microsoft.com/office/drawing/2014/main" id="{4232BC62-3D14-F590-AD9E-424D5423C127}"/>
                </a:ext>
              </a:extLst>
            </p:cNvPr>
            <p:cNvGrpSpPr/>
            <p:nvPr/>
          </p:nvGrpSpPr>
          <p:grpSpPr>
            <a:xfrm>
              <a:off x="-4948500" y="5486154"/>
              <a:ext cx="11388061" cy="6466461"/>
              <a:chOff x="591738" y="195769"/>
              <a:chExt cx="11388061" cy="6466461"/>
            </a:xfrm>
          </p:grpSpPr>
          <p:sp>
            <p:nvSpPr>
              <p:cNvPr id="1371" name="任意多边形: 形状 1370">
                <a:extLst>
                  <a:ext uri="{FF2B5EF4-FFF2-40B4-BE49-F238E27FC236}">
                    <a16:creationId xmlns:a16="http://schemas.microsoft.com/office/drawing/2014/main" id="{3CA39B9A-20BF-6814-35BC-5BBB419AFF13}"/>
                  </a:ext>
                </a:extLst>
              </p:cNvPr>
              <p:cNvSpPr/>
              <p:nvPr/>
            </p:nvSpPr>
            <p:spPr>
              <a:xfrm>
                <a:off x="591738" y="195769"/>
                <a:ext cx="11388061" cy="6466461"/>
              </a:xfrm>
              <a:custGeom>
                <a:avLst/>
                <a:gdLst>
                  <a:gd name="connsiteX0" fmla="*/ 85098 w 11388061"/>
                  <a:gd name="connsiteY0" fmla="*/ 0 h 7199836"/>
                  <a:gd name="connsiteX1" fmla="*/ 815130 w 11388061"/>
                  <a:gd name="connsiteY1" fmla="*/ 0 h 7199836"/>
                  <a:gd name="connsiteX2" fmla="*/ 1396402 w 11388061"/>
                  <a:gd name="connsiteY2" fmla="*/ 723499 h 7199836"/>
                  <a:gd name="connsiteX3" fmla="*/ 1977678 w 11388061"/>
                  <a:gd name="connsiteY3" fmla="*/ 0 h 7199836"/>
                  <a:gd name="connsiteX4" fmla="*/ 10675624 w 11388061"/>
                  <a:gd name="connsiteY4" fmla="*/ 0 h 7199836"/>
                  <a:gd name="connsiteX5" fmla="*/ 10760721 w 11388061"/>
                  <a:gd name="connsiteY5" fmla="*/ 85098 h 7199836"/>
                  <a:gd name="connsiteX6" fmla="*/ 10760721 w 11388061"/>
                  <a:gd name="connsiteY6" fmla="*/ 4897043 h 7199836"/>
                  <a:gd name="connsiteX7" fmla="*/ 11388061 w 11388061"/>
                  <a:gd name="connsiteY7" fmla="*/ 5401059 h 7199836"/>
                  <a:gd name="connsiteX8" fmla="*/ 10760721 w 11388061"/>
                  <a:gd name="connsiteY8" fmla="*/ 5905077 h 7199836"/>
                  <a:gd name="connsiteX9" fmla="*/ 10760721 w 11388061"/>
                  <a:gd name="connsiteY9" fmla="*/ 6381363 h 7199836"/>
                  <a:gd name="connsiteX10" fmla="*/ 10675624 w 11388061"/>
                  <a:gd name="connsiteY10" fmla="*/ 6466461 h 7199836"/>
                  <a:gd name="connsiteX11" fmla="*/ 1985612 w 11388061"/>
                  <a:gd name="connsiteY11" fmla="*/ 6466461 h 7199836"/>
                  <a:gd name="connsiteX12" fmla="*/ 1396402 w 11388061"/>
                  <a:gd name="connsiteY12" fmla="*/ 7199836 h 7199836"/>
                  <a:gd name="connsiteX13" fmla="*/ 807196 w 11388061"/>
                  <a:gd name="connsiteY13" fmla="*/ 6466461 h 7199836"/>
                  <a:gd name="connsiteX14" fmla="*/ 85098 w 11388061"/>
                  <a:gd name="connsiteY14" fmla="*/ 6466461 h 7199836"/>
                  <a:gd name="connsiteX15" fmla="*/ 0 w 11388061"/>
                  <a:gd name="connsiteY15" fmla="*/ 6381363 h 7199836"/>
                  <a:gd name="connsiteX16" fmla="*/ 0 w 11388061"/>
                  <a:gd name="connsiteY16" fmla="*/ 85098 h 7199836"/>
                  <a:gd name="connsiteX17" fmla="*/ 85098 w 11388061"/>
                  <a:gd name="connsiteY17" fmla="*/ 0 h 7199836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66461"/>
                  <a:gd name="connsiteX1" fmla="*/ 815130 w 11388061"/>
                  <a:gd name="connsiteY1" fmla="*/ 0 h 6466461"/>
                  <a:gd name="connsiteX2" fmla="*/ 1396402 w 11388061"/>
                  <a:gd name="connsiteY2" fmla="*/ 723499 h 6466461"/>
                  <a:gd name="connsiteX3" fmla="*/ 1977678 w 11388061"/>
                  <a:gd name="connsiteY3" fmla="*/ 0 h 6466461"/>
                  <a:gd name="connsiteX4" fmla="*/ 10675624 w 11388061"/>
                  <a:gd name="connsiteY4" fmla="*/ 0 h 6466461"/>
                  <a:gd name="connsiteX5" fmla="*/ 10760721 w 11388061"/>
                  <a:gd name="connsiteY5" fmla="*/ 85098 h 6466461"/>
                  <a:gd name="connsiteX6" fmla="*/ 10760721 w 11388061"/>
                  <a:gd name="connsiteY6" fmla="*/ 4897043 h 6466461"/>
                  <a:gd name="connsiteX7" fmla="*/ 11388061 w 11388061"/>
                  <a:gd name="connsiteY7" fmla="*/ 5401059 h 6466461"/>
                  <a:gd name="connsiteX8" fmla="*/ 10760721 w 11388061"/>
                  <a:gd name="connsiteY8" fmla="*/ 5905077 h 6466461"/>
                  <a:gd name="connsiteX9" fmla="*/ 10760721 w 11388061"/>
                  <a:gd name="connsiteY9" fmla="*/ 6381363 h 6466461"/>
                  <a:gd name="connsiteX10" fmla="*/ 10675624 w 11388061"/>
                  <a:gd name="connsiteY10" fmla="*/ 6466461 h 6466461"/>
                  <a:gd name="connsiteX11" fmla="*/ 1985612 w 11388061"/>
                  <a:gd name="connsiteY11" fmla="*/ 6466461 h 6466461"/>
                  <a:gd name="connsiteX12" fmla="*/ 807196 w 11388061"/>
                  <a:gd name="connsiteY12" fmla="*/ 6466461 h 6466461"/>
                  <a:gd name="connsiteX13" fmla="*/ 85098 w 11388061"/>
                  <a:gd name="connsiteY13" fmla="*/ 6466461 h 6466461"/>
                  <a:gd name="connsiteX14" fmla="*/ 0 w 11388061"/>
                  <a:gd name="connsiteY14" fmla="*/ 6381363 h 6466461"/>
                  <a:gd name="connsiteX15" fmla="*/ 0 w 11388061"/>
                  <a:gd name="connsiteY15" fmla="*/ 85098 h 6466461"/>
                  <a:gd name="connsiteX16" fmla="*/ 85098 w 11388061"/>
                  <a:gd name="connsiteY16" fmla="*/ 0 h 64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388061" h="6466461">
                    <a:moveTo>
                      <a:pt x="85098" y="0"/>
                    </a:moveTo>
                    <a:lnTo>
                      <a:pt x="815130" y="0"/>
                    </a:lnTo>
                    <a:lnTo>
                      <a:pt x="1396402" y="723499"/>
                    </a:lnTo>
                    <a:lnTo>
                      <a:pt x="1977678" y="0"/>
                    </a:lnTo>
                    <a:lnTo>
                      <a:pt x="10675624" y="0"/>
                    </a:lnTo>
                    <a:cubicBezTo>
                      <a:pt x="10722621" y="0"/>
                      <a:pt x="10760721" y="38101"/>
                      <a:pt x="10760721" y="85098"/>
                    </a:cubicBezTo>
                    <a:lnTo>
                      <a:pt x="10760721" y="4897043"/>
                    </a:lnTo>
                    <a:lnTo>
                      <a:pt x="11388061" y="5401059"/>
                    </a:lnTo>
                    <a:lnTo>
                      <a:pt x="10760721" y="5905077"/>
                    </a:lnTo>
                    <a:lnTo>
                      <a:pt x="10760721" y="6381363"/>
                    </a:lnTo>
                    <a:cubicBezTo>
                      <a:pt x="10760721" y="6428361"/>
                      <a:pt x="10722621" y="6466461"/>
                      <a:pt x="10675624" y="6466461"/>
                    </a:cubicBezTo>
                    <a:lnTo>
                      <a:pt x="1985612" y="6466461"/>
                    </a:lnTo>
                    <a:lnTo>
                      <a:pt x="807196" y="6466461"/>
                    </a:lnTo>
                    <a:lnTo>
                      <a:pt x="85098" y="6466461"/>
                    </a:lnTo>
                    <a:cubicBezTo>
                      <a:pt x="38101" y="6466461"/>
                      <a:pt x="0" y="6428361"/>
                      <a:pt x="0" y="6381363"/>
                    </a:cubicBezTo>
                    <a:lnTo>
                      <a:pt x="0" y="85098"/>
                    </a:lnTo>
                    <a:cubicBezTo>
                      <a:pt x="0" y="38101"/>
                      <a:pt x="38101" y="0"/>
                      <a:pt x="85098" y="0"/>
                    </a:cubicBezTo>
                    <a:close/>
                  </a:path>
                </a:pathLst>
              </a:custGeom>
              <a:solidFill>
                <a:srgbClr val="E0D6E8">
                  <a:alpha val="75000"/>
                </a:srgbClr>
              </a:solidFill>
              <a:ln w="19050">
                <a:solidFill>
                  <a:srgbClr val="660066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1372" name="组合 1371">
                <a:extLst>
                  <a:ext uri="{FF2B5EF4-FFF2-40B4-BE49-F238E27FC236}">
                    <a16:creationId xmlns:a16="http://schemas.microsoft.com/office/drawing/2014/main" id="{4940FFFF-116D-1767-C22C-994C4DE33B39}"/>
                  </a:ext>
                </a:extLst>
              </p:cNvPr>
              <p:cNvGrpSpPr/>
              <p:nvPr/>
            </p:nvGrpSpPr>
            <p:grpSpPr>
              <a:xfrm>
                <a:off x="2728719" y="618082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1453" name="组合 1452">
                  <a:extLst>
                    <a:ext uri="{FF2B5EF4-FFF2-40B4-BE49-F238E27FC236}">
                      <a16:creationId xmlns:a16="http://schemas.microsoft.com/office/drawing/2014/main" id="{49DE5080-75A1-7F09-2C85-38783BF94C05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6627908" y="837130"/>
                  <a:chExt cx="1964062" cy="2611815"/>
                </a:xfrm>
              </p:grpSpPr>
              <p:grpSp>
                <p:nvGrpSpPr>
                  <p:cNvPr id="1456" name="组合 1455">
                    <a:extLst>
                      <a:ext uri="{FF2B5EF4-FFF2-40B4-BE49-F238E27FC236}">
                        <a16:creationId xmlns:a16="http://schemas.microsoft.com/office/drawing/2014/main" id="{53598B76-3872-C33D-225A-6A96DC7F7F13}"/>
                      </a:ext>
                    </a:extLst>
                  </p:cNvPr>
                  <p:cNvGrpSpPr/>
                  <p:nvPr/>
                </p:nvGrpSpPr>
                <p:grpSpPr>
                  <a:xfrm>
                    <a:off x="6627908" y="837130"/>
                    <a:ext cx="1964062" cy="2611815"/>
                    <a:chOff x="5528656" y="1116905"/>
                    <a:chExt cx="2887006" cy="3469661"/>
                  </a:xfrm>
                </p:grpSpPr>
                <p:grpSp>
                  <p:nvGrpSpPr>
                    <p:cNvPr id="1458" name="组合 1457">
                      <a:extLst>
                        <a:ext uri="{FF2B5EF4-FFF2-40B4-BE49-F238E27FC236}">
                          <a16:creationId xmlns:a16="http://schemas.microsoft.com/office/drawing/2014/main" id="{9E4B583B-6422-5C43-71B5-7FD86DB585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50995" y="1116905"/>
                      <a:ext cx="1764667" cy="2401200"/>
                      <a:chOff x="8618348" y="3347637"/>
                      <a:chExt cx="2561075" cy="3484880"/>
                    </a:xfrm>
                  </p:grpSpPr>
                  <p:sp>
                    <p:nvSpPr>
                      <p:cNvPr id="1472" name="矩形: 圆角 1471">
                        <a:extLst>
                          <a:ext uri="{FF2B5EF4-FFF2-40B4-BE49-F238E27FC236}">
                            <a16:creationId xmlns:a16="http://schemas.microsoft.com/office/drawing/2014/main" id="{9A81C92E-342C-1CF9-72AA-752E76DF4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2530" y="3347637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1473" name="组合 1472">
                        <a:extLst>
                          <a:ext uri="{FF2B5EF4-FFF2-40B4-BE49-F238E27FC236}">
                            <a16:creationId xmlns:a16="http://schemas.microsoft.com/office/drawing/2014/main" id="{2828BA09-14CA-817C-DF33-75CB70CB668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30823">
                        <a:off x="8618348" y="3911834"/>
                        <a:ext cx="2561075" cy="2356487"/>
                        <a:chOff x="1858796" y="4084909"/>
                        <a:chExt cx="1763554" cy="1622674"/>
                      </a:xfrm>
                    </p:grpSpPr>
                    <p:sp>
                      <p:nvSpPr>
                        <p:cNvPr id="1474" name="椭圆 1473">
                          <a:extLst>
                            <a:ext uri="{FF2B5EF4-FFF2-40B4-BE49-F238E27FC236}">
                              <a16:creationId xmlns:a16="http://schemas.microsoft.com/office/drawing/2014/main" id="{A3685248-857C-53B3-8D03-BD46B0E01C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8796" y="4084909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5" name="椭圆 1474">
                          <a:extLst>
                            <a:ext uri="{FF2B5EF4-FFF2-40B4-BE49-F238E27FC236}">
                              <a16:creationId xmlns:a16="http://schemas.microsoft.com/office/drawing/2014/main" id="{2C07AF7E-B1A6-D038-97D0-2BE5979791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364447" y="462980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椭圆 1475">
                          <a:extLst>
                            <a:ext uri="{FF2B5EF4-FFF2-40B4-BE49-F238E27FC236}">
                              <a16:creationId xmlns:a16="http://schemas.microsoft.com/office/drawing/2014/main" id="{E29F1E6C-55E4-4862-4153-F85D7105A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042246">
                          <a:off x="3262901" y="487809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7" name="椭圆 1476">
                          <a:extLst>
                            <a:ext uri="{FF2B5EF4-FFF2-40B4-BE49-F238E27FC236}">
                              <a16:creationId xmlns:a16="http://schemas.microsoft.com/office/drawing/2014/main" id="{12E5F9C8-A78F-FC40-4EDB-189DAD574E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688350">
                          <a:off x="2637482" y="5348134"/>
                          <a:ext cx="359448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78" name="直接连接符 1477">
                          <a:extLst>
                            <a:ext uri="{FF2B5EF4-FFF2-40B4-BE49-F238E27FC236}">
                              <a16:creationId xmlns:a16="http://schemas.microsoft.com/office/drawing/2014/main" id="{28EEDAAC-7300-3575-D9F9-8A172A4C2C0F}"/>
                            </a:ext>
                          </a:extLst>
                        </p:cNvPr>
                        <p:cNvCxnSpPr>
                          <a:cxnSpLocks/>
                          <a:stCxn id="1474" idx="5"/>
                          <a:endCxn id="1475" idx="1"/>
                        </p:cNvCxnSpPr>
                        <p:nvPr/>
                      </p:nvCxnSpPr>
                      <p:spPr>
                        <a:xfrm>
                          <a:off x="2165605" y="4391718"/>
                          <a:ext cx="251482" cy="29072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9" name="直接连接符 1478">
                          <a:extLst>
                            <a:ext uri="{FF2B5EF4-FFF2-40B4-BE49-F238E27FC236}">
                              <a16:creationId xmlns:a16="http://schemas.microsoft.com/office/drawing/2014/main" id="{084FFCBA-E6DB-605A-9BBB-D5F271DD4B36}"/>
                            </a:ext>
                          </a:extLst>
                        </p:cNvPr>
                        <p:cNvCxnSpPr>
                          <a:cxnSpLocks/>
                          <a:stCxn id="1476" idx="4"/>
                          <a:endCxn id="1475" idx="7"/>
                        </p:cNvCxnSpPr>
                        <p:nvPr/>
                      </p:nvCxnSpPr>
                      <p:spPr>
                        <a:xfrm flipH="1" flipV="1">
                          <a:off x="2671256" y="4682446"/>
                          <a:ext cx="611765" cy="29274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0" name="直接连接符 1479">
                          <a:extLst>
                            <a:ext uri="{FF2B5EF4-FFF2-40B4-BE49-F238E27FC236}">
                              <a16:creationId xmlns:a16="http://schemas.microsoft.com/office/drawing/2014/main" id="{1A4877F7-3B9C-F4F4-A64D-62AE14EB356F}"/>
                            </a:ext>
                          </a:extLst>
                        </p:cNvPr>
                        <p:cNvCxnSpPr>
                          <a:stCxn id="1475" idx="4"/>
                          <a:endCxn id="1477" idx="0"/>
                        </p:cNvCxnSpPr>
                        <p:nvPr/>
                      </p:nvCxnSpPr>
                      <p:spPr>
                        <a:xfrm>
                          <a:off x="2544171" y="4989255"/>
                          <a:ext cx="225931" cy="36516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81" name="文本框 1480">
                          <a:extLst>
                            <a:ext uri="{FF2B5EF4-FFF2-40B4-BE49-F238E27FC236}">
                              <a16:creationId xmlns:a16="http://schemas.microsoft.com/office/drawing/2014/main" id="{8ACA57A8-28C5-533D-68B7-86365056D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7556" y="4860239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2" name="文本框 1481">
                          <a:extLst>
                            <a:ext uri="{FF2B5EF4-FFF2-40B4-BE49-F238E27FC236}">
                              <a16:creationId xmlns:a16="http://schemas.microsoft.com/office/drawing/2014/main" id="{9DA75BCC-FD75-65F6-6FB9-8278AC93C0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3456" y="4521384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3" name="文本框 1482">
                          <a:extLst>
                            <a:ext uri="{FF2B5EF4-FFF2-40B4-BE49-F238E27FC236}">
                              <a16:creationId xmlns:a16="http://schemas.microsoft.com/office/drawing/2014/main" id="{244E99EC-3BC8-554C-8D0E-F8F98562D4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80356" y="4312176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1459" name="组合 1458">
                      <a:extLst>
                        <a:ext uri="{FF2B5EF4-FFF2-40B4-BE49-F238E27FC236}">
                          <a16:creationId xmlns:a16="http://schemas.microsoft.com/office/drawing/2014/main" id="{BFA6D3F2-3818-CDDC-1B6F-9FE37EF92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656" y="2184715"/>
                      <a:ext cx="1704243" cy="2401851"/>
                      <a:chOff x="8578278" y="320400"/>
                      <a:chExt cx="2472710" cy="3484880"/>
                    </a:xfrm>
                  </p:grpSpPr>
                  <p:sp>
                    <p:nvSpPr>
                      <p:cNvPr id="1460" name="矩形: 圆角 1459">
                        <a:extLst>
                          <a:ext uri="{FF2B5EF4-FFF2-40B4-BE49-F238E27FC236}">
                            <a16:creationId xmlns:a16="http://schemas.microsoft.com/office/drawing/2014/main" id="{EC9A6252-198B-0802-2624-C2B08E59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78" y="320400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461" name="组合 1460">
                        <a:extLst>
                          <a:ext uri="{FF2B5EF4-FFF2-40B4-BE49-F238E27FC236}">
                            <a16:creationId xmlns:a16="http://schemas.microsoft.com/office/drawing/2014/main" id="{C7EDF279-A456-0333-1D6F-DAC1E6EDA1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3430" y="653650"/>
                        <a:ext cx="1802407" cy="2818380"/>
                        <a:chOff x="1870280" y="1503029"/>
                        <a:chExt cx="1267225" cy="1981529"/>
                      </a:xfrm>
                    </p:grpSpPr>
                    <p:sp>
                      <p:nvSpPr>
                        <p:cNvPr id="1462" name="椭圆 1461">
                          <a:extLst>
                            <a:ext uri="{FF2B5EF4-FFF2-40B4-BE49-F238E27FC236}">
                              <a16:creationId xmlns:a16="http://schemas.microsoft.com/office/drawing/2014/main" id="{FF04C673-EE17-16DA-1B1B-8AC341A72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70280" y="1712741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3" name="椭圆 1462">
                          <a:extLst>
                            <a:ext uri="{FF2B5EF4-FFF2-40B4-BE49-F238E27FC236}">
                              <a16:creationId xmlns:a16="http://schemas.microsoft.com/office/drawing/2014/main" id="{22F83E0E-6789-0A08-D640-2B2EBF783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3781" y="2296550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64" name="椭圆 1463">
                          <a:extLst>
                            <a:ext uri="{FF2B5EF4-FFF2-40B4-BE49-F238E27FC236}">
                              <a16:creationId xmlns:a16="http://schemas.microsoft.com/office/drawing/2014/main" id="{7C763D9F-05E9-FF56-BF62-E75954264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2704">
                          <a:off x="2771745" y="1503029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5" name="椭圆 1464">
                          <a:extLst>
                            <a:ext uri="{FF2B5EF4-FFF2-40B4-BE49-F238E27FC236}">
                              <a16:creationId xmlns:a16="http://schemas.microsoft.com/office/drawing/2014/main" id="{DE48E56F-EF2B-94B7-F883-3C357DBF9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688350">
                          <a:off x="2588865" y="3118798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66" name="直接连接符 1465">
                          <a:extLst>
                            <a:ext uri="{FF2B5EF4-FFF2-40B4-BE49-F238E27FC236}">
                              <a16:creationId xmlns:a16="http://schemas.microsoft.com/office/drawing/2014/main" id="{A6FF57E8-F155-1F0F-FE4C-F00CAB52AD3C}"/>
                            </a:ext>
                          </a:extLst>
                        </p:cNvPr>
                        <p:cNvCxnSpPr>
                          <a:cxnSpLocks/>
                          <a:stCxn id="1462" idx="5"/>
                          <a:endCxn id="1463" idx="1"/>
                        </p:cNvCxnSpPr>
                        <p:nvPr/>
                      </p:nvCxnSpPr>
                      <p:spPr>
                        <a:xfrm>
                          <a:off x="2182476" y="2024937"/>
                          <a:ext cx="284869" cy="32517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7" name="直接连接符 1466">
                          <a:extLst>
                            <a:ext uri="{FF2B5EF4-FFF2-40B4-BE49-F238E27FC236}">
                              <a16:creationId xmlns:a16="http://schemas.microsoft.com/office/drawing/2014/main" id="{91D1276B-E138-643B-3463-3C25B6C278E6}"/>
                            </a:ext>
                          </a:extLst>
                        </p:cNvPr>
                        <p:cNvCxnSpPr>
                          <a:cxnSpLocks/>
                          <a:stCxn id="1464" idx="4"/>
                          <a:endCxn id="1463" idx="7"/>
                        </p:cNvCxnSpPr>
                        <p:nvPr/>
                      </p:nvCxnSpPr>
                      <p:spPr>
                        <a:xfrm flipH="1">
                          <a:off x="2725977" y="1856011"/>
                          <a:ext cx="161488" cy="49410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8" name="直接连接符 1467">
                          <a:extLst>
                            <a:ext uri="{FF2B5EF4-FFF2-40B4-BE49-F238E27FC236}">
                              <a16:creationId xmlns:a16="http://schemas.microsoft.com/office/drawing/2014/main" id="{14581DBB-3814-2961-773E-8E6390952D18}"/>
                            </a:ext>
                          </a:extLst>
                        </p:cNvPr>
                        <p:cNvCxnSpPr>
                          <a:cxnSpLocks/>
                          <a:stCxn id="1463" idx="4"/>
                          <a:endCxn id="1465" idx="0"/>
                        </p:cNvCxnSpPr>
                        <p:nvPr/>
                      </p:nvCxnSpPr>
                      <p:spPr>
                        <a:xfrm>
                          <a:off x="2596661" y="2662310"/>
                          <a:ext cx="127153" cy="4628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9" name="文本框 1468">
                          <a:extLst>
                            <a:ext uri="{FF2B5EF4-FFF2-40B4-BE49-F238E27FC236}">
                              <a16:creationId xmlns:a16="http://schemas.microsoft.com/office/drawing/2014/main" id="{56A83264-CC02-ED17-B35C-4894007C5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94613" y="1886935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0" name="文本框 1469">
                          <a:extLst>
                            <a:ext uri="{FF2B5EF4-FFF2-40B4-BE49-F238E27FC236}">
                              <a16:creationId xmlns:a16="http://schemas.microsoft.com/office/drawing/2014/main" id="{A4E21215-7161-1E02-D2FA-201A0667FA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65881" y="1927593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1" name="文本框 1470">
                          <a:extLst>
                            <a:ext uri="{FF2B5EF4-FFF2-40B4-BE49-F238E27FC236}">
                              <a16:creationId xmlns:a16="http://schemas.microsoft.com/office/drawing/2014/main" id="{C612AAF0-0C5B-3503-5B93-C848FDE6F1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94862" y="2675790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</p:grpSp>
              <p:pic>
                <p:nvPicPr>
                  <p:cNvPr id="1457" name="图形 1456">
                    <a:extLst>
                      <a:ext uri="{FF2B5EF4-FFF2-40B4-BE49-F238E27FC236}">
                        <a16:creationId xmlns:a16="http://schemas.microsoft.com/office/drawing/2014/main" id="{C8F172C6-D385-9C59-02A2-0D3070DED5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8695319">
                    <a:off x="7728784" y="2411747"/>
                    <a:ext cx="507101" cy="5071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54" name="连接符: 曲线 1453">
                  <a:extLst>
                    <a:ext uri="{FF2B5EF4-FFF2-40B4-BE49-F238E27FC236}">
                      <a16:creationId xmlns:a16="http://schemas.microsoft.com/office/drawing/2014/main" id="{A889DE90-BFB3-385C-3DD7-98749DFD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21445" y="1796737"/>
                  <a:ext cx="904006" cy="592397"/>
                </a:xfrm>
                <a:prstGeom prst="curvedConnector3">
                  <a:avLst>
                    <a:gd name="adj1" fmla="val 115185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728E44E6-65AE-1340-E49D-5F793E26BB05}"/>
                    </a:ext>
                  </a:extLst>
                </p:cNvPr>
                <p:cNvSpPr/>
                <p:nvPr/>
              </p:nvSpPr>
              <p:spPr>
                <a:xfrm rot="19074529">
                  <a:off x="7125617" y="2395010"/>
                  <a:ext cx="1087156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s</a:t>
                  </a:r>
                  <a:r>
                    <a:rPr lang="en-US" altLang="zh-CN" sz="1600" b="1" cap="none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eed pair</a:t>
                  </a:r>
                  <a:endParaRPr lang="zh-CN" altLang="en-US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1373" name="组合 1372">
                <a:extLst>
                  <a:ext uri="{FF2B5EF4-FFF2-40B4-BE49-F238E27FC236}">
                    <a16:creationId xmlns:a16="http://schemas.microsoft.com/office/drawing/2014/main" id="{7C44C9FC-7A77-223B-9B27-6256CB6D1CFA}"/>
                  </a:ext>
                </a:extLst>
              </p:cNvPr>
              <p:cNvGrpSpPr/>
              <p:nvPr/>
            </p:nvGrpSpPr>
            <p:grpSpPr>
              <a:xfrm>
                <a:off x="2005166" y="205975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50" name="任意多边形: 形状 1449">
                  <a:extLst>
                    <a:ext uri="{FF2B5EF4-FFF2-40B4-BE49-F238E27FC236}">
                      <a16:creationId xmlns:a16="http://schemas.microsoft.com/office/drawing/2014/main" id="{5E079792-891A-FD76-17FF-91C071DC02E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1" name="任意多边形: 形状 1450">
                  <a:extLst>
                    <a:ext uri="{FF2B5EF4-FFF2-40B4-BE49-F238E27FC236}">
                      <a16:creationId xmlns:a16="http://schemas.microsoft.com/office/drawing/2014/main" id="{F0A0BF1B-0BCE-293F-A842-64DE44E3344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2" name="任意多边形: 形状 1451">
                  <a:extLst>
                    <a:ext uri="{FF2B5EF4-FFF2-40B4-BE49-F238E27FC236}">
                      <a16:creationId xmlns:a16="http://schemas.microsoft.com/office/drawing/2014/main" id="{40D9F72E-E82D-E801-8BDC-1349A29026B8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4" name="组合 1373">
                <a:extLst>
                  <a:ext uri="{FF2B5EF4-FFF2-40B4-BE49-F238E27FC236}">
                    <a16:creationId xmlns:a16="http://schemas.microsoft.com/office/drawing/2014/main" id="{DCB7EE9B-CF26-DBDE-8557-3D81B3C2F75F}"/>
                  </a:ext>
                </a:extLst>
              </p:cNvPr>
              <p:cNvGrpSpPr/>
              <p:nvPr/>
            </p:nvGrpSpPr>
            <p:grpSpPr>
              <a:xfrm>
                <a:off x="4896425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7" name="任意多边形: 形状 1446">
                  <a:extLst>
                    <a:ext uri="{FF2B5EF4-FFF2-40B4-BE49-F238E27FC236}">
                      <a16:creationId xmlns:a16="http://schemas.microsoft.com/office/drawing/2014/main" id="{887BBC4B-9FBB-32F0-6C79-8F9ABD9994AB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8" name="任意多边形: 形状 1447">
                  <a:extLst>
                    <a:ext uri="{FF2B5EF4-FFF2-40B4-BE49-F238E27FC236}">
                      <a16:creationId xmlns:a16="http://schemas.microsoft.com/office/drawing/2014/main" id="{AE79242A-D4C2-A55C-DA7F-7BA8F01CCC6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9" name="任意多边形: 形状 1448">
                  <a:extLst>
                    <a:ext uri="{FF2B5EF4-FFF2-40B4-BE49-F238E27FC236}">
                      <a16:creationId xmlns:a16="http://schemas.microsoft.com/office/drawing/2014/main" id="{A3BD99C5-964F-C266-D0E6-7AED54224BC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5" name="组合 1374">
                <a:extLst>
                  <a:ext uri="{FF2B5EF4-FFF2-40B4-BE49-F238E27FC236}">
                    <a16:creationId xmlns:a16="http://schemas.microsoft.com/office/drawing/2014/main" id="{1D4850F2-065B-116E-3CDC-48AAE6769D51}"/>
                  </a:ext>
                </a:extLst>
              </p:cNvPr>
              <p:cNvGrpSpPr/>
              <p:nvPr/>
            </p:nvGrpSpPr>
            <p:grpSpPr>
              <a:xfrm>
                <a:off x="8311328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4" name="任意多边形: 形状 1443">
                  <a:extLst>
                    <a:ext uri="{FF2B5EF4-FFF2-40B4-BE49-F238E27FC236}">
                      <a16:creationId xmlns:a16="http://schemas.microsoft.com/office/drawing/2014/main" id="{C45EC7E5-7C2C-8580-807C-4EF6F095336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5" name="任意多边形: 形状 1444">
                  <a:extLst>
                    <a:ext uri="{FF2B5EF4-FFF2-40B4-BE49-F238E27FC236}">
                      <a16:creationId xmlns:a16="http://schemas.microsoft.com/office/drawing/2014/main" id="{9DB776EC-19F1-A9E2-8BAA-2A1581DB8DF1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6" name="任意多边形: 形状 1445">
                  <a:extLst>
                    <a:ext uri="{FF2B5EF4-FFF2-40B4-BE49-F238E27FC236}">
                      <a16:creationId xmlns:a16="http://schemas.microsoft.com/office/drawing/2014/main" id="{C4FFE244-9828-383E-DB6B-9A4EBD789AD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1376" name="直接连接符 1375">
                <a:extLst>
                  <a:ext uri="{FF2B5EF4-FFF2-40B4-BE49-F238E27FC236}">
                    <a16:creationId xmlns:a16="http://schemas.microsoft.com/office/drawing/2014/main" id="{2563B926-8C47-D96B-58E6-1A658547CAD1}"/>
                  </a:ext>
                </a:extLst>
              </p:cNvPr>
              <p:cNvCxnSpPr/>
              <p:nvPr/>
            </p:nvCxnSpPr>
            <p:spPr>
              <a:xfrm>
                <a:off x="838060" y="3429000"/>
                <a:ext cx="102551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7" name="组合 1376">
                <a:extLst>
                  <a:ext uri="{FF2B5EF4-FFF2-40B4-BE49-F238E27FC236}">
                    <a16:creationId xmlns:a16="http://schemas.microsoft.com/office/drawing/2014/main" id="{BF69E95A-5344-08D4-E942-F57F8C8AF3B3}"/>
                  </a:ext>
                </a:extLst>
              </p:cNvPr>
              <p:cNvGrpSpPr/>
              <p:nvPr/>
            </p:nvGrpSpPr>
            <p:grpSpPr>
              <a:xfrm>
                <a:off x="977692" y="1586566"/>
                <a:ext cx="806876" cy="1122923"/>
                <a:chOff x="6594782" y="1220089"/>
                <a:chExt cx="806876" cy="1122923"/>
              </a:xfrm>
            </p:grpSpPr>
            <p:grpSp>
              <p:nvGrpSpPr>
                <p:cNvPr id="1433" name="组合 1432">
                  <a:extLst>
                    <a:ext uri="{FF2B5EF4-FFF2-40B4-BE49-F238E27FC236}">
                      <a16:creationId xmlns:a16="http://schemas.microsoft.com/office/drawing/2014/main" id="{69858204-756C-121D-4777-10C8C14B49F6}"/>
                    </a:ext>
                  </a:extLst>
                </p:cNvPr>
                <p:cNvGrpSpPr/>
                <p:nvPr/>
              </p:nvGrpSpPr>
              <p:grpSpPr>
                <a:xfrm>
                  <a:off x="6594782" y="162075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40" name="矩形: 圆角 1439">
                    <a:extLst>
                      <a:ext uri="{FF2B5EF4-FFF2-40B4-BE49-F238E27FC236}">
                        <a16:creationId xmlns:a16="http://schemas.microsoft.com/office/drawing/2014/main" id="{FB973B54-65C5-69E6-61C8-DEEA358B8A4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1" name="椭圆 1440">
                    <a:extLst>
                      <a:ext uri="{FF2B5EF4-FFF2-40B4-BE49-F238E27FC236}">
                        <a16:creationId xmlns:a16="http://schemas.microsoft.com/office/drawing/2014/main" id="{A560C690-AE55-8719-3D7B-1485847683E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2" name="椭圆 1441">
                    <a:extLst>
                      <a:ext uri="{FF2B5EF4-FFF2-40B4-BE49-F238E27FC236}">
                        <a16:creationId xmlns:a16="http://schemas.microsoft.com/office/drawing/2014/main" id="{4CADD676-8EAD-F34D-FFCB-47D4621B293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43" name="椭圆 1442">
                    <a:extLst>
                      <a:ext uri="{FF2B5EF4-FFF2-40B4-BE49-F238E27FC236}">
                        <a16:creationId xmlns:a16="http://schemas.microsoft.com/office/drawing/2014/main" id="{8895A143-B9EB-96B6-EEE6-32F0AD871CC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34" name="组合 1433">
                  <a:extLst>
                    <a:ext uri="{FF2B5EF4-FFF2-40B4-BE49-F238E27FC236}">
                      <a16:creationId xmlns:a16="http://schemas.microsoft.com/office/drawing/2014/main" id="{ACB19388-A939-E391-F5FB-6F8BD0E9BD1B}"/>
                    </a:ext>
                  </a:extLst>
                </p:cNvPr>
                <p:cNvGrpSpPr/>
                <p:nvPr/>
              </p:nvGrpSpPr>
              <p:grpSpPr>
                <a:xfrm>
                  <a:off x="7156718" y="1220089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36" name="矩形: 圆角 1435">
                    <a:extLst>
                      <a:ext uri="{FF2B5EF4-FFF2-40B4-BE49-F238E27FC236}">
                        <a16:creationId xmlns:a16="http://schemas.microsoft.com/office/drawing/2014/main" id="{726F8A74-D45F-BB26-23A9-2811D6CD34D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37" name="椭圆 1436">
                    <a:extLst>
                      <a:ext uri="{FF2B5EF4-FFF2-40B4-BE49-F238E27FC236}">
                        <a16:creationId xmlns:a16="http://schemas.microsoft.com/office/drawing/2014/main" id="{8EF5D445-B597-EAD2-0FA2-DAB4F5052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8" name="椭圆 1437">
                    <a:extLst>
                      <a:ext uri="{FF2B5EF4-FFF2-40B4-BE49-F238E27FC236}">
                        <a16:creationId xmlns:a16="http://schemas.microsoft.com/office/drawing/2014/main" id="{0838CB81-8891-CBE7-1A98-09B60351768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9" name="椭圆 1438">
                    <a:extLst>
                      <a:ext uri="{FF2B5EF4-FFF2-40B4-BE49-F238E27FC236}">
                        <a16:creationId xmlns:a16="http://schemas.microsoft.com/office/drawing/2014/main" id="{B11D4ED7-1CE1-A31C-C4B3-1E6D2F2474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435" name="图形 1434">
                  <a:extLst>
                    <a:ext uri="{FF2B5EF4-FFF2-40B4-BE49-F238E27FC236}">
                      <a16:creationId xmlns:a16="http://schemas.microsoft.com/office/drawing/2014/main" id="{1E7AEF9C-8421-520D-0009-B7FCC15AA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6740960" y="1531728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378" name="组合 1377">
                <a:extLst>
                  <a:ext uri="{FF2B5EF4-FFF2-40B4-BE49-F238E27FC236}">
                    <a16:creationId xmlns:a16="http://schemas.microsoft.com/office/drawing/2014/main" id="{83CA4AC0-92AB-4C14-D688-9BB7E0D6C55F}"/>
                  </a:ext>
                </a:extLst>
              </p:cNvPr>
              <p:cNvGrpSpPr/>
              <p:nvPr/>
            </p:nvGrpSpPr>
            <p:grpSpPr>
              <a:xfrm>
                <a:off x="2843666" y="392049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30" name="任意多边形: 形状 1429">
                  <a:extLst>
                    <a:ext uri="{FF2B5EF4-FFF2-40B4-BE49-F238E27FC236}">
                      <a16:creationId xmlns:a16="http://schemas.microsoft.com/office/drawing/2014/main" id="{AB25451A-4880-B7C9-4105-6AAE93F53E6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1" name="任意多边形: 形状 1430">
                  <a:extLst>
                    <a:ext uri="{FF2B5EF4-FFF2-40B4-BE49-F238E27FC236}">
                      <a16:creationId xmlns:a16="http://schemas.microsoft.com/office/drawing/2014/main" id="{D12DC6A4-3A00-74C6-E741-E39477012A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2" name="任意多边形: 形状 1431">
                  <a:extLst>
                    <a:ext uri="{FF2B5EF4-FFF2-40B4-BE49-F238E27FC236}">
                      <a16:creationId xmlns:a16="http://schemas.microsoft.com/office/drawing/2014/main" id="{639CBED2-3122-A2FB-B669-4042EEF072A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9" name="组合 1378">
                <a:extLst>
                  <a:ext uri="{FF2B5EF4-FFF2-40B4-BE49-F238E27FC236}">
                    <a16:creationId xmlns:a16="http://schemas.microsoft.com/office/drawing/2014/main" id="{EFCDB491-9C0B-D815-8CEC-3F5F68D2D6A1}"/>
                  </a:ext>
                </a:extLst>
              </p:cNvPr>
              <p:cNvGrpSpPr/>
              <p:nvPr/>
            </p:nvGrpSpPr>
            <p:grpSpPr>
              <a:xfrm>
                <a:off x="3090951" y="4417994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15" name="组合 1414">
                  <a:extLst>
                    <a:ext uri="{FF2B5EF4-FFF2-40B4-BE49-F238E27FC236}">
                      <a16:creationId xmlns:a16="http://schemas.microsoft.com/office/drawing/2014/main" id="{2F5EE918-8620-4CE0-73B6-C689B4CA6C8C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6" name="矩形: 圆角 1425">
                    <a:extLst>
                      <a:ext uri="{FF2B5EF4-FFF2-40B4-BE49-F238E27FC236}">
                        <a16:creationId xmlns:a16="http://schemas.microsoft.com/office/drawing/2014/main" id="{12173704-1737-776F-4584-4CA58DD143D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7" name="椭圆 1426">
                    <a:extLst>
                      <a:ext uri="{FF2B5EF4-FFF2-40B4-BE49-F238E27FC236}">
                        <a16:creationId xmlns:a16="http://schemas.microsoft.com/office/drawing/2014/main" id="{8E9ED1AC-B843-2C2B-48CB-5FE5D38AF3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8" name="椭圆 1427">
                    <a:extLst>
                      <a:ext uri="{FF2B5EF4-FFF2-40B4-BE49-F238E27FC236}">
                        <a16:creationId xmlns:a16="http://schemas.microsoft.com/office/drawing/2014/main" id="{273ACF83-9075-D517-E7F5-69297A73D94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9" name="椭圆 1428">
                    <a:extLst>
                      <a:ext uri="{FF2B5EF4-FFF2-40B4-BE49-F238E27FC236}">
                        <a16:creationId xmlns:a16="http://schemas.microsoft.com/office/drawing/2014/main" id="{375A0C0E-FCBF-61CD-136C-D34ECA8714E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6" name="组合 1415">
                  <a:extLst>
                    <a:ext uri="{FF2B5EF4-FFF2-40B4-BE49-F238E27FC236}">
                      <a16:creationId xmlns:a16="http://schemas.microsoft.com/office/drawing/2014/main" id="{C1FB2FCF-C78D-E72A-BA4F-6D716BFD728F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2" name="矩形: 圆角 1421">
                    <a:extLst>
                      <a:ext uri="{FF2B5EF4-FFF2-40B4-BE49-F238E27FC236}">
                        <a16:creationId xmlns:a16="http://schemas.microsoft.com/office/drawing/2014/main" id="{C33D334A-6EAD-DA53-6EA7-9B543827760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3" name="椭圆 1422">
                    <a:extLst>
                      <a:ext uri="{FF2B5EF4-FFF2-40B4-BE49-F238E27FC236}">
                        <a16:creationId xmlns:a16="http://schemas.microsoft.com/office/drawing/2014/main" id="{8EEB8E07-D797-4D7F-E549-DC042FDB93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4" name="椭圆 1423">
                    <a:extLst>
                      <a:ext uri="{FF2B5EF4-FFF2-40B4-BE49-F238E27FC236}">
                        <a16:creationId xmlns:a16="http://schemas.microsoft.com/office/drawing/2014/main" id="{F9C714FF-FE9E-4839-1F6E-39FC2E3390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5" name="椭圆 1424">
                    <a:extLst>
                      <a:ext uri="{FF2B5EF4-FFF2-40B4-BE49-F238E27FC236}">
                        <a16:creationId xmlns:a16="http://schemas.microsoft.com/office/drawing/2014/main" id="{2A43D29B-BB93-F795-7395-B9858FAE53E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7" name="组合 1416">
                  <a:extLst>
                    <a:ext uri="{FF2B5EF4-FFF2-40B4-BE49-F238E27FC236}">
                      <a16:creationId xmlns:a16="http://schemas.microsoft.com/office/drawing/2014/main" id="{2CFB3553-5F1F-5B0F-B191-CA96AAFB00D2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18" name="矩形: 圆角 1417">
                    <a:extLst>
                      <a:ext uri="{FF2B5EF4-FFF2-40B4-BE49-F238E27FC236}">
                        <a16:creationId xmlns:a16="http://schemas.microsoft.com/office/drawing/2014/main" id="{371F9AE7-03FB-DC2C-291B-5490E5BA59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9" name="椭圆 1418">
                    <a:extLst>
                      <a:ext uri="{FF2B5EF4-FFF2-40B4-BE49-F238E27FC236}">
                        <a16:creationId xmlns:a16="http://schemas.microsoft.com/office/drawing/2014/main" id="{C5D2E078-57DA-0E97-BD63-0A727682C743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0" name="椭圆 1419">
                    <a:extLst>
                      <a:ext uri="{FF2B5EF4-FFF2-40B4-BE49-F238E27FC236}">
                        <a16:creationId xmlns:a16="http://schemas.microsoft.com/office/drawing/2014/main" id="{7316D77E-541D-EC20-B17A-FDE826A5B89C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1" name="椭圆 1420">
                    <a:extLst>
                      <a:ext uri="{FF2B5EF4-FFF2-40B4-BE49-F238E27FC236}">
                        <a16:creationId xmlns:a16="http://schemas.microsoft.com/office/drawing/2014/main" id="{02928398-6A05-B60B-4574-D303D293D157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380" name="组合 1379">
                <a:extLst>
                  <a:ext uri="{FF2B5EF4-FFF2-40B4-BE49-F238E27FC236}">
                    <a16:creationId xmlns:a16="http://schemas.microsoft.com/office/drawing/2014/main" id="{3C111E50-B36E-4ED2-9D8F-06C6FE91AD11}"/>
                  </a:ext>
                </a:extLst>
              </p:cNvPr>
              <p:cNvGrpSpPr/>
              <p:nvPr/>
            </p:nvGrpSpPr>
            <p:grpSpPr>
              <a:xfrm>
                <a:off x="3843778" y="3530265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00" name="组合 1399">
                  <a:extLst>
                    <a:ext uri="{FF2B5EF4-FFF2-40B4-BE49-F238E27FC236}">
                      <a16:creationId xmlns:a16="http://schemas.microsoft.com/office/drawing/2014/main" id="{4660C58F-1D83-CCB0-C343-44BB127FBB05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11" name="矩形: 圆角 1410">
                    <a:extLst>
                      <a:ext uri="{FF2B5EF4-FFF2-40B4-BE49-F238E27FC236}">
                        <a16:creationId xmlns:a16="http://schemas.microsoft.com/office/drawing/2014/main" id="{DDA031E2-CF7E-8F98-9C51-2E7CDE3C9A72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2" name="椭圆 1411">
                    <a:extLst>
                      <a:ext uri="{FF2B5EF4-FFF2-40B4-BE49-F238E27FC236}">
                        <a16:creationId xmlns:a16="http://schemas.microsoft.com/office/drawing/2014/main" id="{CD25B36B-2A99-8254-1CBD-EA5F828C9C9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3" name="椭圆 1412">
                    <a:extLst>
                      <a:ext uri="{FF2B5EF4-FFF2-40B4-BE49-F238E27FC236}">
                        <a16:creationId xmlns:a16="http://schemas.microsoft.com/office/drawing/2014/main" id="{4D95B56A-C626-4049-F868-E3B194BAFB3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4" name="椭圆 1413">
                    <a:extLst>
                      <a:ext uri="{FF2B5EF4-FFF2-40B4-BE49-F238E27FC236}">
                        <a16:creationId xmlns:a16="http://schemas.microsoft.com/office/drawing/2014/main" id="{70DBB7CE-016B-B9E0-88B4-2FFFA9BF6F5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1" name="组合 1400">
                  <a:extLst>
                    <a:ext uri="{FF2B5EF4-FFF2-40B4-BE49-F238E27FC236}">
                      <a16:creationId xmlns:a16="http://schemas.microsoft.com/office/drawing/2014/main" id="{1A0A97FF-8B78-1A5E-AF03-B803DF6B309B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07" name="矩形: 圆角 1406">
                    <a:extLst>
                      <a:ext uri="{FF2B5EF4-FFF2-40B4-BE49-F238E27FC236}">
                        <a16:creationId xmlns:a16="http://schemas.microsoft.com/office/drawing/2014/main" id="{501F5EB0-A280-8D2E-E55E-0BB88E893E4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8" name="椭圆 1407">
                    <a:extLst>
                      <a:ext uri="{FF2B5EF4-FFF2-40B4-BE49-F238E27FC236}">
                        <a16:creationId xmlns:a16="http://schemas.microsoft.com/office/drawing/2014/main" id="{D1ABC4FD-A0EA-A22E-810A-630D26BE44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9" name="椭圆 1408">
                    <a:extLst>
                      <a:ext uri="{FF2B5EF4-FFF2-40B4-BE49-F238E27FC236}">
                        <a16:creationId xmlns:a16="http://schemas.microsoft.com/office/drawing/2014/main" id="{D0E0EE65-1AE9-53D6-C730-A2A0DFC8645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0" name="椭圆 1409">
                    <a:extLst>
                      <a:ext uri="{FF2B5EF4-FFF2-40B4-BE49-F238E27FC236}">
                        <a16:creationId xmlns:a16="http://schemas.microsoft.com/office/drawing/2014/main" id="{0D39556D-CDEC-4C99-CEFD-62262AFC52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2" name="组合 1401">
                  <a:extLst>
                    <a:ext uri="{FF2B5EF4-FFF2-40B4-BE49-F238E27FC236}">
                      <a16:creationId xmlns:a16="http://schemas.microsoft.com/office/drawing/2014/main" id="{A1B76E54-5C7C-98AF-C4B4-3CCA1C8E74CE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03" name="矩形: 圆角 1402">
                    <a:extLst>
                      <a:ext uri="{FF2B5EF4-FFF2-40B4-BE49-F238E27FC236}">
                        <a16:creationId xmlns:a16="http://schemas.microsoft.com/office/drawing/2014/main" id="{87AFF750-334E-00C5-952E-9A626E3C41DB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4" name="椭圆 1403">
                    <a:extLst>
                      <a:ext uri="{FF2B5EF4-FFF2-40B4-BE49-F238E27FC236}">
                        <a16:creationId xmlns:a16="http://schemas.microsoft.com/office/drawing/2014/main" id="{FEBDABD7-E802-5CAF-32E5-8A78B5B8795D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5" name="椭圆 1404">
                    <a:extLst>
                      <a:ext uri="{FF2B5EF4-FFF2-40B4-BE49-F238E27FC236}">
                        <a16:creationId xmlns:a16="http://schemas.microsoft.com/office/drawing/2014/main" id="{0EDC9799-D87C-5896-333E-B3FF59EC2C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6" name="椭圆 1405">
                    <a:extLst>
                      <a:ext uri="{FF2B5EF4-FFF2-40B4-BE49-F238E27FC236}">
                        <a16:creationId xmlns:a16="http://schemas.microsoft.com/office/drawing/2014/main" id="{2643A147-46BF-718F-858F-2BCDDA8444D6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1381" name="图片 1380">
                <a:extLst>
                  <a:ext uri="{FF2B5EF4-FFF2-40B4-BE49-F238E27FC236}">
                    <a16:creationId xmlns:a16="http://schemas.microsoft.com/office/drawing/2014/main" id="{3E5AECEA-DDC0-F789-F996-9F299EDD1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242" y="3509136"/>
                <a:ext cx="1487553" cy="2048434"/>
              </a:xfrm>
              <a:prstGeom prst="rect">
                <a:avLst/>
              </a:prstGeom>
            </p:spPr>
          </p:pic>
          <p:grpSp>
            <p:nvGrpSpPr>
              <p:cNvPr id="1382" name="组合 1381">
                <a:extLst>
                  <a:ext uri="{FF2B5EF4-FFF2-40B4-BE49-F238E27FC236}">
                    <a16:creationId xmlns:a16="http://schemas.microsoft.com/office/drawing/2014/main" id="{299E0D7A-23E7-2F39-FCC2-3F7EB03A445A}"/>
                  </a:ext>
                </a:extLst>
              </p:cNvPr>
              <p:cNvGrpSpPr/>
              <p:nvPr/>
            </p:nvGrpSpPr>
            <p:grpSpPr>
              <a:xfrm>
                <a:off x="4229865" y="3720461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98" name="任意多边形: 形状 1397">
                  <a:extLst>
                    <a:ext uri="{FF2B5EF4-FFF2-40B4-BE49-F238E27FC236}">
                      <a16:creationId xmlns:a16="http://schemas.microsoft.com/office/drawing/2014/main" id="{743CCB86-8BCC-0B6B-B6EA-03BA32AC8B26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9" name="任意多边形: 形状 1398">
                  <a:extLst>
                    <a:ext uri="{FF2B5EF4-FFF2-40B4-BE49-F238E27FC236}">
                      <a16:creationId xmlns:a16="http://schemas.microsoft.com/office/drawing/2014/main" id="{3A23D016-CA1F-BCB4-0045-793BFE80DDC0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3" name="组合 1382">
                <a:extLst>
                  <a:ext uri="{FF2B5EF4-FFF2-40B4-BE49-F238E27FC236}">
                    <a16:creationId xmlns:a16="http://schemas.microsoft.com/office/drawing/2014/main" id="{54439AD3-3FC5-0872-B622-DDEC47DF4205}"/>
                  </a:ext>
                </a:extLst>
              </p:cNvPr>
              <p:cNvGrpSpPr/>
              <p:nvPr/>
            </p:nvGrpSpPr>
            <p:grpSpPr>
              <a:xfrm>
                <a:off x="3640522" y="5325248"/>
                <a:ext cx="2227842" cy="1113253"/>
                <a:chOff x="1188733" y="3408053"/>
                <a:chExt cx="2227842" cy="1113253"/>
              </a:xfrm>
            </p:grpSpPr>
            <p:sp>
              <p:nvSpPr>
                <p:cNvPr id="1396" name="任意多边形: 形状 1395">
                  <a:extLst>
                    <a:ext uri="{FF2B5EF4-FFF2-40B4-BE49-F238E27FC236}">
                      <a16:creationId xmlns:a16="http://schemas.microsoft.com/office/drawing/2014/main" id="{FF99F6D0-7DD1-6FC4-5547-E3983D14C749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97" name="任意多边形: 形状 1396">
                  <a:extLst>
                    <a:ext uri="{FF2B5EF4-FFF2-40B4-BE49-F238E27FC236}">
                      <a16:creationId xmlns:a16="http://schemas.microsoft.com/office/drawing/2014/main" id="{DC2148D0-88B7-0BCE-BD8C-2AC7D6B3B4E2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4" name="组合 1383">
                <a:extLst>
                  <a:ext uri="{FF2B5EF4-FFF2-40B4-BE49-F238E27FC236}">
                    <a16:creationId xmlns:a16="http://schemas.microsoft.com/office/drawing/2014/main" id="{A9334239-1199-6FCC-F419-3AD571ABA910}"/>
                  </a:ext>
                </a:extLst>
              </p:cNvPr>
              <p:cNvGrpSpPr/>
              <p:nvPr/>
            </p:nvGrpSpPr>
            <p:grpSpPr>
              <a:xfrm>
                <a:off x="8294358" y="4791685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93" name="任意多边形: 形状 1392">
                  <a:extLst>
                    <a:ext uri="{FF2B5EF4-FFF2-40B4-BE49-F238E27FC236}">
                      <a16:creationId xmlns:a16="http://schemas.microsoft.com/office/drawing/2014/main" id="{0B940BC7-58A2-54D9-940B-A4109E76871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4" name="任意多边形: 形状 1393">
                  <a:extLst>
                    <a:ext uri="{FF2B5EF4-FFF2-40B4-BE49-F238E27FC236}">
                      <a16:creationId xmlns:a16="http://schemas.microsoft.com/office/drawing/2014/main" id="{565DEF16-8900-7C98-D055-9EC0A79D7E2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5" name="任意多边形: 形状 1394">
                  <a:extLst>
                    <a:ext uri="{FF2B5EF4-FFF2-40B4-BE49-F238E27FC236}">
                      <a16:creationId xmlns:a16="http://schemas.microsoft.com/office/drawing/2014/main" id="{8612DC08-270B-2742-FCC5-90E459E94954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85" name="组合 1384">
                <a:extLst>
                  <a:ext uri="{FF2B5EF4-FFF2-40B4-BE49-F238E27FC236}">
                    <a16:creationId xmlns:a16="http://schemas.microsoft.com/office/drawing/2014/main" id="{997CBBD5-4774-4586-5495-229B5E6B7F3E}"/>
                  </a:ext>
                </a:extLst>
              </p:cNvPr>
              <p:cNvGrpSpPr/>
              <p:nvPr/>
            </p:nvGrpSpPr>
            <p:grpSpPr>
              <a:xfrm>
                <a:off x="5604668" y="1778225"/>
                <a:ext cx="2599671" cy="875910"/>
                <a:chOff x="1623416" y="854411"/>
                <a:chExt cx="2599671" cy="875910"/>
              </a:xfrm>
            </p:grpSpPr>
            <p:sp>
              <p:nvSpPr>
                <p:cNvPr id="1391" name="矩形: 圆角 1390">
                  <a:extLst>
                    <a:ext uri="{FF2B5EF4-FFF2-40B4-BE49-F238E27FC236}">
                      <a16:creationId xmlns:a16="http://schemas.microsoft.com/office/drawing/2014/main" id="{B20B477D-6FC6-2A4B-077D-4BA34B7B5FD6}"/>
                    </a:ext>
                  </a:extLst>
                </p:cNvPr>
                <p:cNvSpPr/>
                <p:nvPr/>
              </p:nvSpPr>
              <p:spPr>
                <a:xfrm>
                  <a:off x="1623416" y="854411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2" name="图片 1391">
                  <a:extLst>
                    <a:ext uri="{FF2B5EF4-FFF2-40B4-BE49-F238E27FC236}">
                      <a16:creationId xmlns:a16="http://schemas.microsoft.com/office/drawing/2014/main" id="{0EADD1D0-648E-D2D1-CE39-ADE57ADF8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1075" y="938768"/>
                  <a:ext cx="1664352" cy="707197"/>
                </a:xfrm>
                <a:prstGeom prst="rect">
                  <a:avLst/>
                </a:prstGeom>
              </p:spPr>
            </p:pic>
          </p:grpSp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3E5D87D7-306E-67AE-092A-1ACAB0033CC5}"/>
                  </a:ext>
                </a:extLst>
              </p:cNvPr>
              <p:cNvGrpSpPr/>
              <p:nvPr/>
            </p:nvGrpSpPr>
            <p:grpSpPr>
              <a:xfrm>
                <a:off x="5597611" y="4456793"/>
                <a:ext cx="2599671" cy="875910"/>
                <a:chOff x="1623416" y="2705490"/>
                <a:chExt cx="2599671" cy="875910"/>
              </a:xfrm>
            </p:grpSpPr>
            <p:sp>
              <p:nvSpPr>
                <p:cNvPr id="1389" name="矩形: 圆角 1388">
                  <a:extLst>
                    <a:ext uri="{FF2B5EF4-FFF2-40B4-BE49-F238E27FC236}">
                      <a16:creationId xmlns:a16="http://schemas.microsoft.com/office/drawing/2014/main" id="{8477F938-B733-2BBA-77E5-5FA29D137CEB}"/>
                    </a:ext>
                  </a:extLst>
                </p:cNvPr>
                <p:cNvSpPr/>
                <p:nvPr/>
              </p:nvSpPr>
              <p:spPr>
                <a:xfrm>
                  <a:off x="1623416" y="2705490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0" name="图片 1389">
                  <a:extLst>
                    <a:ext uri="{FF2B5EF4-FFF2-40B4-BE49-F238E27FC236}">
                      <a16:creationId xmlns:a16="http://schemas.microsoft.com/office/drawing/2014/main" id="{7CB9D047-F1A6-1ABA-D1F7-615BE007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249" y="2789847"/>
                  <a:ext cx="2274005" cy="707197"/>
                </a:xfrm>
                <a:prstGeom prst="rect">
                  <a:avLst/>
                </a:prstGeom>
              </p:spPr>
            </p:pic>
          </p:grpSp>
          <p:pic>
            <p:nvPicPr>
              <p:cNvPr id="1387" name="图片 1386">
                <a:extLst>
                  <a:ext uri="{FF2B5EF4-FFF2-40B4-BE49-F238E27FC236}">
                    <a16:creationId xmlns:a16="http://schemas.microsoft.com/office/drawing/2014/main" id="{0796E831-893E-060E-62EF-F433CD9B5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8083" y="1898469"/>
                <a:ext cx="2170364" cy="762066"/>
              </a:xfrm>
              <a:prstGeom prst="rect">
                <a:avLst/>
              </a:prstGeom>
            </p:spPr>
          </p:pic>
          <p:pic>
            <p:nvPicPr>
              <p:cNvPr id="1388" name="图片 1387">
                <a:extLst>
                  <a:ext uri="{FF2B5EF4-FFF2-40B4-BE49-F238E27FC236}">
                    <a16:creationId xmlns:a16="http://schemas.microsoft.com/office/drawing/2014/main" id="{33F3135D-8B7D-D14A-D1A8-A8EDE667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130" y="4609773"/>
                <a:ext cx="2597121" cy="768163"/>
              </a:xfrm>
              <a:prstGeom prst="rect">
                <a:avLst/>
              </a:prstGeom>
            </p:spPr>
          </p:pic>
        </p:grpSp>
        <p:grpSp>
          <p:nvGrpSpPr>
            <p:cNvPr id="1484" name="组合 1483">
              <a:extLst>
                <a:ext uri="{FF2B5EF4-FFF2-40B4-BE49-F238E27FC236}">
                  <a16:creationId xmlns:a16="http://schemas.microsoft.com/office/drawing/2014/main" id="{A4124FE4-6692-9176-D2CF-280402842DB5}"/>
                </a:ext>
              </a:extLst>
            </p:cNvPr>
            <p:cNvGrpSpPr/>
            <p:nvPr/>
          </p:nvGrpSpPr>
          <p:grpSpPr>
            <a:xfrm>
              <a:off x="-4948500" y="-978638"/>
              <a:ext cx="11388061" cy="7199836"/>
              <a:chOff x="-4948500" y="-978638"/>
              <a:chExt cx="11388061" cy="7199836"/>
            </a:xfrm>
          </p:grpSpPr>
          <p:sp>
            <p:nvSpPr>
              <p:cNvPr id="1485" name="任意多边形: 形状 1484">
                <a:extLst>
                  <a:ext uri="{FF2B5EF4-FFF2-40B4-BE49-F238E27FC236}">
                    <a16:creationId xmlns:a16="http://schemas.microsoft.com/office/drawing/2014/main" id="{FCECF439-6777-FC4D-3C3A-77001669A687}"/>
                  </a:ext>
                </a:extLst>
              </p:cNvPr>
              <p:cNvSpPr/>
              <p:nvPr/>
            </p:nvSpPr>
            <p:spPr>
              <a:xfrm>
                <a:off x="-4948500" y="-978638"/>
                <a:ext cx="11388061" cy="7199836"/>
              </a:xfrm>
              <a:custGeom>
                <a:avLst/>
                <a:gdLst>
                  <a:gd name="connsiteX0" fmla="*/ 32750 w 4382719"/>
                  <a:gd name="connsiteY0" fmla="*/ 0 h 2770872"/>
                  <a:gd name="connsiteX1" fmla="*/ 4108536 w 4382719"/>
                  <a:gd name="connsiteY1" fmla="*/ 0 h 2770872"/>
                  <a:gd name="connsiteX2" fmla="*/ 4141286 w 4382719"/>
                  <a:gd name="connsiteY2" fmla="*/ 32750 h 2770872"/>
                  <a:gd name="connsiteX3" fmla="*/ 4141286 w 4382719"/>
                  <a:gd name="connsiteY3" fmla="*/ 1884637 h 2770872"/>
                  <a:gd name="connsiteX4" fmla="*/ 4382719 w 4382719"/>
                  <a:gd name="connsiteY4" fmla="*/ 2078609 h 2770872"/>
                  <a:gd name="connsiteX5" fmla="*/ 4141286 w 4382719"/>
                  <a:gd name="connsiteY5" fmla="*/ 2272581 h 2770872"/>
                  <a:gd name="connsiteX6" fmla="*/ 4141286 w 4382719"/>
                  <a:gd name="connsiteY6" fmla="*/ 2455881 h 2770872"/>
                  <a:gd name="connsiteX7" fmla="*/ 4108536 w 4382719"/>
                  <a:gd name="connsiteY7" fmla="*/ 2488631 h 2770872"/>
                  <a:gd name="connsiteX8" fmla="*/ 764167 w 4382719"/>
                  <a:gd name="connsiteY8" fmla="*/ 2488631 h 2770872"/>
                  <a:gd name="connsiteX9" fmla="*/ 537408 w 4382719"/>
                  <a:gd name="connsiteY9" fmla="*/ 2770872 h 2770872"/>
                  <a:gd name="connsiteX10" fmla="*/ 310651 w 4382719"/>
                  <a:gd name="connsiteY10" fmla="*/ 2488631 h 2770872"/>
                  <a:gd name="connsiteX11" fmla="*/ 32750 w 4382719"/>
                  <a:gd name="connsiteY11" fmla="*/ 2488631 h 2770872"/>
                  <a:gd name="connsiteX12" fmla="*/ 0 w 4382719"/>
                  <a:gd name="connsiteY12" fmla="*/ 2455881 h 2770872"/>
                  <a:gd name="connsiteX13" fmla="*/ 0 w 4382719"/>
                  <a:gd name="connsiteY13" fmla="*/ 32750 h 2770872"/>
                  <a:gd name="connsiteX14" fmla="*/ 32750 w 4382719"/>
                  <a:gd name="connsiteY14" fmla="*/ 0 h 277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2719" h="2770872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1884637"/>
                    </a:lnTo>
                    <a:lnTo>
                      <a:pt x="4382719" y="2078609"/>
                    </a:lnTo>
                    <a:lnTo>
                      <a:pt x="4141286" y="2272581"/>
                    </a:ln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764167" y="2488631"/>
                    </a:lnTo>
                    <a:lnTo>
                      <a:pt x="537408" y="2770872"/>
                    </a:lnTo>
                    <a:lnTo>
                      <a:pt x="310651" y="2488631"/>
                    </a:ln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BF1DE">
                  <a:alpha val="75000"/>
                </a:srgbClr>
              </a:solidFill>
              <a:ln w="19050">
                <a:solidFill>
                  <a:srgbClr val="7D984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486" name="图片 1485">
                <a:extLst>
                  <a:ext uri="{FF2B5EF4-FFF2-40B4-BE49-F238E27FC236}">
                    <a16:creationId xmlns:a16="http://schemas.microsoft.com/office/drawing/2014/main" id="{B9F71847-19CC-4179-AF81-DB04E60A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25750" y="185596"/>
                <a:ext cx="989484" cy="922020"/>
              </a:xfrm>
              <a:prstGeom prst="rect">
                <a:avLst/>
              </a:prstGeom>
            </p:spPr>
          </p:pic>
          <p:grpSp>
            <p:nvGrpSpPr>
              <p:cNvPr id="1487" name="组合 1486">
                <a:extLst>
                  <a:ext uri="{FF2B5EF4-FFF2-40B4-BE49-F238E27FC236}">
                    <a16:creationId xmlns:a16="http://schemas.microsoft.com/office/drawing/2014/main" id="{637857E6-33D4-0DB9-F6A9-77413A2C5E5B}"/>
                  </a:ext>
                </a:extLst>
              </p:cNvPr>
              <p:cNvGrpSpPr/>
              <p:nvPr/>
            </p:nvGrpSpPr>
            <p:grpSpPr>
              <a:xfrm>
                <a:off x="-4515055" y="3120555"/>
                <a:ext cx="722930" cy="811005"/>
                <a:chOff x="9835465" y="3560322"/>
                <a:chExt cx="1209475" cy="1374844"/>
              </a:xfrm>
            </p:grpSpPr>
            <p:sp>
              <p:nvSpPr>
                <p:cNvPr id="1727" name="任意多边形: 形状 1726">
                  <a:extLst>
                    <a:ext uri="{FF2B5EF4-FFF2-40B4-BE49-F238E27FC236}">
                      <a16:creationId xmlns:a16="http://schemas.microsoft.com/office/drawing/2014/main" id="{2189DA34-BF0B-82C8-A0B5-170C0FCFA1C3}"/>
                    </a:ext>
                  </a:extLst>
                </p:cNvPr>
                <p:cNvSpPr/>
                <p:nvPr/>
              </p:nvSpPr>
              <p:spPr>
                <a:xfrm>
                  <a:off x="9835465" y="369002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8" name="任意多边形: 形状 1727">
                  <a:extLst>
                    <a:ext uri="{FF2B5EF4-FFF2-40B4-BE49-F238E27FC236}">
                      <a16:creationId xmlns:a16="http://schemas.microsoft.com/office/drawing/2014/main" id="{F3EF77E1-B5F3-A1D9-23E4-EB4661417FC8}"/>
                    </a:ext>
                  </a:extLst>
                </p:cNvPr>
                <p:cNvSpPr/>
                <p:nvPr/>
              </p:nvSpPr>
              <p:spPr>
                <a:xfrm>
                  <a:off x="9910045" y="3620310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96E2345C-8A33-DC8E-EE41-154842E04363}"/>
                    </a:ext>
                  </a:extLst>
                </p:cNvPr>
                <p:cNvGrpSpPr/>
                <p:nvPr/>
              </p:nvGrpSpPr>
              <p:grpSpPr>
                <a:xfrm>
                  <a:off x="9984625" y="3560322"/>
                  <a:ext cx="1060315" cy="1245140"/>
                  <a:chOff x="8104759" y="3890253"/>
                  <a:chExt cx="1060315" cy="1245140"/>
                </a:xfrm>
              </p:grpSpPr>
              <p:grpSp>
                <p:nvGrpSpPr>
                  <p:cNvPr id="1730" name="组合 1729">
                    <a:extLst>
                      <a:ext uri="{FF2B5EF4-FFF2-40B4-BE49-F238E27FC236}">
                        <a16:creationId xmlns:a16="http://schemas.microsoft.com/office/drawing/2014/main" id="{7C197445-C856-F800-7FC0-A03B777C3CDE}"/>
                      </a:ext>
                    </a:extLst>
                  </p:cNvPr>
                  <p:cNvGrpSpPr/>
                  <p:nvPr/>
                </p:nvGrpSpPr>
                <p:grpSpPr>
                  <a:xfrm>
                    <a:off x="8104759" y="3890253"/>
                    <a:ext cx="1060315" cy="1245140"/>
                    <a:chOff x="5376150" y="3795408"/>
                    <a:chExt cx="1060315" cy="1245140"/>
                  </a:xfrm>
                </p:grpSpPr>
                <p:grpSp>
                  <p:nvGrpSpPr>
                    <p:cNvPr id="1732" name="组合 1731">
                      <a:extLst>
                        <a:ext uri="{FF2B5EF4-FFF2-40B4-BE49-F238E27FC236}">
                          <a16:creationId xmlns:a16="http://schemas.microsoft.com/office/drawing/2014/main" id="{440E0A0A-B965-8814-231A-EFE138596F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6150" y="3795408"/>
                      <a:ext cx="1060315" cy="1245140"/>
                      <a:chOff x="9619031" y="1266216"/>
                      <a:chExt cx="1060315" cy="1245140"/>
                    </a:xfrm>
                  </p:grpSpPr>
                  <p:sp>
                    <p:nvSpPr>
                      <p:cNvPr id="1738" name="任意多边形: 形状 1737">
                        <a:extLst>
                          <a:ext uri="{FF2B5EF4-FFF2-40B4-BE49-F238E27FC236}">
                            <a16:creationId xmlns:a16="http://schemas.microsoft.com/office/drawing/2014/main" id="{1C61BC2E-ED7D-12F6-FFA8-BE26D7E5A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9031" y="1266216"/>
                        <a:ext cx="1060315" cy="1245140"/>
                      </a:xfrm>
                      <a:custGeom>
                        <a:avLst/>
                        <a:gdLst>
                          <a:gd name="connsiteX0" fmla="*/ 50259 w 1060315"/>
                          <a:gd name="connsiteY0" fmla="*/ 0 h 1245140"/>
                          <a:gd name="connsiteX1" fmla="*/ 672829 w 1060315"/>
                          <a:gd name="connsiteY1" fmla="*/ 0 h 1245140"/>
                          <a:gd name="connsiteX2" fmla="*/ 672829 w 1060315"/>
                          <a:gd name="connsiteY2" fmla="*/ 361546 h 1245140"/>
                          <a:gd name="connsiteX3" fmla="*/ 723088 w 1060315"/>
                          <a:gd name="connsiteY3" fmla="*/ 411805 h 1245140"/>
                          <a:gd name="connsiteX4" fmla="*/ 1060315 w 1060315"/>
                          <a:gd name="connsiteY4" fmla="*/ 411805 h 1245140"/>
                          <a:gd name="connsiteX5" fmla="*/ 1060315 w 1060315"/>
                          <a:gd name="connsiteY5" fmla="*/ 1194881 h 1245140"/>
                          <a:gd name="connsiteX6" fmla="*/ 1010056 w 1060315"/>
                          <a:gd name="connsiteY6" fmla="*/ 1245140 h 1245140"/>
                          <a:gd name="connsiteX7" fmla="*/ 50259 w 1060315"/>
                          <a:gd name="connsiteY7" fmla="*/ 1245140 h 1245140"/>
                          <a:gd name="connsiteX8" fmla="*/ 0 w 1060315"/>
                          <a:gd name="connsiteY8" fmla="*/ 1194881 h 1245140"/>
                          <a:gd name="connsiteX9" fmla="*/ 0 w 1060315"/>
                          <a:gd name="connsiteY9" fmla="*/ 50259 h 1245140"/>
                          <a:gd name="connsiteX10" fmla="*/ 50259 w 1060315"/>
                          <a:gd name="connsiteY10" fmla="*/ 0 h 12451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60315" h="1245140">
                            <a:moveTo>
                              <a:pt x="50259" y="0"/>
                            </a:moveTo>
                            <a:lnTo>
                              <a:pt x="672829" y="0"/>
                            </a:lnTo>
                            <a:lnTo>
                              <a:pt x="672829" y="361546"/>
                            </a:lnTo>
                            <a:cubicBezTo>
                              <a:pt x="672829" y="389303"/>
                              <a:pt x="695331" y="411805"/>
                              <a:pt x="723088" y="411805"/>
                            </a:cubicBezTo>
                            <a:lnTo>
                              <a:pt x="1060315" y="411805"/>
                            </a:lnTo>
                            <a:lnTo>
                              <a:pt x="1060315" y="1194881"/>
                            </a:lnTo>
                            <a:cubicBezTo>
                              <a:pt x="1060315" y="1222638"/>
                              <a:pt x="1037813" y="1245140"/>
                              <a:pt x="1010056" y="1245140"/>
                            </a:cubicBezTo>
                            <a:lnTo>
                              <a:pt x="50259" y="1245140"/>
                            </a:lnTo>
                            <a:cubicBezTo>
                              <a:pt x="22502" y="1245140"/>
                              <a:pt x="0" y="1222638"/>
                              <a:pt x="0" y="1194881"/>
                            </a:cubicBezTo>
                            <a:lnTo>
                              <a:pt x="0" y="50259"/>
                            </a:lnTo>
                            <a:cubicBezTo>
                              <a:pt x="0" y="22502"/>
                              <a:pt x="22502" y="0"/>
                              <a:pt x="50259" y="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cxnSp>
                    <p:nvCxnSpPr>
                      <p:cNvPr id="1739" name="直接连接符 1738">
                        <a:extLst>
                          <a:ext uri="{FF2B5EF4-FFF2-40B4-BE49-F238E27FC236}">
                            <a16:creationId xmlns:a16="http://schemas.microsoft.com/office/drawing/2014/main" id="{E8F74B62-A953-DFB1-D0AF-A7F4468BDAF9}"/>
                          </a:ext>
                        </a:extLst>
                      </p:cNvPr>
                      <p:cNvCxnSpPr>
                        <a:stCxn id="1738" idx="1"/>
                        <a:endCxn id="1738" idx="4"/>
                      </p:cNvCxnSpPr>
                      <p:nvPr/>
                    </p:nvCxnSpPr>
                    <p:spPr>
                      <a:xfrm>
                        <a:off x="10291860" y="1266216"/>
                        <a:ext cx="387486" cy="4118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33" name="直接连接符 1732">
                      <a:extLst>
                        <a:ext uri="{FF2B5EF4-FFF2-40B4-BE49-F238E27FC236}">
                          <a16:creationId xmlns:a16="http://schemas.microsoft.com/office/drawing/2014/main" id="{C97B2E44-14B6-FEA2-4CE3-FDB1BF8F55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153711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4" name="直接连接符 1733">
                      <a:extLst>
                        <a:ext uri="{FF2B5EF4-FFF2-40B4-BE49-F238E27FC236}">
                          <a16:creationId xmlns:a16="http://schemas.microsoft.com/office/drawing/2014/main" id="{1AC00990-3827-DAAE-9D06-B437739F4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335294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5" name="直接连接符 1734">
                      <a:extLst>
                        <a:ext uri="{FF2B5EF4-FFF2-40B4-BE49-F238E27FC236}">
                          <a16:creationId xmlns:a16="http://schemas.microsoft.com/office/drawing/2014/main" id="{88A9DE7A-1D17-DF99-E21F-53A1269144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497422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6" name="直接连接符 1735">
                      <a:extLst>
                        <a:ext uri="{FF2B5EF4-FFF2-40B4-BE49-F238E27FC236}">
                          <a16:creationId xmlns:a16="http://schemas.microsoft.com/office/drawing/2014/main" id="{63285297-87C0-7E29-3720-04AA17CF2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662792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7" name="直接连接符 1736">
                      <a:extLst>
                        <a:ext uri="{FF2B5EF4-FFF2-40B4-BE49-F238E27FC236}">
                          <a16:creationId xmlns:a16="http://schemas.microsoft.com/office/drawing/2014/main" id="{D42DE6B6-C1A0-FF32-A2C9-6DAE89E5B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818434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834951D-9753-BFE4-81E1-DBC79BFF7152}"/>
                      </a:ext>
                    </a:extLst>
                  </p:cNvPr>
                  <p:cNvSpPr/>
                  <p:nvPr/>
                </p:nvSpPr>
                <p:spPr>
                  <a:xfrm>
                    <a:off x="8706251" y="4408252"/>
                    <a:ext cx="236715" cy="199416"/>
                  </a:xfrm>
                  <a:prstGeom prst="rect">
                    <a:avLst/>
                  </a:prstGeom>
                  <a:solidFill>
                    <a:srgbClr val="70707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8" name="组合 1487">
                <a:extLst>
                  <a:ext uri="{FF2B5EF4-FFF2-40B4-BE49-F238E27FC236}">
                    <a16:creationId xmlns:a16="http://schemas.microsoft.com/office/drawing/2014/main" id="{6120E762-2F50-DE16-A59E-13BBA09DB2BD}"/>
                  </a:ext>
                </a:extLst>
              </p:cNvPr>
              <p:cNvGrpSpPr/>
              <p:nvPr/>
            </p:nvGrpSpPr>
            <p:grpSpPr>
              <a:xfrm>
                <a:off x="-4625750" y="1785141"/>
                <a:ext cx="855933" cy="685877"/>
                <a:chOff x="6736080" y="4899341"/>
                <a:chExt cx="1397528" cy="1060324"/>
              </a:xfrm>
            </p:grpSpPr>
            <p:sp>
              <p:nvSpPr>
                <p:cNvPr id="1719" name="矩形: 圆角 1718">
                  <a:extLst>
                    <a:ext uri="{FF2B5EF4-FFF2-40B4-BE49-F238E27FC236}">
                      <a16:creationId xmlns:a16="http://schemas.microsoft.com/office/drawing/2014/main" id="{7A0B6741-9CC4-AFDA-3E81-B79E403CB033}"/>
                    </a:ext>
                  </a:extLst>
                </p:cNvPr>
                <p:cNvSpPr/>
                <p:nvPr/>
              </p:nvSpPr>
              <p:spPr>
                <a:xfrm>
                  <a:off x="6736080" y="4899341"/>
                  <a:ext cx="1280160" cy="944880"/>
                </a:xfrm>
                <a:prstGeom prst="roundRect">
                  <a:avLst/>
                </a:prstGeom>
                <a:solidFill>
                  <a:srgbClr val="B3B2C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0" name="矩形: 圆角 1719">
                  <a:extLst>
                    <a:ext uri="{FF2B5EF4-FFF2-40B4-BE49-F238E27FC236}">
                      <a16:creationId xmlns:a16="http://schemas.microsoft.com/office/drawing/2014/main" id="{0142B81E-4954-47C5-C540-2EBE496523C5}"/>
                    </a:ext>
                  </a:extLst>
                </p:cNvPr>
                <p:cNvSpPr/>
                <p:nvPr/>
              </p:nvSpPr>
              <p:spPr>
                <a:xfrm>
                  <a:off x="6785036" y="4957063"/>
                  <a:ext cx="1280160" cy="944880"/>
                </a:xfrm>
                <a:prstGeom prst="roundRect">
                  <a:avLst/>
                </a:prstGeom>
                <a:solidFill>
                  <a:srgbClr val="0F6D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D46017E-9C8C-8996-81A5-3B749122A244}"/>
                    </a:ext>
                  </a:extLst>
                </p:cNvPr>
                <p:cNvGrpSpPr/>
                <p:nvPr/>
              </p:nvGrpSpPr>
              <p:grpSpPr>
                <a:xfrm>
                  <a:off x="6850305" y="5014785"/>
                  <a:ext cx="1283303" cy="944880"/>
                  <a:chOff x="6096000" y="4411813"/>
                  <a:chExt cx="1283303" cy="944880"/>
                </a:xfrm>
              </p:grpSpPr>
              <p:sp>
                <p:nvSpPr>
                  <p:cNvPr id="1722" name="矩形: 圆角 1721">
                    <a:extLst>
                      <a:ext uri="{FF2B5EF4-FFF2-40B4-BE49-F238E27FC236}">
                        <a16:creationId xmlns:a16="http://schemas.microsoft.com/office/drawing/2014/main" id="{4CFA1A4A-ECA3-2EFF-2173-4FB4DAB473B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411813"/>
                    <a:ext cx="1280160" cy="944880"/>
                  </a:xfrm>
                  <a:prstGeom prst="roundRect">
                    <a:avLst/>
                  </a:pr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grpSp>
                <p:nvGrpSpPr>
                  <p:cNvPr id="1723" name="组合 1722">
                    <a:extLst>
                      <a:ext uri="{FF2B5EF4-FFF2-40B4-BE49-F238E27FC236}">
                        <a16:creationId xmlns:a16="http://schemas.microsoft.com/office/drawing/2014/main" id="{581F749E-F634-213D-E746-A5FB32C1088C}"/>
                      </a:ext>
                    </a:extLst>
                  </p:cNvPr>
                  <p:cNvGrpSpPr/>
                  <p:nvPr/>
                </p:nvGrpSpPr>
                <p:grpSpPr>
                  <a:xfrm>
                    <a:off x="6099359" y="4884253"/>
                    <a:ext cx="1279944" cy="472440"/>
                    <a:chOff x="7380916" y="3163010"/>
                    <a:chExt cx="1279944" cy="472440"/>
                  </a:xfrm>
                </p:grpSpPr>
                <p:sp>
                  <p:nvSpPr>
                    <p:cNvPr id="1725" name="任意多边形: 形状 1724">
                      <a:extLst>
                        <a:ext uri="{FF2B5EF4-FFF2-40B4-BE49-F238E27FC236}">
                          <a16:creationId xmlns:a16="http://schemas.microsoft.com/office/drawing/2014/main" id="{7E0EF90A-2F8A-4668-0436-067213CE5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205" y="3179756"/>
                      <a:ext cx="843655" cy="455694"/>
                    </a:xfrm>
                    <a:custGeom>
                      <a:avLst/>
                      <a:gdLst>
                        <a:gd name="connsiteX0" fmla="*/ 669856 w 843655"/>
                        <a:gd name="connsiteY0" fmla="*/ 0 h 455694"/>
                        <a:gd name="connsiteX1" fmla="*/ 698321 w 843655"/>
                        <a:gd name="connsiteY1" fmla="*/ 9228 h 455694"/>
                        <a:gd name="connsiteX2" fmla="*/ 843655 w 843655"/>
                        <a:gd name="connsiteY2" fmla="*/ 110394 h 455694"/>
                        <a:gd name="connsiteX3" fmla="*/ 843655 w 843655"/>
                        <a:gd name="connsiteY3" fmla="*/ 298211 h 455694"/>
                        <a:gd name="connsiteX4" fmla="*/ 686172 w 843655"/>
                        <a:gd name="connsiteY4" fmla="*/ 455694 h 455694"/>
                        <a:gd name="connsiteX5" fmla="*/ 0 w 843655"/>
                        <a:gd name="connsiteY5" fmla="*/ 455694 h 455694"/>
                        <a:gd name="connsiteX6" fmla="*/ 641391 w 843655"/>
                        <a:gd name="connsiteY6" fmla="*/ 9228 h 455694"/>
                        <a:gd name="connsiteX7" fmla="*/ 669856 w 843655"/>
                        <a:gd name="connsiteY7" fmla="*/ 0 h 455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43655" h="455694">
                          <a:moveTo>
                            <a:pt x="669856" y="0"/>
                          </a:moveTo>
                          <a:cubicBezTo>
                            <a:pt x="679669" y="0"/>
                            <a:pt x="689483" y="3076"/>
                            <a:pt x="698321" y="9228"/>
                          </a:cubicBezTo>
                          <a:lnTo>
                            <a:pt x="843655" y="110394"/>
                          </a:lnTo>
                          <a:lnTo>
                            <a:pt x="843655" y="298211"/>
                          </a:lnTo>
                          <a:cubicBezTo>
                            <a:pt x="843655" y="385186"/>
                            <a:pt x="773147" y="455694"/>
                            <a:pt x="686172" y="455694"/>
                          </a:cubicBezTo>
                          <a:lnTo>
                            <a:pt x="0" y="455694"/>
                          </a:lnTo>
                          <a:lnTo>
                            <a:pt x="641391" y="9228"/>
                          </a:lnTo>
                          <a:cubicBezTo>
                            <a:pt x="650230" y="3076"/>
                            <a:pt x="660043" y="0"/>
                            <a:pt x="669856" y="0"/>
                          </a:cubicBezTo>
                          <a:close/>
                        </a:path>
                      </a:pathLst>
                    </a:custGeom>
                    <a:solidFill>
                      <a:srgbClr val="C4E7E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26" name="任意多边形: 形状 1725">
                      <a:extLst>
                        <a:ext uri="{FF2B5EF4-FFF2-40B4-BE49-F238E27FC236}">
                          <a16:creationId xmlns:a16="http://schemas.microsoft.com/office/drawing/2014/main" id="{A8E99F96-51F9-841F-96A2-FC0551EEE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916" y="3163010"/>
                      <a:ext cx="1004737" cy="472440"/>
                    </a:xfrm>
                    <a:custGeom>
                      <a:avLst/>
                      <a:gdLst>
                        <a:gd name="connsiteX0" fmla="*/ 310823 w 1004737"/>
                        <a:gd name="connsiteY0" fmla="*/ 0 h 472440"/>
                        <a:gd name="connsiteX1" fmla="*/ 339289 w 1004737"/>
                        <a:gd name="connsiteY1" fmla="*/ 9228 h 472440"/>
                        <a:gd name="connsiteX2" fmla="*/ 1004737 w 1004737"/>
                        <a:gd name="connsiteY2" fmla="*/ 472440 h 472440"/>
                        <a:gd name="connsiteX3" fmla="*/ 157483 w 1004737"/>
                        <a:gd name="connsiteY3" fmla="*/ 472440 h 472440"/>
                        <a:gd name="connsiteX4" fmla="*/ 0 w 1004737"/>
                        <a:gd name="connsiteY4" fmla="*/ 314957 h 472440"/>
                        <a:gd name="connsiteX5" fmla="*/ 0 w 1004737"/>
                        <a:gd name="connsiteY5" fmla="*/ 205775 h 472440"/>
                        <a:gd name="connsiteX6" fmla="*/ 282358 w 1004737"/>
                        <a:gd name="connsiteY6" fmla="*/ 9228 h 472440"/>
                        <a:gd name="connsiteX7" fmla="*/ 310823 w 1004737"/>
                        <a:gd name="connsiteY7" fmla="*/ 0 h 472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4737" h="472440">
                          <a:moveTo>
                            <a:pt x="310823" y="0"/>
                          </a:moveTo>
                          <a:cubicBezTo>
                            <a:pt x="320637" y="0"/>
                            <a:pt x="330450" y="3076"/>
                            <a:pt x="339289" y="9228"/>
                          </a:cubicBezTo>
                          <a:lnTo>
                            <a:pt x="1004737" y="472440"/>
                          </a:lnTo>
                          <a:lnTo>
                            <a:pt x="157483" y="472440"/>
                          </a:lnTo>
                          <a:cubicBezTo>
                            <a:pt x="70508" y="472440"/>
                            <a:pt x="0" y="401932"/>
                            <a:pt x="0" y="314957"/>
                          </a:cubicBezTo>
                          <a:lnTo>
                            <a:pt x="0" y="205775"/>
                          </a:lnTo>
                          <a:lnTo>
                            <a:pt x="282358" y="9228"/>
                          </a:lnTo>
                          <a:cubicBezTo>
                            <a:pt x="291197" y="3076"/>
                            <a:pt x="301010" y="0"/>
                            <a:pt x="310823" y="0"/>
                          </a:cubicBezTo>
                          <a:close/>
                        </a:path>
                      </a:pathLst>
                    </a:custGeom>
                    <a:solidFill>
                      <a:srgbClr val="00A6A6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sp>
                <p:nvSpPr>
                  <p:cNvPr id="1724" name="椭圆 1723">
                    <a:extLst>
                      <a:ext uri="{FF2B5EF4-FFF2-40B4-BE49-F238E27FC236}">
                        <a16:creationId xmlns:a16="http://schemas.microsoft.com/office/drawing/2014/main" id="{9695AF1B-58F5-05E2-AAF8-8FA23AF27D6C}"/>
                      </a:ext>
                    </a:extLst>
                  </p:cNvPr>
                  <p:cNvSpPr/>
                  <p:nvPr/>
                </p:nvSpPr>
                <p:spPr>
                  <a:xfrm>
                    <a:off x="6991334" y="4554340"/>
                    <a:ext cx="225524" cy="225524"/>
                  </a:xfrm>
                  <a:prstGeom prst="ellipse">
                    <a:avLst/>
                  </a:prstGeom>
                  <a:solidFill>
                    <a:srgbClr val="F9E65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9" name="组合 1488">
                <a:extLst>
                  <a:ext uri="{FF2B5EF4-FFF2-40B4-BE49-F238E27FC236}">
                    <a16:creationId xmlns:a16="http://schemas.microsoft.com/office/drawing/2014/main" id="{D4A75BD2-36EB-6A63-0770-7E2543C02F46}"/>
                  </a:ext>
                </a:extLst>
              </p:cNvPr>
              <p:cNvGrpSpPr/>
              <p:nvPr/>
            </p:nvGrpSpPr>
            <p:grpSpPr>
              <a:xfrm>
                <a:off x="-2944694" y="3133546"/>
                <a:ext cx="948751" cy="785022"/>
                <a:chOff x="3254067" y="3967672"/>
                <a:chExt cx="1477953" cy="1297748"/>
              </a:xfrm>
            </p:grpSpPr>
            <p:grpSp>
              <p:nvGrpSpPr>
                <p:cNvPr id="1669" name="组合 1668">
                  <a:extLst>
                    <a:ext uri="{FF2B5EF4-FFF2-40B4-BE49-F238E27FC236}">
                      <a16:creationId xmlns:a16="http://schemas.microsoft.com/office/drawing/2014/main" id="{56A832C8-B7B3-5C76-9870-96ABBE5F1230}"/>
                    </a:ext>
                  </a:extLst>
                </p:cNvPr>
                <p:cNvGrpSpPr/>
                <p:nvPr/>
              </p:nvGrpSpPr>
              <p:grpSpPr>
                <a:xfrm>
                  <a:off x="364229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15" name="椭圆 1714">
                    <a:extLst>
                      <a:ext uri="{FF2B5EF4-FFF2-40B4-BE49-F238E27FC236}">
                        <a16:creationId xmlns:a16="http://schemas.microsoft.com/office/drawing/2014/main" id="{A958903E-A9A2-5678-A8B3-8835C86BAFD7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6" name="椭圆 1715">
                    <a:extLst>
                      <a:ext uri="{FF2B5EF4-FFF2-40B4-BE49-F238E27FC236}">
                        <a16:creationId xmlns:a16="http://schemas.microsoft.com/office/drawing/2014/main" id="{1B8B8866-1996-560E-1658-4FA3DDB64BB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7" name="椭圆 1716">
                    <a:extLst>
                      <a:ext uri="{FF2B5EF4-FFF2-40B4-BE49-F238E27FC236}">
                        <a16:creationId xmlns:a16="http://schemas.microsoft.com/office/drawing/2014/main" id="{D7A4D362-3402-66E7-415C-83D0276EB48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8" name="椭圆 1717">
                    <a:extLst>
                      <a:ext uri="{FF2B5EF4-FFF2-40B4-BE49-F238E27FC236}">
                        <a16:creationId xmlns:a16="http://schemas.microsoft.com/office/drawing/2014/main" id="{D5745C41-13F1-C800-7E7B-256BA1957D07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0" name="组合 1669">
                  <a:extLst>
                    <a:ext uri="{FF2B5EF4-FFF2-40B4-BE49-F238E27FC236}">
                      <a16:creationId xmlns:a16="http://schemas.microsoft.com/office/drawing/2014/main" id="{44342EF3-6249-0F7B-1F34-DEE20257E274}"/>
                    </a:ext>
                  </a:extLst>
                </p:cNvPr>
                <p:cNvGrpSpPr/>
                <p:nvPr/>
              </p:nvGrpSpPr>
              <p:grpSpPr>
                <a:xfrm>
                  <a:off x="3254067" y="4168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12" name="椭圆 1711">
                    <a:extLst>
                      <a:ext uri="{FF2B5EF4-FFF2-40B4-BE49-F238E27FC236}">
                        <a16:creationId xmlns:a16="http://schemas.microsoft.com/office/drawing/2014/main" id="{D99644DD-08A6-EA4F-EC6F-653D90F32D7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3" name="椭圆 1712">
                    <a:extLst>
                      <a:ext uri="{FF2B5EF4-FFF2-40B4-BE49-F238E27FC236}">
                        <a16:creationId xmlns:a16="http://schemas.microsoft.com/office/drawing/2014/main" id="{708F53FC-DD05-114B-3351-590E628D8F5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4" name="椭圆 1713">
                    <a:extLst>
                      <a:ext uri="{FF2B5EF4-FFF2-40B4-BE49-F238E27FC236}">
                        <a16:creationId xmlns:a16="http://schemas.microsoft.com/office/drawing/2014/main" id="{D5EE227F-216A-2E3D-2528-1246BAFAE1E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1" name="组合 1670">
                  <a:extLst>
                    <a:ext uri="{FF2B5EF4-FFF2-40B4-BE49-F238E27FC236}">
                      <a16:creationId xmlns:a16="http://schemas.microsoft.com/office/drawing/2014/main" id="{4C076B5F-6FB3-525B-CECD-B6F3808BADC0}"/>
                    </a:ext>
                  </a:extLst>
                </p:cNvPr>
                <p:cNvGrpSpPr/>
                <p:nvPr/>
              </p:nvGrpSpPr>
              <p:grpSpPr>
                <a:xfrm>
                  <a:off x="391768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08" name="椭圆 1707">
                    <a:extLst>
                      <a:ext uri="{FF2B5EF4-FFF2-40B4-BE49-F238E27FC236}">
                        <a16:creationId xmlns:a16="http://schemas.microsoft.com/office/drawing/2014/main" id="{32F17CD6-29D9-C80B-79DB-7D206F755732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9" name="椭圆 1708">
                    <a:extLst>
                      <a:ext uri="{FF2B5EF4-FFF2-40B4-BE49-F238E27FC236}">
                        <a16:creationId xmlns:a16="http://schemas.microsoft.com/office/drawing/2014/main" id="{6B8894CB-2C93-3A2C-7B94-1D8DAA995983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0" name="椭圆 1709">
                    <a:extLst>
                      <a:ext uri="{FF2B5EF4-FFF2-40B4-BE49-F238E27FC236}">
                        <a16:creationId xmlns:a16="http://schemas.microsoft.com/office/drawing/2014/main" id="{2EC03CD5-0531-770D-9262-ED38A42DCEC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1" name="椭圆 1710">
                    <a:extLst>
                      <a:ext uri="{FF2B5EF4-FFF2-40B4-BE49-F238E27FC236}">
                        <a16:creationId xmlns:a16="http://schemas.microsoft.com/office/drawing/2014/main" id="{31AC6F90-9D6D-A380-D67C-F0CECA6AAD8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72" name="直接连接符 1671">
                  <a:extLst>
                    <a:ext uri="{FF2B5EF4-FFF2-40B4-BE49-F238E27FC236}">
                      <a16:creationId xmlns:a16="http://schemas.microsoft.com/office/drawing/2014/main" id="{12EB44F4-CA35-3406-EAE9-AEDCA9575732}"/>
                    </a:ext>
                  </a:extLst>
                </p:cNvPr>
                <p:cNvCxnSpPr>
                  <a:stCxn id="1712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直接连接符 1672">
                  <a:extLst>
                    <a:ext uri="{FF2B5EF4-FFF2-40B4-BE49-F238E27FC236}">
                      <a16:creationId xmlns:a16="http://schemas.microsoft.com/office/drawing/2014/main" id="{D3A89CBB-9520-811B-76F1-3F23857DA75A}"/>
                    </a:ext>
                  </a:extLst>
                </p:cNvPr>
                <p:cNvCxnSpPr>
                  <a:stCxn id="1713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直接连接符 1673">
                  <a:extLst>
                    <a:ext uri="{FF2B5EF4-FFF2-40B4-BE49-F238E27FC236}">
                      <a16:creationId xmlns:a16="http://schemas.microsoft.com/office/drawing/2014/main" id="{6CDD1950-EA3D-2EF1-AE1E-F89DAA0ADF72}"/>
                    </a:ext>
                  </a:extLst>
                </p:cNvPr>
                <p:cNvCxnSpPr>
                  <a:stCxn id="1712" idx="6"/>
                  <a:endCxn id="1717" idx="2"/>
                </p:cNvCxnSpPr>
                <p:nvPr/>
              </p:nvCxnSpPr>
              <p:spPr>
                <a:xfrm>
                  <a:off x="3397095" y="4258202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9CBCEB25-E6D4-F11A-F422-23ADED3A6FEF}"/>
                    </a:ext>
                  </a:extLst>
                </p:cNvPr>
                <p:cNvCxnSpPr>
                  <a:stCxn id="1712" idx="6"/>
                  <a:endCxn id="1718" idx="2"/>
                </p:cNvCxnSpPr>
                <p:nvPr/>
              </p:nvCxnSpPr>
              <p:spPr>
                <a:xfrm>
                  <a:off x="3397095" y="4258202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B140A1D2-62C9-E03D-D304-9C66A3053357}"/>
                    </a:ext>
                  </a:extLst>
                </p:cNvPr>
                <p:cNvCxnSpPr>
                  <a:stCxn id="1713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7" name="直接连接符 1676">
                  <a:extLst>
                    <a:ext uri="{FF2B5EF4-FFF2-40B4-BE49-F238E27FC236}">
                      <a16:creationId xmlns:a16="http://schemas.microsoft.com/office/drawing/2014/main" id="{C9CDD53D-04F5-14E0-E88A-9149C8E6D64B}"/>
                    </a:ext>
                  </a:extLst>
                </p:cNvPr>
                <p:cNvCxnSpPr>
                  <a:stCxn id="1713" idx="6"/>
                  <a:endCxn id="1718" idx="2"/>
                </p:cNvCxnSpPr>
                <p:nvPr/>
              </p:nvCxnSpPr>
              <p:spPr>
                <a:xfrm>
                  <a:off x="3397095" y="4640579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直接连接符 1677">
                  <a:extLst>
                    <a:ext uri="{FF2B5EF4-FFF2-40B4-BE49-F238E27FC236}">
                      <a16:creationId xmlns:a16="http://schemas.microsoft.com/office/drawing/2014/main" id="{B6E11136-A00B-127D-595B-F3B475F1BFFC}"/>
                    </a:ext>
                  </a:extLst>
                </p:cNvPr>
                <p:cNvCxnSpPr>
                  <a:stCxn id="1713" idx="6"/>
                  <a:endCxn id="1715" idx="2"/>
                </p:cNvCxnSpPr>
                <p:nvPr/>
              </p:nvCxnSpPr>
              <p:spPr>
                <a:xfrm>
                  <a:off x="3397095" y="4640579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直接连接符 1678">
                  <a:extLst>
                    <a:ext uri="{FF2B5EF4-FFF2-40B4-BE49-F238E27FC236}">
                      <a16:creationId xmlns:a16="http://schemas.microsoft.com/office/drawing/2014/main" id="{082EAC6C-A6EE-CEC5-C979-12B5658122D0}"/>
                    </a:ext>
                  </a:extLst>
                </p:cNvPr>
                <p:cNvCxnSpPr>
                  <a:stCxn id="1714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直接连接符 1679">
                  <a:extLst>
                    <a:ext uri="{FF2B5EF4-FFF2-40B4-BE49-F238E27FC236}">
                      <a16:creationId xmlns:a16="http://schemas.microsoft.com/office/drawing/2014/main" id="{A16204C0-58D6-DBCE-CDF2-0CAE514BD36F}"/>
                    </a:ext>
                  </a:extLst>
                </p:cNvPr>
                <p:cNvCxnSpPr>
                  <a:stCxn id="1714" idx="6"/>
                  <a:endCxn id="1718" idx="2"/>
                </p:cNvCxnSpPr>
                <p:nvPr/>
              </p:nvCxnSpPr>
              <p:spPr>
                <a:xfrm flipV="1">
                  <a:off x="3397095" y="4802931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直接连接符 1680">
                  <a:extLst>
                    <a:ext uri="{FF2B5EF4-FFF2-40B4-BE49-F238E27FC236}">
                      <a16:creationId xmlns:a16="http://schemas.microsoft.com/office/drawing/2014/main" id="{9E9710A1-A479-59EC-C8D9-D015966DE357}"/>
                    </a:ext>
                  </a:extLst>
                </p:cNvPr>
                <p:cNvCxnSpPr>
                  <a:stCxn id="1716" idx="6"/>
                  <a:endCxn id="1709" idx="2"/>
                </p:cNvCxnSpPr>
                <p:nvPr/>
              </p:nvCxnSpPr>
              <p:spPr>
                <a:xfrm>
                  <a:off x="3785320" y="405739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直接连接符 1681">
                  <a:extLst>
                    <a:ext uri="{FF2B5EF4-FFF2-40B4-BE49-F238E27FC236}">
                      <a16:creationId xmlns:a16="http://schemas.microsoft.com/office/drawing/2014/main" id="{71168E22-019D-2D4D-1340-DAB56681EDCF}"/>
                    </a:ext>
                  </a:extLst>
                </p:cNvPr>
                <p:cNvCxnSpPr>
                  <a:stCxn id="1716" idx="6"/>
                  <a:endCxn id="1710" idx="2"/>
                </p:cNvCxnSpPr>
                <p:nvPr/>
              </p:nvCxnSpPr>
              <p:spPr>
                <a:xfrm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直接连接符 1682">
                  <a:extLst>
                    <a:ext uri="{FF2B5EF4-FFF2-40B4-BE49-F238E27FC236}">
                      <a16:creationId xmlns:a16="http://schemas.microsoft.com/office/drawing/2014/main" id="{74E57E38-9E1C-2C63-22B5-A14D83E4F3E1}"/>
                    </a:ext>
                  </a:extLst>
                </p:cNvPr>
                <p:cNvCxnSpPr>
                  <a:stCxn id="1709" idx="2"/>
                  <a:endCxn id="1717" idx="6"/>
                </p:cNvCxnSpPr>
                <p:nvPr/>
              </p:nvCxnSpPr>
              <p:spPr>
                <a:xfrm flipH="1"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直接连接符 1683">
                  <a:extLst>
                    <a:ext uri="{FF2B5EF4-FFF2-40B4-BE49-F238E27FC236}">
                      <a16:creationId xmlns:a16="http://schemas.microsoft.com/office/drawing/2014/main" id="{218E79D4-90B4-B01F-5436-B146A56AE0E4}"/>
                    </a:ext>
                  </a:extLst>
                </p:cNvPr>
                <p:cNvCxnSpPr>
                  <a:stCxn id="1717" idx="6"/>
                  <a:endCxn id="1710" idx="2"/>
                </p:cNvCxnSpPr>
                <p:nvPr/>
              </p:nvCxnSpPr>
              <p:spPr>
                <a:xfrm>
                  <a:off x="3785320" y="443016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直接连接符 1684">
                  <a:extLst>
                    <a:ext uri="{FF2B5EF4-FFF2-40B4-BE49-F238E27FC236}">
                      <a16:creationId xmlns:a16="http://schemas.microsoft.com/office/drawing/2014/main" id="{73A08BD0-0DA8-A9D5-F731-C90FD48EE231}"/>
                    </a:ext>
                  </a:extLst>
                </p:cNvPr>
                <p:cNvCxnSpPr>
                  <a:stCxn id="1717" idx="6"/>
                  <a:endCxn id="1711" idx="2"/>
                </p:cNvCxnSpPr>
                <p:nvPr/>
              </p:nvCxnSpPr>
              <p:spPr>
                <a:xfrm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直接连接符 1685">
                  <a:extLst>
                    <a:ext uri="{FF2B5EF4-FFF2-40B4-BE49-F238E27FC236}">
                      <a16:creationId xmlns:a16="http://schemas.microsoft.com/office/drawing/2014/main" id="{28076FF9-75F9-232C-F073-A37CD8079CB0}"/>
                    </a:ext>
                  </a:extLst>
                </p:cNvPr>
                <p:cNvCxnSpPr>
                  <a:stCxn id="1710" idx="2"/>
                  <a:endCxn id="1718" idx="6"/>
                </p:cNvCxnSpPr>
                <p:nvPr/>
              </p:nvCxnSpPr>
              <p:spPr>
                <a:xfrm flipH="1"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直接连接符 1686">
                  <a:extLst>
                    <a:ext uri="{FF2B5EF4-FFF2-40B4-BE49-F238E27FC236}">
                      <a16:creationId xmlns:a16="http://schemas.microsoft.com/office/drawing/2014/main" id="{7AE5A754-F0E7-AB88-F3E2-578F32CCB41D}"/>
                    </a:ext>
                  </a:extLst>
                </p:cNvPr>
                <p:cNvCxnSpPr>
                  <a:stCxn id="1718" idx="6"/>
                  <a:endCxn id="1711" idx="2"/>
                </p:cNvCxnSpPr>
                <p:nvPr/>
              </p:nvCxnSpPr>
              <p:spPr>
                <a:xfrm>
                  <a:off x="3785320" y="480293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>
                  <a:extLst>
                    <a:ext uri="{FF2B5EF4-FFF2-40B4-BE49-F238E27FC236}">
                      <a16:creationId xmlns:a16="http://schemas.microsoft.com/office/drawing/2014/main" id="{0327332D-AB89-2923-FF5F-8CC21FE8AC4D}"/>
                    </a:ext>
                  </a:extLst>
                </p:cNvPr>
                <p:cNvCxnSpPr>
                  <a:stCxn id="1711" idx="2"/>
                  <a:endCxn id="1715" idx="6"/>
                </p:cNvCxnSpPr>
                <p:nvPr/>
              </p:nvCxnSpPr>
              <p:spPr>
                <a:xfrm flipH="1"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直接连接符 1688">
                  <a:extLst>
                    <a:ext uri="{FF2B5EF4-FFF2-40B4-BE49-F238E27FC236}">
                      <a16:creationId xmlns:a16="http://schemas.microsoft.com/office/drawing/2014/main" id="{7FF83216-FD29-0492-0115-92D253B8B8B0}"/>
                    </a:ext>
                  </a:extLst>
                </p:cNvPr>
                <p:cNvCxnSpPr>
                  <a:stCxn id="1715" idx="6"/>
                  <a:endCxn id="1708" idx="2"/>
                </p:cNvCxnSpPr>
                <p:nvPr/>
              </p:nvCxnSpPr>
              <p:spPr>
                <a:xfrm>
                  <a:off x="3785320" y="5175700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直接连接符 1689">
                  <a:extLst>
                    <a:ext uri="{FF2B5EF4-FFF2-40B4-BE49-F238E27FC236}">
                      <a16:creationId xmlns:a16="http://schemas.microsoft.com/office/drawing/2014/main" id="{ACCA2346-F3D5-089A-FF77-E58AFDE1B61E}"/>
                    </a:ext>
                  </a:extLst>
                </p:cNvPr>
                <p:cNvCxnSpPr>
                  <a:stCxn id="1718" idx="6"/>
                  <a:endCxn id="1708" idx="2"/>
                </p:cNvCxnSpPr>
                <p:nvPr/>
              </p:nvCxnSpPr>
              <p:spPr>
                <a:xfrm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91" name="组合 1690">
                  <a:extLst>
                    <a:ext uri="{FF2B5EF4-FFF2-40B4-BE49-F238E27FC236}">
                      <a16:creationId xmlns:a16="http://schemas.microsoft.com/office/drawing/2014/main" id="{4674B8A3-B1F9-266C-C183-4C0BF1017531}"/>
                    </a:ext>
                  </a:extLst>
                </p:cNvPr>
                <p:cNvGrpSpPr/>
                <p:nvPr/>
              </p:nvGrpSpPr>
              <p:grpSpPr>
                <a:xfrm>
                  <a:off x="4297108" y="4171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05" name="椭圆 1704">
                    <a:extLst>
                      <a:ext uri="{FF2B5EF4-FFF2-40B4-BE49-F238E27FC236}">
                        <a16:creationId xmlns:a16="http://schemas.microsoft.com/office/drawing/2014/main" id="{761DAFFD-E0E2-45F7-2E3A-61332574E8B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6" name="椭圆 1705">
                    <a:extLst>
                      <a:ext uri="{FF2B5EF4-FFF2-40B4-BE49-F238E27FC236}">
                        <a16:creationId xmlns:a16="http://schemas.microsoft.com/office/drawing/2014/main" id="{16A27B7E-BDE8-35BB-979E-760F33F27D9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7" name="椭圆 1706">
                    <a:extLst>
                      <a:ext uri="{FF2B5EF4-FFF2-40B4-BE49-F238E27FC236}">
                        <a16:creationId xmlns:a16="http://schemas.microsoft.com/office/drawing/2014/main" id="{03140C5E-EBAB-B266-8696-8BFE81AF92BC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92" name="直接连接符 1691">
                  <a:extLst>
                    <a:ext uri="{FF2B5EF4-FFF2-40B4-BE49-F238E27FC236}">
                      <a16:creationId xmlns:a16="http://schemas.microsoft.com/office/drawing/2014/main" id="{62F7AAAF-F8F2-E247-661E-47B56923AAF6}"/>
                    </a:ext>
                  </a:extLst>
                </p:cNvPr>
                <p:cNvCxnSpPr>
                  <a:stCxn id="1714" idx="6"/>
                  <a:endCxn id="1715" idx="2"/>
                </p:cNvCxnSpPr>
                <p:nvPr/>
              </p:nvCxnSpPr>
              <p:spPr>
                <a:xfrm>
                  <a:off x="3397095" y="5024033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>
                  <a:extLst>
                    <a:ext uri="{FF2B5EF4-FFF2-40B4-BE49-F238E27FC236}">
                      <a16:creationId xmlns:a16="http://schemas.microsoft.com/office/drawing/2014/main" id="{6BF05095-B912-BA8A-76E4-6916CE7DB351}"/>
                    </a:ext>
                  </a:extLst>
                </p:cNvPr>
                <p:cNvCxnSpPr>
                  <a:stCxn id="1709" idx="6"/>
                  <a:endCxn id="1705" idx="2"/>
                </p:cNvCxnSpPr>
                <p:nvPr/>
              </p:nvCxnSpPr>
              <p:spPr>
                <a:xfrm>
                  <a:off x="4060709" y="4057392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直接连接符 1693">
                  <a:extLst>
                    <a:ext uri="{FF2B5EF4-FFF2-40B4-BE49-F238E27FC236}">
                      <a16:creationId xmlns:a16="http://schemas.microsoft.com/office/drawing/2014/main" id="{4CCEDDEA-765C-1595-181B-7A27CB98321F}"/>
                    </a:ext>
                  </a:extLst>
                </p:cNvPr>
                <p:cNvCxnSpPr>
                  <a:stCxn id="1709" idx="6"/>
                  <a:endCxn id="1706" idx="2"/>
                </p:cNvCxnSpPr>
                <p:nvPr/>
              </p:nvCxnSpPr>
              <p:spPr>
                <a:xfrm>
                  <a:off x="4060709" y="4057392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>
                  <a:extLst>
                    <a:ext uri="{FF2B5EF4-FFF2-40B4-BE49-F238E27FC236}">
                      <a16:creationId xmlns:a16="http://schemas.microsoft.com/office/drawing/2014/main" id="{FEB1E006-A7F6-3056-383D-7F4CD43AEC78}"/>
                    </a:ext>
                  </a:extLst>
                </p:cNvPr>
                <p:cNvCxnSpPr>
                  <a:stCxn id="1710" idx="6"/>
                  <a:endCxn id="1706" idx="2"/>
                </p:cNvCxnSpPr>
                <p:nvPr/>
              </p:nvCxnSpPr>
              <p:spPr>
                <a:xfrm>
                  <a:off x="4060709" y="4430161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>
                  <a:extLst>
                    <a:ext uri="{FF2B5EF4-FFF2-40B4-BE49-F238E27FC236}">
                      <a16:creationId xmlns:a16="http://schemas.microsoft.com/office/drawing/2014/main" id="{EB6FD191-CA7F-9402-07C0-CDFF75A7B126}"/>
                    </a:ext>
                  </a:extLst>
                </p:cNvPr>
                <p:cNvCxnSpPr>
                  <a:stCxn id="1710" idx="6"/>
                  <a:endCxn id="1707" idx="2"/>
                </p:cNvCxnSpPr>
                <p:nvPr/>
              </p:nvCxnSpPr>
              <p:spPr>
                <a:xfrm>
                  <a:off x="4060709" y="4430161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>
                  <a:extLst>
                    <a:ext uri="{FF2B5EF4-FFF2-40B4-BE49-F238E27FC236}">
                      <a16:creationId xmlns:a16="http://schemas.microsoft.com/office/drawing/2014/main" id="{C7B5F18D-7D94-A456-C4C7-745CBC736BB3}"/>
                    </a:ext>
                  </a:extLst>
                </p:cNvPr>
                <p:cNvCxnSpPr>
                  <a:stCxn id="1708" idx="6"/>
                  <a:endCxn id="1707" idx="2"/>
                </p:cNvCxnSpPr>
                <p:nvPr/>
              </p:nvCxnSpPr>
              <p:spPr>
                <a:xfrm flipV="1">
                  <a:off x="4060709" y="5027033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>
                  <a:extLst>
                    <a:ext uri="{FF2B5EF4-FFF2-40B4-BE49-F238E27FC236}">
                      <a16:creationId xmlns:a16="http://schemas.microsoft.com/office/drawing/2014/main" id="{5F7F8B51-2924-785A-F294-844AF977ABA7}"/>
                    </a:ext>
                  </a:extLst>
                </p:cNvPr>
                <p:cNvCxnSpPr>
                  <a:stCxn id="1711" idx="6"/>
                  <a:endCxn id="1707" idx="2"/>
                </p:cNvCxnSpPr>
                <p:nvPr/>
              </p:nvCxnSpPr>
              <p:spPr>
                <a:xfrm>
                  <a:off x="4060709" y="4802931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>
                  <a:extLst>
                    <a:ext uri="{FF2B5EF4-FFF2-40B4-BE49-F238E27FC236}">
                      <a16:creationId xmlns:a16="http://schemas.microsoft.com/office/drawing/2014/main" id="{B8931862-BEAA-997D-D993-C0FFA1E7810A}"/>
                    </a:ext>
                  </a:extLst>
                </p:cNvPr>
                <p:cNvCxnSpPr>
                  <a:stCxn id="1711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0" name="直接连接符 1699">
                  <a:extLst>
                    <a:ext uri="{FF2B5EF4-FFF2-40B4-BE49-F238E27FC236}">
                      <a16:creationId xmlns:a16="http://schemas.microsoft.com/office/drawing/2014/main" id="{3F99DF6C-AFC6-44AF-2418-3936177D1222}"/>
                    </a:ext>
                  </a:extLst>
                </p:cNvPr>
                <p:cNvCxnSpPr>
                  <a:stCxn id="1708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>
                  <a:extLst>
                    <a:ext uri="{FF2B5EF4-FFF2-40B4-BE49-F238E27FC236}">
                      <a16:creationId xmlns:a16="http://schemas.microsoft.com/office/drawing/2014/main" id="{E3BBB7DC-8044-4039-4DC0-DAA93F19FED7}"/>
                    </a:ext>
                  </a:extLst>
                </p:cNvPr>
                <p:cNvCxnSpPr>
                  <a:stCxn id="1710" idx="6"/>
                  <a:endCxn id="1705" idx="2"/>
                </p:cNvCxnSpPr>
                <p:nvPr/>
              </p:nvCxnSpPr>
              <p:spPr>
                <a:xfrm flipV="1">
                  <a:off x="4060709" y="4261202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直接箭头连接符 1701">
                  <a:extLst>
                    <a:ext uri="{FF2B5EF4-FFF2-40B4-BE49-F238E27FC236}">
                      <a16:creationId xmlns:a16="http://schemas.microsoft.com/office/drawing/2014/main" id="{ECDD17CC-A1BE-B7CD-3A20-C19E37D7330B}"/>
                    </a:ext>
                  </a:extLst>
                </p:cNvPr>
                <p:cNvCxnSpPr>
                  <a:stCxn id="1705" idx="6"/>
                </p:cNvCxnSpPr>
                <p:nvPr/>
              </p:nvCxnSpPr>
              <p:spPr>
                <a:xfrm flipV="1">
                  <a:off x="4440136" y="4258202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箭头连接符 1702">
                  <a:extLst>
                    <a:ext uri="{FF2B5EF4-FFF2-40B4-BE49-F238E27FC236}">
                      <a16:creationId xmlns:a16="http://schemas.microsoft.com/office/drawing/2014/main" id="{A1EDC767-0A7D-BC01-2D1D-E9B9AD54A64F}"/>
                    </a:ext>
                  </a:extLst>
                </p:cNvPr>
                <p:cNvCxnSpPr/>
                <p:nvPr/>
              </p:nvCxnSpPr>
              <p:spPr>
                <a:xfrm flipV="1">
                  <a:off x="4440135" y="463757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直接箭头连接符 1703">
                  <a:extLst>
                    <a:ext uri="{FF2B5EF4-FFF2-40B4-BE49-F238E27FC236}">
                      <a16:creationId xmlns:a16="http://schemas.microsoft.com/office/drawing/2014/main" id="{81D29B7F-C536-AE4F-FCCA-EE84324A276C}"/>
                    </a:ext>
                  </a:extLst>
                </p:cNvPr>
                <p:cNvCxnSpPr/>
                <p:nvPr/>
              </p:nvCxnSpPr>
              <p:spPr>
                <a:xfrm flipV="1">
                  <a:off x="4440134" y="5027517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0" name="组合 1489">
                <a:extLst>
                  <a:ext uri="{FF2B5EF4-FFF2-40B4-BE49-F238E27FC236}">
                    <a16:creationId xmlns:a16="http://schemas.microsoft.com/office/drawing/2014/main" id="{ABB91BEE-78CA-AC94-90DF-549C7CFCD3F1}"/>
                  </a:ext>
                </a:extLst>
              </p:cNvPr>
              <p:cNvGrpSpPr/>
              <p:nvPr/>
            </p:nvGrpSpPr>
            <p:grpSpPr>
              <a:xfrm>
                <a:off x="-2947890" y="1736493"/>
                <a:ext cx="944735" cy="783172"/>
                <a:chOff x="7787967" y="3970614"/>
                <a:chExt cx="1477953" cy="1297748"/>
              </a:xfrm>
            </p:grpSpPr>
            <p:grpSp>
              <p:nvGrpSpPr>
                <p:cNvPr id="1619" name="组合 1618">
                  <a:extLst>
                    <a:ext uri="{FF2B5EF4-FFF2-40B4-BE49-F238E27FC236}">
                      <a16:creationId xmlns:a16="http://schemas.microsoft.com/office/drawing/2014/main" id="{C2E5BF11-AC4F-3712-2078-E6BC1505E8DC}"/>
                    </a:ext>
                  </a:extLst>
                </p:cNvPr>
                <p:cNvGrpSpPr/>
                <p:nvPr/>
              </p:nvGrpSpPr>
              <p:grpSpPr>
                <a:xfrm>
                  <a:off x="8176191" y="3970616"/>
                  <a:ext cx="143028" cy="1297746"/>
                  <a:chOff x="3531142" y="2334634"/>
                  <a:chExt cx="136186" cy="984924"/>
                </a:xfrm>
                <a:solidFill>
                  <a:srgbClr val="5A8CFC"/>
                </a:solidFill>
              </p:grpSpPr>
              <p:sp>
                <p:nvSpPr>
                  <p:cNvPr id="1665" name="椭圆 1664">
                    <a:extLst>
                      <a:ext uri="{FF2B5EF4-FFF2-40B4-BE49-F238E27FC236}">
                        <a16:creationId xmlns:a16="http://schemas.microsoft.com/office/drawing/2014/main" id="{33234355-852A-0C66-2836-4B83910A5D4B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7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6" name="椭圆 1665">
                    <a:extLst>
                      <a:ext uri="{FF2B5EF4-FFF2-40B4-BE49-F238E27FC236}">
                        <a16:creationId xmlns:a16="http://schemas.microsoft.com/office/drawing/2014/main" id="{19CAB942-7256-6778-954D-52AD2F97835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4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7" name="椭圆 1666">
                    <a:extLst>
                      <a:ext uri="{FF2B5EF4-FFF2-40B4-BE49-F238E27FC236}">
                        <a16:creationId xmlns:a16="http://schemas.microsoft.com/office/drawing/2014/main" id="{82A9287D-FD04-658F-C2CD-F11B08E89AC6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8" name="椭圆 1667">
                    <a:extLst>
                      <a:ext uri="{FF2B5EF4-FFF2-40B4-BE49-F238E27FC236}">
                        <a16:creationId xmlns:a16="http://schemas.microsoft.com/office/drawing/2014/main" id="{A5B00194-691E-C899-008A-20F66AF8C56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p:grpSp>
            <p:grpSp>
              <p:nvGrpSpPr>
                <p:cNvPr id="1620" name="组合 1619">
                  <a:extLst>
                    <a:ext uri="{FF2B5EF4-FFF2-40B4-BE49-F238E27FC236}">
                      <a16:creationId xmlns:a16="http://schemas.microsoft.com/office/drawing/2014/main" id="{C8659628-DCB0-42B9-4695-466D0365011A}"/>
                    </a:ext>
                  </a:extLst>
                </p:cNvPr>
                <p:cNvGrpSpPr/>
                <p:nvPr/>
              </p:nvGrpSpPr>
              <p:grpSpPr>
                <a:xfrm>
                  <a:off x="7787967" y="4171424"/>
                  <a:ext cx="143028" cy="945271"/>
                  <a:chOff x="3104749" y="2327346"/>
                  <a:chExt cx="136186" cy="717415"/>
                </a:xfrm>
                <a:solidFill>
                  <a:srgbClr val="00A6A6"/>
                </a:solidFill>
              </p:grpSpPr>
              <p:sp>
                <p:nvSpPr>
                  <p:cNvPr id="1662" name="椭圆 1661">
                    <a:extLst>
                      <a:ext uri="{FF2B5EF4-FFF2-40B4-BE49-F238E27FC236}">
                        <a16:creationId xmlns:a16="http://schemas.microsoft.com/office/drawing/2014/main" id="{04D5B8FF-45D0-02D1-31B3-188FF7784F7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3" name="椭圆 1662">
                    <a:extLst>
                      <a:ext uri="{FF2B5EF4-FFF2-40B4-BE49-F238E27FC236}">
                        <a16:creationId xmlns:a16="http://schemas.microsoft.com/office/drawing/2014/main" id="{B1BD0D42-CB9D-19C4-9ACA-31FD5371800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4" name="椭圆 1663">
                    <a:extLst>
                      <a:ext uri="{FF2B5EF4-FFF2-40B4-BE49-F238E27FC236}">
                        <a16:creationId xmlns:a16="http://schemas.microsoft.com/office/drawing/2014/main" id="{EDE027B5-E202-34DF-AC7A-68C51A8EFEC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21" name="组合 1620">
                  <a:extLst>
                    <a:ext uri="{FF2B5EF4-FFF2-40B4-BE49-F238E27FC236}">
                      <a16:creationId xmlns:a16="http://schemas.microsoft.com/office/drawing/2014/main" id="{CD7095E0-D918-0FED-D16E-135E7675C6E7}"/>
                    </a:ext>
                  </a:extLst>
                </p:cNvPr>
                <p:cNvGrpSpPr/>
                <p:nvPr/>
              </p:nvGrpSpPr>
              <p:grpSpPr>
                <a:xfrm>
                  <a:off x="8451581" y="3970614"/>
                  <a:ext cx="143028" cy="1297748"/>
                  <a:chOff x="3531142" y="2334638"/>
                  <a:chExt cx="136186" cy="984928"/>
                </a:xfrm>
                <a:solidFill>
                  <a:srgbClr val="52BEA0"/>
                </a:solidFill>
              </p:grpSpPr>
              <p:sp>
                <p:nvSpPr>
                  <p:cNvPr id="1658" name="椭圆 1657">
                    <a:extLst>
                      <a:ext uri="{FF2B5EF4-FFF2-40B4-BE49-F238E27FC236}">
                        <a16:creationId xmlns:a16="http://schemas.microsoft.com/office/drawing/2014/main" id="{58AF6271-BC70-BEFD-88A9-7179B259A784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9" name="椭圆 1658">
                    <a:extLst>
                      <a:ext uri="{FF2B5EF4-FFF2-40B4-BE49-F238E27FC236}">
                        <a16:creationId xmlns:a16="http://schemas.microsoft.com/office/drawing/2014/main" id="{EC86F7B0-0576-AD7C-E38B-301330C85D3D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0" name="椭圆 1659">
                    <a:extLst>
                      <a:ext uri="{FF2B5EF4-FFF2-40B4-BE49-F238E27FC236}">
                        <a16:creationId xmlns:a16="http://schemas.microsoft.com/office/drawing/2014/main" id="{C374BC5E-3904-A129-CDB8-43A94E75347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1" name="椭圆 1660">
                    <a:extLst>
                      <a:ext uri="{FF2B5EF4-FFF2-40B4-BE49-F238E27FC236}">
                        <a16:creationId xmlns:a16="http://schemas.microsoft.com/office/drawing/2014/main" id="{EAB350C4-3B5F-FA6A-C073-8286CE6DD81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22" name="直接连接符 1621">
                  <a:extLst>
                    <a:ext uri="{FF2B5EF4-FFF2-40B4-BE49-F238E27FC236}">
                      <a16:creationId xmlns:a16="http://schemas.microsoft.com/office/drawing/2014/main" id="{0B818B97-6C18-213E-DEAC-136BEC7BE60C}"/>
                    </a:ext>
                  </a:extLst>
                </p:cNvPr>
                <p:cNvCxnSpPr>
                  <a:stCxn id="1662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直接连接符 1622">
                  <a:extLst>
                    <a:ext uri="{FF2B5EF4-FFF2-40B4-BE49-F238E27FC236}">
                      <a16:creationId xmlns:a16="http://schemas.microsoft.com/office/drawing/2014/main" id="{A67A468D-D930-A15F-3580-305A241652F3}"/>
                    </a:ext>
                  </a:extLst>
                </p:cNvPr>
                <p:cNvCxnSpPr>
                  <a:stCxn id="1663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直接连接符 1623">
                  <a:extLst>
                    <a:ext uri="{FF2B5EF4-FFF2-40B4-BE49-F238E27FC236}">
                      <a16:creationId xmlns:a16="http://schemas.microsoft.com/office/drawing/2014/main" id="{8D5AFE34-7264-DBD5-CC83-2E1C6B4296BE}"/>
                    </a:ext>
                  </a:extLst>
                </p:cNvPr>
                <p:cNvCxnSpPr>
                  <a:stCxn id="1662" idx="6"/>
                  <a:endCxn id="1667" idx="2"/>
                </p:cNvCxnSpPr>
                <p:nvPr/>
              </p:nvCxnSpPr>
              <p:spPr>
                <a:xfrm>
                  <a:off x="7930995" y="4261144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直接连接符 1624">
                  <a:extLst>
                    <a:ext uri="{FF2B5EF4-FFF2-40B4-BE49-F238E27FC236}">
                      <a16:creationId xmlns:a16="http://schemas.microsoft.com/office/drawing/2014/main" id="{00A53D3E-59BA-1012-3912-C34FFADA1AC0}"/>
                    </a:ext>
                  </a:extLst>
                </p:cNvPr>
                <p:cNvCxnSpPr>
                  <a:stCxn id="1662" idx="6"/>
                  <a:endCxn id="1668" idx="2"/>
                </p:cNvCxnSpPr>
                <p:nvPr/>
              </p:nvCxnSpPr>
              <p:spPr>
                <a:xfrm>
                  <a:off x="7930995" y="4261144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直接连接符 1625">
                  <a:extLst>
                    <a:ext uri="{FF2B5EF4-FFF2-40B4-BE49-F238E27FC236}">
                      <a16:creationId xmlns:a16="http://schemas.microsoft.com/office/drawing/2014/main" id="{EAA526A1-E72B-E74F-78BA-A9C1E6D7EBCF}"/>
                    </a:ext>
                  </a:extLst>
                </p:cNvPr>
                <p:cNvCxnSpPr>
                  <a:stCxn id="1663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直接连接符 1626">
                  <a:extLst>
                    <a:ext uri="{FF2B5EF4-FFF2-40B4-BE49-F238E27FC236}">
                      <a16:creationId xmlns:a16="http://schemas.microsoft.com/office/drawing/2014/main" id="{8E1EB1DA-C30E-E4AF-5A78-D7DD7EA975ED}"/>
                    </a:ext>
                  </a:extLst>
                </p:cNvPr>
                <p:cNvCxnSpPr>
                  <a:stCxn id="1663" idx="6"/>
                  <a:endCxn id="1668" idx="2"/>
                </p:cNvCxnSpPr>
                <p:nvPr/>
              </p:nvCxnSpPr>
              <p:spPr>
                <a:xfrm>
                  <a:off x="7930995" y="4643521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直接连接符 1627">
                  <a:extLst>
                    <a:ext uri="{FF2B5EF4-FFF2-40B4-BE49-F238E27FC236}">
                      <a16:creationId xmlns:a16="http://schemas.microsoft.com/office/drawing/2014/main" id="{5F4E38AC-AA29-BE0D-4AAA-2FCD83DC796B}"/>
                    </a:ext>
                  </a:extLst>
                </p:cNvPr>
                <p:cNvCxnSpPr>
                  <a:stCxn id="1663" idx="6"/>
                  <a:endCxn id="1665" idx="2"/>
                </p:cNvCxnSpPr>
                <p:nvPr/>
              </p:nvCxnSpPr>
              <p:spPr>
                <a:xfrm>
                  <a:off x="7930995" y="4643521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直接连接符 1628">
                  <a:extLst>
                    <a:ext uri="{FF2B5EF4-FFF2-40B4-BE49-F238E27FC236}">
                      <a16:creationId xmlns:a16="http://schemas.microsoft.com/office/drawing/2014/main" id="{42B42F97-38A3-1B42-37B3-BC4184B6E08C}"/>
                    </a:ext>
                  </a:extLst>
                </p:cNvPr>
                <p:cNvCxnSpPr>
                  <a:stCxn id="1664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直接连接符 1629">
                  <a:extLst>
                    <a:ext uri="{FF2B5EF4-FFF2-40B4-BE49-F238E27FC236}">
                      <a16:creationId xmlns:a16="http://schemas.microsoft.com/office/drawing/2014/main" id="{3A8A0D24-A788-56C3-3A47-921069FB4C01}"/>
                    </a:ext>
                  </a:extLst>
                </p:cNvPr>
                <p:cNvCxnSpPr>
                  <a:stCxn id="1664" idx="6"/>
                  <a:endCxn id="1668" idx="2"/>
                </p:cNvCxnSpPr>
                <p:nvPr/>
              </p:nvCxnSpPr>
              <p:spPr>
                <a:xfrm flipV="1">
                  <a:off x="7930995" y="4805873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直接连接符 1630">
                  <a:extLst>
                    <a:ext uri="{FF2B5EF4-FFF2-40B4-BE49-F238E27FC236}">
                      <a16:creationId xmlns:a16="http://schemas.microsoft.com/office/drawing/2014/main" id="{3064F4D5-332F-771A-C46E-3EBD235E5890}"/>
                    </a:ext>
                  </a:extLst>
                </p:cNvPr>
                <p:cNvCxnSpPr>
                  <a:stCxn id="1666" idx="6"/>
                  <a:endCxn id="1659" idx="2"/>
                </p:cNvCxnSpPr>
                <p:nvPr/>
              </p:nvCxnSpPr>
              <p:spPr>
                <a:xfrm>
                  <a:off x="8319220" y="4060334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直接连接符 1631">
                  <a:extLst>
                    <a:ext uri="{FF2B5EF4-FFF2-40B4-BE49-F238E27FC236}">
                      <a16:creationId xmlns:a16="http://schemas.microsoft.com/office/drawing/2014/main" id="{A5D7E6B2-11E1-B67E-3D9C-02AE47A8B9BD}"/>
                    </a:ext>
                  </a:extLst>
                </p:cNvPr>
                <p:cNvCxnSpPr>
                  <a:stCxn id="1666" idx="6"/>
                  <a:endCxn id="1660" idx="2"/>
                </p:cNvCxnSpPr>
                <p:nvPr/>
              </p:nvCxnSpPr>
              <p:spPr>
                <a:xfrm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直接连接符 1632">
                  <a:extLst>
                    <a:ext uri="{FF2B5EF4-FFF2-40B4-BE49-F238E27FC236}">
                      <a16:creationId xmlns:a16="http://schemas.microsoft.com/office/drawing/2014/main" id="{625155C6-23AB-8E99-CC62-48A1F2ADE56D}"/>
                    </a:ext>
                  </a:extLst>
                </p:cNvPr>
                <p:cNvCxnSpPr>
                  <a:stCxn id="1659" idx="2"/>
                  <a:endCxn id="1667" idx="6"/>
                </p:cNvCxnSpPr>
                <p:nvPr/>
              </p:nvCxnSpPr>
              <p:spPr>
                <a:xfrm flipH="1"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直接连接符 1633">
                  <a:extLst>
                    <a:ext uri="{FF2B5EF4-FFF2-40B4-BE49-F238E27FC236}">
                      <a16:creationId xmlns:a16="http://schemas.microsoft.com/office/drawing/2014/main" id="{553AA780-7BFA-6A05-4F91-831B23DF71F5}"/>
                    </a:ext>
                  </a:extLst>
                </p:cNvPr>
                <p:cNvCxnSpPr>
                  <a:stCxn id="1667" idx="6"/>
                  <a:endCxn id="1660" idx="2"/>
                </p:cNvCxnSpPr>
                <p:nvPr/>
              </p:nvCxnSpPr>
              <p:spPr>
                <a:xfrm>
                  <a:off x="8319220" y="443310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直接连接符 1634">
                  <a:extLst>
                    <a:ext uri="{FF2B5EF4-FFF2-40B4-BE49-F238E27FC236}">
                      <a16:creationId xmlns:a16="http://schemas.microsoft.com/office/drawing/2014/main" id="{6B385637-7E89-9005-4C39-DB9F8F4B6467}"/>
                    </a:ext>
                  </a:extLst>
                </p:cNvPr>
                <p:cNvCxnSpPr>
                  <a:stCxn id="1667" idx="6"/>
                  <a:endCxn id="1661" idx="2"/>
                </p:cNvCxnSpPr>
                <p:nvPr/>
              </p:nvCxnSpPr>
              <p:spPr>
                <a:xfrm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直接连接符 1635">
                  <a:extLst>
                    <a:ext uri="{FF2B5EF4-FFF2-40B4-BE49-F238E27FC236}">
                      <a16:creationId xmlns:a16="http://schemas.microsoft.com/office/drawing/2014/main" id="{150FF318-DFEC-B3AA-A240-6B7472D976B9}"/>
                    </a:ext>
                  </a:extLst>
                </p:cNvPr>
                <p:cNvCxnSpPr>
                  <a:stCxn id="1660" idx="2"/>
                  <a:endCxn id="1668" idx="6"/>
                </p:cNvCxnSpPr>
                <p:nvPr/>
              </p:nvCxnSpPr>
              <p:spPr>
                <a:xfrm flipH="1"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直接连接符 1636">
                  <a:extLst>
                    <a:ext uri="{FF2B5EF4-FFF2-40B4-BE49-F238E27FC236}">
                      <a16:creationId xmlns:a16="http://schemas.microsoft.com/office/drawing/2014/main" id="{D4655F87-3029-B772-4215-9B22DA6D02F4}"/>
                    </a:ext>
                  </a:extLst>
                </p:cNvPr>
                <p:cNvCxnSpPr>
                  <a:stCxn id="1668" idx="6"/>
                  <a:endCxn id="1661" idx="2"/>
                </p:cNvCxnSpPr>
                <p:nvPr/>
              </p:nvCxnSpPr>
              <p:spPr>
                <a:xfrm>
                  <a:off x="8319220" y="480587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连接符 1637">
                  <a:extLst>
                    <a:ext uri="{FF2B5EF4-FFF2-40B4-BE49-F238E27FC236}">
                      <a16:creationId xmlns:a16="http://schemas.microsoft.com/office/drawing/2014/main" id="{036F7831-FACC-46F4-B5DE-86E7EE4C1169}"/>
                    </a:ext>
                  </a:extLst>
                </p:cNvPr>
                <p:cNvCxnSpPr>
                  <a:stCxn id="1661" idx="2"/>
                  <a:endCxn id="1665" idx="6"/>
                </p:cNvCxnSpPr>
                <p:nvPr/>
              </p:nvCxnSpPr>
              <p:spPr>
                <a:xfrm flipH="1"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连接符 1638">
                  <a:extLst>
                    <a:ext uri="{FF2B5EF4-FFF2-40B4-BE49-F238E27FC236}">
                      <a16:creationId xmlns:a16="http://schemas.microsoft.com/office/drawing/2014/main" id="{F5EF89A4-C17E-27A8-56A2-53939833593A}"/>
                    </a:ext>
                  </a:extLst>
                </p:cNvPr>
                <p:cNvCxnSpPr>
                  <a:stCxn id="1665" idx="6"/>
                  <a:endCxn id="1658" idx="2"/>
                </p:cNvCxnSpPr>
                <p:nvPr/>
              </p:nvCxnSpPr>
              <p:spPr>
                <a:xfrm>
                  <a:off x="8319220" y="517864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连接符 1639">
                  <a:extLst>
                    <a:ext uri="{FF2B5EF4-FFF2-40B4-BE49-F238E27FC236}">
                      <a16:creationId xmlns:a16="http://schemas.microsoft.com/office/drawing/2014/main" id="{03FC13F1-990D-DDE6-087B-5FEAB86614A0}"/>
                    </a:ext>
                  </a:extLst>
                </p:cNvPr>
                <p:cNvCxnSpPr>
                  <a:stCxn id="1668" idx="6"/>
                  <a:endCxn id="1658" idx="2"/>
                </p:cNvCxnSpPr>
                <p:nvPr/>
              </p:nvCxnSpPr>
              <p:spPr>
                <a:xfrm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1" name="组合 1640">
                  <a:extLst>
                    <a:ext uri="{FF2B5EF4-FFF2-40B4-BE49-F238E27FC236}">
                      <a16:creationId xmlns:a16="http://schemas.microsoft.com/office/drawing/2014/main" id="{05CB5DC5-9AA5-7A23-52FE-466A17F29DDC}"/>
                    </a:ext>
                  </a:extLst>
                </p:cNvPr>
                <p:cNvGrpSpPr/>
                <p:nvPr/>
              </p:nvGrpSpPr>
              <p:grpSpPr>
                <a:xfrm>
                  <a:off x="8831008" y="4174424"/>
                  <a:ext cx="143028" cy="945271"/>
                  <a:chOff x="3104749" y="2327346"/>
                  <a:chExt cx="136186" cy="717415"/>
                </a:xfrm>
                <a:solidFill>
                  <a:srgbClr val="00B0F0"/>
                </a:solidFill>
              </p:grpSpPr>
              <p:sp>
                <p:nvSpPr>
                  <p:cNvPr id="1655" name="椭圆 1654">
                    <a:extLst>
                      <a:ext uri="{FF2B5EF4-FFF2-40B4-BE49-F238E27FC236}">
                        <a16:creationId xmlns:a16="http://schemas.microsoft.com/office/drawing/2014/main" id="{D70C46A0-8BA5-2982-8671-F25A6B77B2C4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656" name="椭圆 1655">
                    <a:extLst>
                      <a:ext uri="{FF2B5EF4-FFF2-40B4-BE49-F238E27FC236}">
                        <a16:creationId xmlns:a16="http://schemas.microsoft.com/office/drawing/2014/main" id="{1E8F4E2E-9988-1FE4-3663-0BB5D42FF4E5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7" name="椭圆 1656">
                    <a:extLst>
                      <a:ext uri="{FF2B5EF4-FFF2-40B4-BE49-F238E27FC236}">
                        <a16:creationId xmlns:a16="http://schemas.microsoft.com/office/drawing/2014/main" id="{58AD60CD-9C2E-20D3-A755-3D3B129E06B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42" name="直接连接符 1641">
                  <a:extLst>
                    <a:ext uri="{FF2B5EF4-FFF2-40B4-BE49-F238E27FC236}">
                      <a16:creationId xmlns:a16="http://schemas.microsoft.com/office/drawing/2014/main" id="{9C14FAAD-AFAC-81AB-EF53-E052379A3E0A}"/>
                    </a:ext>
                  </a:extLst>
                </p:cNvPr>
                <p:cNvCxnSpPr>
                  <a:stCxn id="1664" idx="6"/>
                  <a:endCxn id="1665" idx="2"/>
                </p:cNvCxnSpPr>
                <p:nvPr/>
              </p:nvCxnSpPr>
              <p:spPr>
                <a:xfrm>
                  <a:off x="7930995" y="5026975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连接符 1642">
                  <a:extLst>
                    <a:ext uri="{FF2B5EF4-FFF2-40B4-BE49-F238E27FC236}">
                      <a16:creationId xmlns:a16="http://schemas.microsoft.com/office/drawing/2014/main" id="{700123E6-09E7-B51F-2F5E-E87B0F42660B}"/>
                    </a:ext>
                  </a:extLst>
                </p:cNvPr>
                <p:cNvCxnSpPr>
                  <a:stCxn id="1659" idx="6"/>
                  <a:endCxn id="1655" idx="2"/>
                </p:cNvCxnSpPr>
                <p:nvPr/>
              </p:nvCxnSpPr>
              <p:spPr>
                <a:xfrm>
                  <a:off x="8594609" y="4060334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连接符 1643">
                  <a:extLst>
                    <a:ext uri="{FF2B5EF4-FFF2-40B4-BE49-F238E27FC236}">
                      <a16:creationId xmlns:a16="http://schemas.microsoft.com/office/drawing/2014/main" id="{13CE8415-160D-7D6C-10F6-FC398C545F11}"/>
                    </a:ext>
                  </a:extLst>
                </p:cNvPr>
                <p:cNvCxnSpPr>
                  <a:stCxn id="1659" idx="6"/>
                  <a:endCxn id="1656" idx="2"/>
                </p:cNvCxnSpPr>
                <p:nvPr/>
              </p:nvCxnSpPr>
              <p:spPr>
                <a:xfrm>
                  <a:off x="8594609" y="4060334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连接符 1644">
                  <a:extLst>
                    <a:ext uri="{FF2B5EF4-FFF2-40B4-BE49-F238E27FC236}">
                      <a16:creationId xmlns:a16="http://schemas.microsoft.com/office/drawing/2014/main" id="{A8865033-545F-1FA4-9B65-8F46BB060740}"/>
                    </a:ext>
                  </a:extLst>
                </p:cNvPr>
                <p:cNvCxnSpPr>
                  <a:stCxn id="1660" idx="6"/>
                  <a:endCxn id="1656" idx="2"/>
                </p:cNvCxnSpPr>
                <p:nvPr/>
              </p:nvCxnSpPr>
              <p:spPr>
                <a:xfrm>
                  <a:off x="8594609" y="4433103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连接符 1645">
                  <a:extLst>
                    <a:ext uri="{FF2B5EF4-FFF2-40B4-BE49-F238E27FC236}">
                      <a16:creationId xmlns:a16="http://schemas.microsoft.com/office/drawing/2014/main" id="{1CA42EBE-20B9-C977-EFFC-D7C40C2DEE7F}"/>
                    </a:ext>
                  </a:extLst>
                </p:cNvPr>
                <p:cNvCxnSpPr>
                  <a:stCxn id="1660" idx="6"/>
                  <a:endCxn id="1657" idx="2"/>
                </p:cNvCxnSpPr>
                <p:nvPr/>
              </p:nvCxnSpPr>
              <p:spPr>
                <a:xfrm>
                  <a:off x="8594609" y="4433103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连接符 1646">
                  <a:extLst>
                    <a:ext uri="{FF2B5EF4-FFF2-40B4-BE49-F238E27FC236}">
                      <a16:creationId xmlns:a16="http://schemas.microsoft.com/office/drawing/2014/main" id="{00E66995-9AB6-18BA-30DD-DEC023D72EBE}"/>
                    </a:ext>
                  </a:extLst>
                </p:cNvPr>
                <p:cNvCxnSpPr>
                  <a:stCxn id="1658" idx="6"/>
                  <a:endCxn id="1657" idx="2"/>
                </p:cNvCxnSpPr>
                <p:nvPr/>
              </p:nvCxnSpPr>
              <p:spPr>
                <a:xfrm flipV="1">
                  <a:off x="8594609" y="5029975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连接符 1647">
                  <a:extLst>
                    <a:ext uri="{FF2B5EF4-FFF2-40B4-BE49-F238E27FC236}">
                      <a16:creationId xmlns:a16="http://schemas.microsoft.com/office/drawing/2014/main" id="{3000F33C-4A29-F886-2C6F-4F9F63BEFF6E}"/>
                    </a:ext>
                  </a:extLst>
                </p:cNvPr>
                <p:cNvCxnSpPr>
                  <a:stCxn id="1661" idx="6"/>
                  <a:endCxn id="1657" idx="2"/>
                </p:cNvCxnSpPr>
                <p:nvPr/>
              </p:nvCxnSpPr>
              <p:spPr>
                <a:xfrm>
                  <a:off x="8594609" y="4805873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连接符 1648">
                  <a:extLst>
                    <a:ext uri="{FF2B5EF4-FFF2-40B4-BE49-F238E27FC236}">
                      <a16:creationId xmlns:a16="http://schemas.microsoft.com/office/drawing/2014/main" id="{1A7BCC33-AA53-4C2F-5189-F05FDC074CB6}"/>
                    </a:ext>
                  </a:extLst>
                </p:cNvPr>
                <p:cNvCxnSpPr>
                  <a:stCxn id="1661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直接连接符 1649">
                  <a:extLst>
                    <a:ext uri="{FF2B5EF4-FFF2-40B4-BE49-F238E27FC236}">
                      <a16:creationId xmlns:a16="http://schemas.microsoft.com/office/drawing/2014/main" id="{C8153B15-9804-7E00-631D-F6DDFB21B4B7}"/>
                    </a:ext>
                  </a:extLst>
                </p:cNvPr>
                <p:cNvCxnSpPr>
                  <a:stCxn id="1658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直接连接符 1650">
                  <a:extLst>
                    <a:ext uri="{FF2B5EF4-FFF2-40B4-BE49-F238E27FC236}">
                      <a16:creationId xmlns:a16="http://schemas.microsoft.com/office/drawing/2014/main" id="{6C2CE412-ADCE-2A63-EE71-2D3EF227ECC0}"/>
                    </a:ext>
                  </a:extLst>
                </p:cNvPr>
                <p:cNvCxnSpPr>
                  <a:stCxn id="1660" idx="6"/>
                  <a:endCxn id="1655" idx="2"/>
                </p:cNvCxnSpPr>
                <p:nvPr/>
              </p:nvCxnSpPr>
              <p:spPr>
                <a:xfrm flipV="1">
                  <a:off x="8594609" y="4264144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直接箭头连接符 1651">
                  <a:extLst>
                    <a:ext uri="{FF2B5EF4-FFF2-40B4-BE49-F238E27FC236}">
                      <a16:creationId xmlns:a16="http://schemas.microsoft.com/office/drawing/2014/main" id="{74C28A50-01E9-6B62-472D-224B8B9EB8E3}"/>
                    </a:ext>
                  </a:extLst>
                </p:cNvPr>
                <p:cNvCxnSpPr>
                  <a:stCxn id="1655" idx="6"/>
                </p:cNvCxnSpPr>
                <p:nvPr/>
              </p:nvCxnSpPr>
              <p:spPr>
                <a:xfrm flipV="1">
                  <a:off x="8974036" y="4261144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直接箭头连接符 1652">
                  <a:extLst>
                    <a:ext uri="{FF2B5EF4-FFF2-40B4-BE49-F238E27FC236}">
                      <a16:creationId xmlns:a16="http://schemas.microsoft.com/office/drawing/2014/main" id="{A95205E6-E12C-48D1-69A5-BF3DDA4E6035}"/>
                    </a:ext>
                  </a:extLst>
                </p:cNvPr>
                <p:cNvCxnSpPr/>
                <p:nvPr/>
              </p:nvCxnSpPr>
              <p:spPr>
                <a:xfrm flipV="1">
                  <a:off x="8974035" y="4640521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直接箭头连接符 1653">
                  <a:extLst>
                    <a:ext uri="{FF2B5EF4-FFF2-40B4-BE49-F238E27FC236}">
                      <a16:creationId xmlns:a16="http://schemas.microsoft.com/office/drawing/2014/main" id="{96779C56-1CC2-72E7-758A-3B1E91A013F3}"/>
                    </a:ext>
                  </a:extLst>
                </p:cNvPr>
                <p:cNvCxnSpPr/>
                <p:nvPr/>
              </p:nvCxnSpPr>
              <p:spPr>
                <a:xfrm flipV="1">
                  <a:off x="8974034" y="503045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1" name="图形 1490">
                <a:extLst>
                  <a:ext uri="{FF2B5EF4-FFF2-40B4-BE49-F238E27FC236}">
                    <a16:creationId xmlns:a16="http://schemas.microsoft.com/office/drawing/2014/main" id="{B3EFDBBA-8083-3187-649B-5DFD6DCE0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-2929861" y="254095"/>
                <a:ext cx="785022" cy="785022"/>
              </a:xfrm>
              <a:prstGeom prst="rect">
                <a:avLst/>
              </a:prstGeom>
            </p:spPr>
          </p:pic>
          <p:grpSp>
            <p:nvGrpSpPr>
              <p:cNvPr id="1492" name="组合 1491">
                <a:extLst>
                  <a:ext uri="{FF2B5EF4-FFF2-40B4-BE49-F238E27FC236}">
                    <a16:creationId xmlns:a16="http://schemas.microsoft.com/office/drawing/2014/main" id="{1611D395-C66F-FBB2-9128-4FFD74AF5B16}"/>
                  </a:ext>
                </a:extLst>
              </p:cNvPr>
              <p:cNvGrpSpPr/>
              <p:nvPr/>
            </p:nvGrpSpPr>
            <p:grpSpPr>
              <a:xfrm>
                <a:off x="-3553343" y="514313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6" name="任意多边形: 形状 1615">
                  <a:extLst>
                    <a:ext uri="{FF2B5EF4-FFF2-40B4-BE49-F238E27FC236}">
                      <a16:creationId xmlns:a16="http://schemas.microsoft.com/office/drawing/2014/main" id="{2690112B-35D5-2DED-C34D-342ED3017DB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7" name="任意多边形: 形状 1616">
                  <a:extLst>
                    <a:ext uri="{FF2B5EF4-FFF2-40B4-BE49-F238E27FC236}">
                      <a16:creationId xmlns:a16="http://schemas.microsoft.com/office/drawing/2014/main" id="{0B31423B-9BD1-8F18-D24E-14581FA4514A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8" name="任意多边形: 形状 1617">
                  <a:extLst>
                    <a:ext uri="{FF2B5EF4-FFF2-40B4-BE49-F238E27FC236}">
                      <a16:creationId xmlns:a16="http://schemas.microsoft.com/office/drawing/2014/main" id="{6BD328BC-8388-381B-9600-4AD0F6FF6E0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3" name="组合 1492">
                <a:extLst>
                  <a:ext uri="{FF2B5EF4-FFF2-40B4-BE49-F238E27FC236}">
                    <a16:creationId xmlns:a16="http://schemas.microsoft.com/office/drawing/2014/main" id="{B064C02A-AAC4-ACE3-7A3F-DCF225EC96BE}"/>
                  </a:ext>
                </a:extLst>
              </p:cNvPr>
              <p:cNvGrpSpPr/>
              <p:nvPr/>
            </p:nvGrpSpPr>
            <p:grpSpPr>
              <a:xfrm>
                <a:off x="-3553343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3" name="任意多边形: 形状 1612">
                  <a:extLst>
                    <a:ext uri="{FF2B5EF4-FFF2-40B4-BE49-F238E27FC236}">
                      <a16:creationId xmlns:a16="http://schemas.microsoft.com/office/drawing/2014/main" id="{C34544A7-6336-C3BA-4E60-03BD10BCD9C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4" name="任意多边形: 形状 1613">
                  <a:extLst>
                    <a:ext uri="{FF2B5EF4-FFF2-40B4-BE49-F238E27FC236}">
                      <a16:creationId xmlns:a16="http://schemas.microsoft.com/office/drawing/2014/main" id="{642FD0A0-ACC7-E8EE-6888-1F6ABB4DDE0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5" name="任意多边形: 形状 1614">
                  <a:extLst>
                    <a:ext uri="{FF2B5EF4-FFF2-40B4-BE49-F238E27FC236}">
                      <a16:creationId xmlns:a16="http://schemas.microsoft.com/office/drawing/2014/main" id="{AFDA3E3C-C87A-F4DE-D840-F1D10D755E5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4" name="组合 1493">
                <a:extLst>
                  <a:ext uri="{FF2B5EF4-FFF2-40B4-BE49-F238E27FC236}">
                    <a16:creationId xmlns:a16="http://schemas.microsoft.com/office/drawing/2014/main" id="{F20F7545-1B01-05AB-738D-44988B4B26B6}"/>
                  </a:ext>
                </a:extLst>
              </p:cNvPr>
              <p:cNvGrpSpPr/>
              <p:nvPr/>
            </p:nvGrpSpPr>
            <p:grpSpPr>
              <a:xfrm>
                <a:off x="-3553343" y="3338576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0" name="任意多边形: 形状 1609">
                  <a:extLst>
                    <a:ext uri="{FF2B5EF4-FFF2-40B4-BE49-F238E27FC236}">
                      <a16:creationId xmlns:a16="http://schemas.microsoft.com/office/drawing/2014/main" id="{AB5DFBAB-19A6-9DE0-CA1B-0CF03D47D70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1" name="任意多边形: 形状 1610">
                  <a:extLst>
                    <a:ext uri="{FF2B5EF4-FFF2-40B4-BE49-F238E27FC236}">
                      <a16:creationId xmlns:a16="http://schemas.microsoft.com/office/drawing/2014/main" id="{EDFCDB0A-7A34-EB47-D839-323052E3347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2" name="任意多边形: 形状 1611">
                  <a:extLst>
                    <a:ext uri="{FF2B5EF4-FFF2-40B4-BE49-F238E27FC236}">
                      <a16:creationId xmlns:a16="http://schemas.microsoft.com/office/drawing/2014/main" id="{072F3DF2-5414-A39D-2D02-598FD1AABEE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5" name="组合 1494">
                <a:extLst>
                  <a:ext uri="{FF2B5EF4-FFF2-40B4-BE49-F238E27FC236}">
                    <a16:creationId xmlns:a16="http://schemas.microsoft.com/office/drawing/2014/main" id="{6969BCD6-E9FA-89DB-D1A6-25B7032605B8}"/>
                  </a:ext>
                </a:extLst>
              </p:cNvPr>
              <p:cNvGrpSpPr/>
              <p:nvPr/>
            </p:nvGrpSpPr>
            <p:grpSpPr>
              <a:xfrm>
                <a:off x="-1769674" y="533769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7" name="任意多边形: 形状 1606">
                  <a:extLst>
                    <a:ext uri="{FF2B5EF4-FFF2-40B4-BE49-F238E27FC236}">
                      <a16:creationId xmlns:a16="http://schemas.microsoft.com/office/drawing/2014/main" id="{2149E83E-2DB2-0DA9-D864-93F122C83064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8" name="任意多边形: 形状 1607">
                  <a:extLst>
                    <a:ext uri="{FF2B5EF4-FFF2-40B4-BE49-F238E27FC236}">
                      <a16:creationId xmlns:a16="http://schemas.microsoft.com/office/drawing/2014/main" id="{54AB5989-B896-72AB-E080-E4C84A87193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9" name="任意多边形: 形状 1608">
                  <a:extLst>
                    <a:ext uri="{FF2B5EF4-FFF2-40B4-BE49-F238E27FC236}">
                      <a16:creationId xmlns:a16="http://schemas.microsoft.com/office/drawing/2014/main" id="{7D5A9173-A99C-CE79-D2E0-8198EA45A6AA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6" name="组合 1495">
                <a:extLst>
                  <a:ext uri="{FF2B5EF4-FFF2-40B4-BE49-F238E27FC236}">
                    <a16:creationId xmlns:a16="http://schemas.microsoft.com/office/drawing/2014/main" id="{D200AB43-D0EE-0603-F2BB-8C50B742A899}"/>
                  </a:ext>
                </a:extLst>
              </p:cNvPr>
              <p:cNvGrpSpPr/>
              <p:nvPr/>
            </p:nvGrpSpPr>
            <p:grpSpPr>
              <a:xfrm>
                <a:off x="-1750219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4" name="任意多边形: 形状 1603">
                  <a:extLst>
                    <a:ext uri="{FF2B5EF4-FFF2-40B4-BE49-F238E27FC236}">
                      <a16:creationId xmlns:a16="http://schemas.microsoft.com/office/drawing/2014/main" id="{94064FE1-D8F5-2656-4CF0-595260682AA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5" name="任意多边形: 形状 1604">
                  <a:extLst>
                    <a:ext uri="{FF2B5EF4-FFF2-40B4-BE49-F238E27FC236}">
                      <a16:creationId xmlns:a16="http://schemas.microsoft.com/office/drawing/2014/main" id="{31532072-CBB9-C0D3-1DBE-6B6B784C43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6" name="任意多边形: 形状 1605">
                  <a:extLst>
                    <a:ext uri="{FF2B5EF4-FFF2-40B4-BE49-F238E27FC236}">
                      <a16:creationId xmlns:a16="http://schemas.microsoft.com/office/drawing/2014/main" id="{15213D51-045E-BBCA-B537-F9F79EB120E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7" name="组合 1496">
                <a:extLst>
                  <a:ext uri="{FF2B5EF4-FFF2-40B4-BE49-F238E27FC236}">
                    <a16:creationId xmlns:a16="http://schemas.microsoft.com/office/drawing/2014/main" id="{40009BD1-6BF9-E376-37F1-19807EE1CE34}"/>
                  </a:ext>
                </a:extLst>
              </p:cNvPr>
              <p:cNvGrpSpPr/>
              <p:nvPr/>
            </p:nvGrpSpPr>
            <p:grpSpPr>
              <a:xfrm>
                <a:off x="-1769674" y="337424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1" name="任意多边形: 形状 1600">
                  <a:extLst>
                    <a:ext uri="{FF2B5EF4-FFF2-40B4-BE49-F238E27FC236}">
                      <a16:creationId xmlns:a16="http://schemas.microsoft.com/office/drawing/2014/main" id="{6698110D-5BF2-545D-EC2C-503FAFC6E7E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2" name="任意多边形: 形状 1601">
                  <a:extLst>
                    <a:ext uri="{FF2B5EF4-FFF2-40B4-BE49-F238E27FC236}">
                      <a16:creationId xmlns:a16="http://schemas.microsoft.com/office/drawing/2014/main" id="{D355F7B7-F169-8F21-5B28-3DAEC6293DF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3" name="任意多边形: 形状 1602">
                  <a:extLst>
                    <a:ext uri="{FF2B5EF4-FFF2-40B4-BE49-F238E27FC236}">
                      <a16:creationId xmlns:a16="http://schemas.microsoft.com/office/drawing/2014/main" id="{0ADABF61-C423-A51A-F06F-A5DAE513D60F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8" name="组合 1497">
                <a:extLst>
                  <a:ext uri="{FF2B5EF4-FFF2-40B4-BE49-F238E27FC236}">
                    <a16:creationId xmlns:a16="http://schemas.microsoft.com/office/drawing/2014/main" id="{285680E2-5A5E-8315-9FAD-AB26A0CABBF5}"/>
                  </a:ext>
                </a:extLst>
              </p:cNvPr>
              <p:cNvGrpSpPr/>
              <p:nvPr/>
            </p:nvGrpSpPr>
            <p:grpSpPr>
              <a:xfrm rot="2445721">
                <a:off x="47571" y="673205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8" name="箭头: 右 1597">
                  <a:extLst>
                    <a:ext uri="{FF2B5EF4-FFF2-40B4-BE49-F238E27FC236}">
                      <a16:creationId xmlns:a16="http://schemas.microsoft.com/office/drawing/2014/main" id="{1E691B2C-E28B-4851-2C93-3010549C3837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B425368F-4E62-6631-FE63-F93D99C23D64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6D986AC-9A1D-F119-090D-569D33378487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9" name="组合 1498">
                <a:extLst>
                  <a:ext uri="{FF2B5EF4-FFF2-40B4-BE49-F238E27FC236}">
                    <a16:creationId xmlns:a16="http://schemas.microsoft.com/office/drawing/2014/main" id="{D18DEDD4-4731-FD1A-5BE1-0A167167B3C8}"/>
                  </a:ext>
                </a:extLst>
              </p:cNvPr>
              <p:cNvGrpSpPr/>
              <p:nvPr/>
            </p:nvGrpSpPr>
            <p:grpSpPr>
              <a:xfrm rot="19140000">
                <a:off x="64329" y="3375064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5" name="箭头: 右 1594">
                  <a:extLst>
                    <a:ext uri="{FF2B5EF4-FFF2-40B4-BE49-F238E27FC236}">
                      <a16:creationId xmlns:a16="http://schemas.microsoft.com/office/drawing/2014/main" id="{7450D9FE-121C-B716-E00C-D9FC8F9C8E79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31085E89-96D9-F36D-2161-361F6C784E5E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1059841A-908F-3E7F-06E0-225455A1E6A5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500" name="任意多边形: 形状 1499">
                <a:extLst>
                  <a:ext uri="{FF2B5EF4-FFF2-40B4-BE49-F238E27FC236}">
                    <a16:creationId xmlns:a16="http://schemas.microsoft.com/office/drawing/2014/main" id="{E9A7E2CC-64C3-51E8-635A-F8B277F5FAD6}"/>
                  </a:ext>
                </a:extLst>
              </p:cNvPr>
              <p:cNvSpPr/>
              <p:nvPr/>
            </p:nvSpPr>
            <p:spPr>
              <a:xfrm>
                <a:off x="122269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01" name="任意多边形: 形状 1500">
                <a:extLst>
                  <a:ext uri="{FF2B5EF4-FFF2-40B4-BE49-F238E27FC236}">
                    <a16:creationId xmlns:a16="http://schemas.microsoft.com/office/drawing/2014/main" id="{399104CC-9114-1E20-5BA8-A14744A0D115}"/>
                  </a:ext>
                </a:extLst>
              </p:cNvPr>
              <p:cNvSpPr/>
              <p:nvPr/>
            </p:nvSpPr>
            <p:spPr>
              <a:xfrm>
                <a:off x="3501608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502" name="组合 1501">
                <a:extLst>
                  <a:ext uri="{FF2B5EF4-FFF2-40B4-BE49-F238E27FC236}">
                    <a16:creationId xmlns:a16="http://schemas.microsoft.com/office/drawing/2014/main" id="{2DAEE720-F0AA-F520-3B6A-FB698C4A25FF}"/>
                  </a:ext>
                </a:extLst>
              </p:cNvPr>
              <p:cNvGrpSpPr/>
              <p:nvPr/>
            </p:nvGrpSpPr>
            <p:grpSpPr>
              <a:xfrm>
                <a:off x="-914928" y="1704201"/>
                <a:ext cx="798348" cy="847757"/>
                <a:chOff x="503136" y="4508808"/>
                <a:chExt cx="798348" cy="847757"/>
              </a:xfrm>
            </p:grpSpPr>
            <p:grpSp>
              <p:nvGrpSpPr>
                <p:cNvPr id="1572" name="组合 1571">
                  <a:extLst>
                    <a:ext uri="{FF2B5EF4-FFF2-40B4-BE49-F238E27FC236}">
                      <a16:creationId xmlns:a16="http://schemas.microsoft.com/office/drawing/2014/main" id="{8ADA0289-1134-CEEA-C12E-89DCB35D98B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17649" y="4871683"/>
                  <a:ext cx="846710" cy="120960"/>
                  <a:chOff x="1051128" y="2206091"/>
                  <a:chExt cx="2451365" cy="350198"/>
                </a:xfrm>
              </p:grpSpPr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82AE4D6E-5EC3-BF27-6ABB-58B1F9FB2552}"/>
                      </a:ext>
                    </a:extLst>
                  </p:cNvPr>
                  <p:cNvSpPr/>
                  <p:nvPr/>
                </p:nvSpPr>
                <p:spPr>
                  <a:xfrm>
                    <a:off x="1051128" y="2206094"/>
                    <a:ext cx="350195" cy="350195"/>
                  </a:xfrm>
                  <a:prstGeom prst="rect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D76A466D-AF09-9D77-51BF-E4E1ADD223CC}"/>
                      </a:ext>
                    </a:extLst>
                  </p:cNvPr>
                  <p:cNvSpPr/>
                  <p:nvPr/>
                </p:nvSpPr>
                <p:spPr>
                  <a:xfrm>
                    <a:off x="1401323" y="2206094"/>
                    <a:ext cx="350195" cy="350195"/>
                  </a:xfrm>
                  <a:prstGeom prst="rect">
                    <a:avLst/>
                  </a:prstGeom>
                  <a:solidFill>
                    <a:srgbClr val="6375C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0" name="矩形 1589">
                    <a:extLst>
                      <a:ext uri="{FF2B5EF4-FFF2-40B4-BE49-F238E27FC236}">
                        <a16:creationId xmlns:a16="http://schemas.microsoft.com/office/drawing/2014/main" id="{3671AB84-F074-D32D-FE58-8323FEFF2CFF}"/>
                      </a:ext>
                    </a:extLst>
                  </p:cNvPr>
                  <p:cNvSpPr/>
                  <p:nvPr/>
                </p:nvSpPr>
                <p:spPr>
                  <a:xfrm>
                    <a:off x="1751518" y="2206094"/>
                    <a:ext cx="350195" cy="350195"/>
                  </a:xfrm>
                  <a:prstGeom prst="rect">
                    <a:avLst/>
                  </a:prstGeom>
                  <a:solidFill>
                    <a:srgbClr val="5776C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1" name="矩形 1590">
                    <a:extLst>
                      <a:ext uri="{FF2B5EF4-FFF2-40B4-BE49-F238E27FC236}">
                        <a16:creationId xmlns:a16="http://schemas.microsoft.com/office/drawing/2014/main" id="{D2CAD2D3-7FE1-126D-2BFA-9C80933B09C8}"/>
                      </a:ext>
                    </a:extLst>
                  </p:cNvPr>
                  <p:cNvSpPr/>
                  <p:nvPr/>
                </p:nvSpPr>
                <p:spPr>
                  <a:xfrm>
                    <a:off x="2101713" y="2206094"/>
                    <a:ext cx="350195" cy="350195"/>
                  </a:xfrm>
                  <a:prstGeom prst="rect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2" name="矩形 1591">
                    <a:extLst>
                      <a:ext uri="{FF2B5EF4-FFF2-40B4-BE49-F238E27FC236}">
                        <a16:creationId xmlns:a16="http://schemas.microsoft.com/office/drawing/2014/main" id="{0929991A-7E34-EE2C-1986-33DED2A81CA6}"/>
                      </a:ext>
                    </a:extLst>
                  </p:cNvPr>
                  <p:cNvSpPr/>
                  <p:nvPr/>
                </p:nvSpPr>
                <p:spPr>
                  <a:xfrm>
                    <a:off x="2451908" y="2206093"/>
                    <a:ext cx="350195" cy="350195"/>
                  </a:xfrm>
                  <a:prstGeom prst="rect">
                    <a:avLst/>
                  </a:prstGeom>
                  <a:solidFill>
                    <a:srgbClr val="E8E8E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3" name="矩形 1592">
                    <a:extLst>
                      <a:ext uri="{FF2B5EF4-FFF2-40B4-BE49-F238E27FC236}">
                        <a16:creationId xmlns:a16="http://schemas.microsoft.com/office/drawing/2014/main" id="{59CE1621-231B-9144-985D-12AD636654BE}"/>
                      </a:ext>
                    </a:extLst>
                  </p:cNvPr>
                  <p:cNvSpPr/>
                  <p:nvPr/>
                </p:nvSpPr>
                <p:spPr>
                  <a:xfrm>
                    <a:off x="2802103" y="2206092"/>
                    <a:ext cx="350195" cy="3501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4" name="矩形 1593">
                    <a:extLst>
                      <a:ext uri="{FF2B5EF4-FFF2-40B4-BE49-F238E27FC236}">
                        <a16:creationId xmlns:a16="http://schemas.microsoft.com/office/drawing/2014/main" id="{79D48A07-0236-8BB5-9E59-A4506FEDADAF}"/>
                      </a:ext>
                    </a:extLst>
                  </p:cNvPr>
                  <p:cNvSpPr/>
                  <p:nvPr/>
                </p:nvSpPr>
                <p:spPr>
                  <a:xfrm>
                    <a:off x="3152298" y="2206091"/>
                    <a:ext cx="350195" cy="350195"/>
                  </a:xfrm>
                  <a:prstGeom prst="rect">
                    <a:avLst/>
                  </a:prstGeom>
                  <a:solidFill>
                    <a:srgbClr val="163D82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0921E304-8ACE-5B57-636C-7AF24E0C7F48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509855"/>
                  <a:ext cx="120959" cy="120959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5C7DA06A-CE58-01CC-D020-3C7F059467A7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630813"/>
                  <a:ext cx="120959" cy="120959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9FEC1EE5-D2C2-D3C7-0420-749DDAC38372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751772"/>
                  <a:ext cx="120959" cy="120959"/>
                </a:xfrm>
                <a:prstGeom prst="rect">
                  <a:avLst/>
                </a:prstGeom>
                <a:solidFill>
                  <a:srgbClr val="163D8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F45A11F5-7226-8512-CC1B-7B5CB8778EBA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872731"/>
                  <a:ext cx="120959" cy="120959"/>
                </a:xfrm>
                <a:prstGeom prst="rect">
                  <a:avLst/>
                </a:prstGeom>
                <a:solidFill>
                  <a:srgbClr val="24657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412F740A-0626-22AD-8DAE-63F128180C3B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A0BD636D-E7C5-FDFA-ADE7-F3422824A89C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5114648"/>
                  <a:ext cx="120959" cy="120959"/>
                </a:xfrm>
                <a:prstGeom prst="rect">
                  <a:avLst/>
                </a:prstGeom>
                <a:solidFill>
                  <a:srgbClr val="1E4E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63A3279F-1CF9-0203-CDA8-E2F3C0812819}"/>
                    </a:ext>
                  </a:extLst>
                </p:cNvPr>
                <p:cNvSpPr/>
                <p:nvPr/>
              </p:nvSpPr>
              <p:spPr>
                <a:xfrm rot="5400000" flipV="1">
                  <a:off x="947393" y="5235606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89DA9985-354A-D153-3D6F-8F2A07F1452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509855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41A8531E-B5F9-3A44-2C9E-D044D303D85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630813"/>
                  <a:ext cx="120959" cy="120959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D897BD69-4034-84B5-98E3-15BB7853D1AE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751772"/>
                  <a:ext cx="120959" cy="120959"/>
                </a:xfrm>
                <a:prstGeom prst="rect">
                  <a:avLst/>
                </a:prstGeom>
                <a:solidFill>
                  <a:srgbClr val="6796B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F71C42BD-422A-B589-A18C-5715C129F235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872731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178A0764-8E49-44C7-EFBC-EF56C623FD27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F5B2150C-991C-5863-7848-EA54CBC5510F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5114648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  <a:ln>
                  <a:solidFill>
                    <a:srgbClr val="163D8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FFE9CC4-4A1D-69FC-2C58-3FC063968FBB}"/>
                    </a:ext>
                  </a:extLst>
                </p:cNvPr>
                <p:cNvSpPr/>
                <p:nvPr/>
              </p:nvSpPr>
              <p:spPr>
                <a:xfrm rot="5400000" flipV="1">
                  <a:off x="503136" y="5235606"/>
                  <a:ext cx="120959" cy="120959"/>
                </a:xfrm>
                <a:prstGeom prst="rect">
                  <a:avLst/>
                </a:prstGeom>
                <a:solidFill>
                  <a:srgbClr val="2B386D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1587" name="图形 1586">
                  <a:extLst>
                    <a:ext uri="{FF2B5EF4-FFF2-40B4-BE49-F238E27FC236}">
                      <a16:creationId xmlns:a16="http://schemas.microsoft.com/office/drawing/2014/main" id="{E050D774-2FFB-8F5C-1E3D-6F945DE53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4819810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3" name="组合 1502">
                <a:extLst>
                  <a:ext uri="{FF2B5EF4-FFF2-40B4-BE49-F238E27FC236}">
                    <a16:creationId xmlns:a16="http://schemas.microsoft.com/office/drawing/2014/main" id="{611DA651-1189-7698-DCDC-A927DC01EE45}"/>
                  </a:ext>
                </a:extLst>
              </p:cNvPr>
              <p:cNvGrpSpPr/>
              <p:nvPr/>
            </p:nvGrpSpPr>
            <p:grpSpPr>
              <a:xfrm>
                <a:off x="-914928" y="3102701"/>
                <a:ext cx="798349" cy="846712"/>
                <a:chOff x="503136" y="5600840"/>
                <a:chExt cx="798349" cy="846712"/>
              </a:xfrm>
            </p:grpSpPr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4517468C-6C19-05F7-BC8A-61F9DA2234ED}"/>
                    </a:ext>
                  </a:extLst>
                </p:cNvPr>
                <p:cNvGrpSpPr/>
                <p:nvPr/>
              </p:nvGrpSpPr>
              <p:grpSpPr>
                <a:xfrm rot="5400000">
                  <a:off x="584518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499F6EFC-B474-9849-0F29-D4A6FEE812DB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5C188FBB-4689-93D4-468A-7BDA13886992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7" name="矩形 1566">
                    <a:extLst>
                      <a:ext uri="{FF2B5EF4-FFF2-40B4-BE49-F238E27FC236}">
                        <a16:creationId xmlns:a16="http://schemas.microsoft.com/office/drawing/2014/main" id="{1C976EF8-762D-085D-8716-422672139DB6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8" name="矩形 1567">
                    <a:extLst>
                      <a:ext uri="{FF2B5EF4-FFF2-40B4-BE49-F238E27FC236}">
                        <a16:creationId xmlns:a16="http://schemas.microsoft.com/office/drawing/2014/main" id="{F96C17CE-B228-E3DD-5E43-2AEEE76FD396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9" name="矩形 1568">
                    <a:extLst>
                      <a:ext uri="{FF2B5EF4-FFF2-40B4-BE49-F238E27FC236}">
                        <a16:creationId xmlns:a16="http://schemas.microsoft.com/office/drawing/2014/main" id="{065D01D5-7082-EF03-AE83-A3328BCD4327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  <a:ln>
                    <a:solidFill>
                      <a:srgbClr val="43474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0" name="矩形 1569">
                    <a:extLst>
                      <a:ext uri="{FF2B5EF4-FFF2-40B4-BE49-F238E27FC236}">
                        <a16:creationId xmlns:a16="http://schemas.microsoft.com/office/drawing/2014/main" id="{AED3967C-B44F-503A-642E-D61B75D204C4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877F77"/>
                  </a:solidFill>
                  <a:ln>
                    <a:solidFill>
                      <a:srgbClr val="151D2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1" name="矩形 1570">
                    <a:extLst>
                      <a:ext uri="{FF2B5EF4-FFF2-40B4-BE49-F238E27FC236}">
                        <a16:creationId xmlns:a16="http://schemas.microsoft.com/office/drawing/2014/main" id="{0D01C647-7F8C-43CF-7FF3-8CE2C09EC6CA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8" name="组合 1547">
                  <a:extLst>
                    <a:ext uri="{FF2B5EF4-FFF2-40B4-BE49-F238E27FC236}">
                      <a16:creationId xmlns:a16="http://schemas.microsoft.com/office/drawing/2014/main" id="{36E86E29-0FC2-C2B1-2466-3559EF8BBB7A}"/>
                    </a:ext>
                  </a:extLst>
                </p:cNvPr>
                <p:cNvGrpSpPr/>
                <p:nvPr/>
              </p:nvGrpSpPr>
              <p:grpSpPr>
                <a:xfrm rot="5400000">
                  <a:off x="817649" y="5963716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0D5583BE-997F-4CD2-AE9D-D0261EAB7F54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957790EB-4B9D-D465-0A2F-7FA65CB8FEDB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92E8074B-5E03-F9C0-D7D0-1A8105046604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FE172F0E-864F-A6F6-1254-223658FA55BA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27D45AF9-F452-26A1-C367-2523A8CE5052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3F011A80-A9F0-B36F-A411-BB7667027807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BC019F56-F400-7CE9-20DB-633DC33D5385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9" name="组合 1548">
                  <a:extLst>
                    <a:ext uri="{FF2B5EF4-FFF2-40B4-BE49-F238E27FC236}">
                      <a16:creationId xmlns:a16="http://schemas.microsoft.com/office/drawing/2014/main" id="{EA120171-C8E4-91F7-C249-2361F06C328E}"/>
                    </a:ext>
                  </a:extLst>
                </p:cNvPr>
                <p:cNvGrpSpPr/>
                <p:nvPr/>
              </p:nvGrpSpPr>
              <p:grpSpPr>
                <a:xfrm rot="5400000">
                  <a:off x="140260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1" name="矩形 1550">
                    <a:extLst>
                      <a:ext uri="{FF2B5EF4-FFF2-40B4-BE49-F238E27FC236}">
                        <a16:creationId xmlns:a16="http://schemas.microsoft.com/office/drawing/2014/main" id="{CF98F9F3-E385-A7A5-8A71-90BFAA6AF6C2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2" name="矩形 1551">
                    <a:extLst>
                      <a:ext uri="{FF2B5EF4-FFF2-40B4-BE49-F238E27FC236}">
                        <a16:creationId xmlns:a16="http://schemas.microsoft.com/office/drawing/2014/main" id="{19E21780-42F1-7319-5F3E-D84204F3526C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3" name="矩形 1552">
                    <a:extLst>
                      <a:ext uri="{FF2B5EF4-FFF2-40B4-BE49-F238E27FC236}">
                        <a16:creationId xmlns:a16="http://schemas.microsoft.com/office/drawing/2014/main" id="{783172B3-FB2D-5529-5893-FBCED2E8489A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4" name="矩形 1553">
                    <a:extLst>
                      <a:ext uri="{FF2B5EF4-FFF2-40B4-BE49-F238E27FC236}">
                        <a16:creationId xmlns:a16="http://schemas.microsoft.com/office/drawing/2014/main" id="{1F629593-5B5D-168B-2988-DE4ACC8EE312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10B13659-B488-8490-9424-38E067A050FD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7C9BEFDE-C855-F375-0E9E-67EB2ED09A41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4C56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83BEC797-DEA6-E57C-E995-F2C3C84DB91D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50" name="图形 1549">
                  <a:extLst>
                    <a:ext uri="{FF2B5EF4-FFF2-40B4-BE49-F238E27FC236}">
                      <a16:creationId xmlns:a16="http://schemas.microsoft.com/office/drawing/2014/main" id="{A6CDFB6B-16E9-8BE7-CADE-F7682F7FE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5918353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4" name="组合 1503">
                <a:extLst>
                  <a:ext uri="{FF2B5EF4-FFF2-40B4-BE49-F238E27FC236}">
                    <a16:creationId xmlns:a16="http://schemas.microsoft.com/office/drawing/2014/main" id="{C73341DB-D7C7-5571-994E-B2135F5524E7}"/>
                  </a:ext>
                </a:extLst>
              </p:cNvPr>
              <p:cNvGrpSpPr/>
              <p:nvPr/>
            </p:nvGrpSpPr>
            <p:grpSpPr>
              <a:xfrm>
                <a:off x="-911513" y="260912"/>
                <a:ext cx="791518" cy="846704"/>
                <a:chOff x="4816208" y="4509856"/>
                <a:chExt cx="791518" cy="846704"/>
              </a:xfrm>
            </p:grpSpPr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FD8CAB23-A135-88D5-C046-DA5530B6CD3B}"/>
                    </a:ext>
                  </a:extLst>
                </p:cNvPr>
                <p:cNvGrpSpPr/>
                <p:nvPr/>
              </p:nvGrpSpPr>
              <p:grpSpPr>
                <a:xfrm rot="5400000">
                  <a:off x="445333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3E3D63C5-1CA6-6206-7DFD-38CA08A42833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963AA58D-8EF6-B478-24E7-FBCC78DE42E0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E2549D46-D1C0-5BA0-BFD0-A6FCA9FDFBD8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5FC617EC-7B5F-2BE7-C70A-DA23A7B2B5A1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4" name="矩形 1543">
                    <a:extLst>
                      <a:ext uri="{FF2B5EF4-FFF2-40B4-BE49-F238E27FC236}">
                        <a16:creationId xmlns:a16="http://schemas.microsoft.com/office/drawing/2014/main" id="{836B1975-737B-4690-2E31-5815700FAD34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5" name="矩形 1544">
                    <a:extLst>
                      <a:ext uri="{FF2B5EF4-FFF2-40B4-BE49-F238E27FC236}">
                        <a16:creationId xmlns:a16="http://schemas.microsoft.com/office/drawing/2014/main" id="{6F0861D8-2954-9FA6-DE7B-919347C5980F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6" name="矩形 1545">
                    <a:extLst>
                      <a:ext uri="{FF2B5EF4-FFF2-40B4-BE49-F238E27FC236}">
                        <a16:creationId xmlns:a16="http://schemas.microsoft.com/office/drawing/2014/main" id="{937E3D9B-71AB-F2BE-E1EF-ED0E506D3D9B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FA6C9772-B4E9-8A7B-6A7E-482F1D53ED0C}"/>
                    </a:ext>
                  </a:extLst>
                </p:cNvPr>
                <p:cNvGrpSpPr/>
                <p:nvPr/>
              </p:nvGrpSpPr>
              <p:grpSpPr>
                <a:xfrm rot="5400000">
                  <a:off x="488767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3A959108-CF58-1D9F-E5B7-F4DCFE788BBE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293FC6C3-F6D7-EC11-81D7-C3405B8EB475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CB37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4C3A5F94-5ED3-C711-BF7E-55440F838421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C5F8F2DF-04D1-413B-EE18-5735E5585506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56739410-8C9B-4CF3-31F6-98E5718C9688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64FB3BA5-9527-8D3C-C960-5A1A8D3C1487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5DA2B9B4-5B5D-DB40-910D-38F0DFB84051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4" name="组合 1523">
                  <a:extLst>
                    <a:ext uri="{FF2B5EF4-FFF2-40B4-BE49-F238E27FC236}">
                      <a16:creationId xmlns:a16="http://schemas.microsoft.com/office/drawing/2014/main" id="{3C55A3FE-050E-F3EE-0433-0A3FB20C4863}"/>
                    </a:ext>
                  </a:extLst>
                </p:cNvPr>
                <p:cNvGrpSpPr/>
                <p:nvPr/>
              </p:nvGrpSpPr>
              <p:grpSpPr>
                <a:xfrm rot="5400000">
                  <a:off x="512389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26" name="矩形 1525">
                    <a:extLst>
                      <a:ext uri="{FF2B5EF4-FFF2-40B4-BE49-F238E27FC236}">
                        <a16:creationId xmlns:a16="http://schemas.microsoft.com/office/drawing/2014/main" id="{8CC7F650-57E5-0C8C-9569-B78ED1BB9854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7" name="矩形 1526">
                    <a:extLst>
                      <a:ext uri="{FF2B5EF4-FFF2-40B4-BE49-F238E27FC236}">
                        <a16:creationId xmlns:a16="http://schemas.microsoft.com/office/drawing/2014/main" id="{770DEF44-4AE7-2335-4035-6FCB524D3E82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8" name="矩形 1527">
                    <a:extLst>
                      <a:ext uri="{FF2B5EF4-FFF2-40B4-BE49-F238E27FC236}">
                        <a16:creationId xmlns:a16="http://schemas.microsoft.com/office/drawing/2014/main" id="{7BB5E627-62E3-79D3-EA49-EDDC0946AB45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EBA74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9" name="矩形 1528">
                    <a:extLst>
                      <a:ext uri="{FF2B5EF4-FFF2-40B4-BE49-F238E27FC236}">
                        <a16:creationId xmlns:a16="http://schemas.microsoft.com/office/drawing/2014/main" id="{1D54442A-E486-9CFE-CDD6-3966601FE84A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0" name="矩形 1529">
                    <a:extLst>
                      <a:ext uri="{FF2B5EF4-FFF2-40B4-BE49-F238E27FC236}">
                        <a16:creationId xmlns:a16="http://schemas.microsoft.com/office/drawing/2014/main" id="{C977F8D8-F4CA-A146-335D-8CA2E40B4109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1" name="矩形 1530">
                    <a:extLst>
                      <a:ext uri="{FF2B5EF4-FFF2-40B4-BE49-F238E27FC236}">
                        <a16:creationId xmlns:a16="http://schemas.microsoft.com/office/drawing/2014/main" id="{F9D23A75-1F87-B5AD-5172-ECC832FCAE34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AE38FF30-3CC6-1990-2465-B172E8978136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25" name="图形 1524">
                  <a:extLst>
                    <a:ext uri="{FF2B5EF4-FFF2-40B4-BE49-F238E27FC236}">
                      <a16:creationId xmlns:a16="http://schemas.microsoft.com/office/drawing/2014/main" id="{2FBFCBF1-D0FC-ACBF-FF2A-B317C5B38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0916" y="4819808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5" name="组合 1504">
                <a:extLst>
                  <a:ext uri="{FF2B5EF4-FFF2-40B4-BE49-F238E27FC236}">
                    <a16:creationId xmlns:a16="http://schemas.microsoft.com/office/drawing/2014/main" id="{F9F38A4E-15E5-AE71-1CE5-EDF89FFA6310}"/>
                  </a:ext>
                </a:extLst>
              </p:cNvPr>
              <p:cNvGrpSpPr/>
              <p:nvPr/>
            </p:nvGrpSpPr>
            <p:grpSpPr>
              <a:xfrm>
                <a:off x="4041050" y="1820457"/>
                <a:ext cx="1212166" cy="722259"/>
                <a:chOff x="5848350" y="1047750"/>
                <a:chExt cx="2451154" cy="1460500"/>
              </a:xfrm>
            </p:grpSpPr>
            <p:grpSp>
              <p:nvGrpSpPr>
                <p:cNvPr id="1506" name="组合 1505">
                  <a:extLst>
                    <a:ext uri="{FF2B5EF4-FFF2-40B4-BE49-F238E27FC236}">
                      <a16:creationId xmlns:a16="http://schemas.microsoft.com/office/drawing/2014/main" id="{C7F67376-3E67-D81D-8BE8-C7B3E83A755E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8" name="矩形: 圆角 1517">
                    <a:extLst>
                      <a:ext uri="{FF2B5EF4-FFF2-40B4-BE49-F238E27FC236}">
                        <a16:creationId xmlns:a16="http://schemas.microsoft.com/office/drawing/2014/main" id="{673F68CF-1679-0FCD-4EBD-7A21D9F87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044FE8D9-2714-CB85-3FA8-08C79297A0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0" name="椭圆 1519">
                    <a:extLst>
                      <a:ext uri="{FF2B5EF4-FFF2-40B4-BE49-F238E27FC236}">
                        <a16:creationId xmlns:a16="http://schemas.microsoft.com/office/drawing/2014/main" id="{EDB151D6-FC9C-A5DC-3C07-CF7FFB41F0A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1" name="椭圆 1520">
                    <a:extLst>
                      <a:ext uri="{FF2B5EF4-FFF2-40B4-BE49-F238E27FC236}">
                        <a16:creationId xmlns:a16="http://schemas.microsoft.com/office/drawing/2014/main" id="{A67B8EDB-3318-E382-52F9-D35BA655487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B24AD515-19B7-9F73-A123-278DA7FBA1E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4" name="矩形: 圆角 1513">
                    <a:extLst>
                      <a:ext uri="{FF2B5EF4-FFF2-40B4-BE49-F238E27FC236}">
                        <a16:creationId xmlns:a16="http://schemas.microsoft.com/office/drawing/2014/main" id="{D4E886DF-3EA6-36C3-42F9-C87D8ED7C2C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515" name="椭圆 1514">
                    <a:extLst>
                      <a:ext uri="{FF2B5EF4-FFF2-40B4-BE49-F238E27FC236}">
                        <a16:creationId xmlns:a16="http://schemas.microsoft.com/office/drawing/2014/main" id="{4AD7869B-AB95-F0E1-BBFE-5541B74DD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6" name="椭圆 1515">
                    <a:extLst>
                      <a:ext uri="{FF2B5EF4-FFF2-40B4-BE49-F238E27FC236}">
                        <a16:creationId xmlns:a16="http://schemas.microsoft.com/office/drawing/2014/main" id="{2A705C60-72E3-7C92-B421-251C2FF9F43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7" name="椭圆 1516">
                    <a:extLst>
                      <a:ext uri="{FF2B5EF4-FFF2-40B4-BE49-F238E27FC236}">
                        <a16:creationId xmlns:a16="http://schemas.microsoft.com/office/drawing/2014/main" id="{426ADC2C-B63F-1EEC-7C53-3FA75FE680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8" name="组合 1507">
                  <a:extLst>
                    <a:ext uri="{FF2B5EF4-FFF2-40B4-BE49-F238E27FC236}">
                      <a16:creationId xmlns:a16="http://schemas.microsoft.com/office/drawing/2014/main" id="{E4304258-0E07-DD20-E92A-31C0C5A1C2E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0" name="矩形: 圆角 1509">
                    <a:extLst>
                      <a:ext uri="{FF2B5EF4-FFF2-40B4-BE49-F238E27FC236}">
                        <a16:creationId xmlns:a16="http://schemas.microsoft.com/office/drawing/2014/main" id="{F2388F2D-3058-EEA4-29FF-1838491AAB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69D55706-9E06-7D5D-FB10-E6A49301C64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2" name="椭圆 1511">
                    <a:extLst>
                      <a:ext uri="{FF2B5EF4-FFF2-40B4-BE49-F238E27FC236}">
                        <a16:creationId xmlns:a16="http://schemas.microsoft.com/office/drawing/2014/main" id="{1EAEB1A3-9CBA-5748-007C-84A1C9F152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3" name="椭圆 1512">
                    <a:extLst>
                      <a:ext uri="{FF2B5EF4-FFF2-40B4-BE49-F238E27FC236}">
                        <a16:creationId xmlns:a16="http://schemas.microsoft.com/office/drawing/2014/main" id="{6CACC8AD-4436-5014-7CB0-438CD5B8FFF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09" name="图形 1508">
                  <a:extLst>
                    <a:ext uri="{FF2B5EF4-FFF2-40B4-BE49-F238E27FC236}">
                      <a16:creationId xmlns:a16="http://schemas.microsoft.com/office/drawing/2014/main" id="{F90A9056-A080-68D2-8EF5-39F85FD1A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40" name="图片 1739">
              <a:extLst>
                <a:ext uri="{FF2B5EF4-FFF2-40B4-BE49-F238E27FC236}">
                  <a16:creationId xmlns:a16="http://schemas.microsoft.com/office/drawing/2014/main" id="{77A98809-24EB-F8CF-F685-504BD7D7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76" y="160382"/>
              <a:ext cx="2810500" cy="4035902"/>
            </a:xfrm>
            <a:prstGeom prst="rect">
              <a:avLst/>
            </a:prstGeom>
          </p:spPr>
        </p:pic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BCFE8A30-FCB6-FF53-88BE-23C72C55AE83}"/>
                </a:ext>
              </a:extLst>
            </p:cNvPr>
            <p:cNvGrpSpPr/>
            <p:nvPr/>
          </p:nvGrpSpPr>
          <p:grpSpPr>
            <a:xfrm>
              <a:off x="5812239" y="-978638"/>
              <a:ext cx="10760720" cy="7199836"/>
              <a:chOff x="5812239" y="-978638"/>
              <a:chExt cx="10760720" cy="7199836"/>
            </a:xfrm>
          </p:grpSpPr>
          <p:sp>
            <p:nvSpPr>
              <p:cNvPr id="1742" name="任意多边形: 形状 1741">
                <a:extLst>
                  <a:ext uri="{FF2B5EF4-FFF2-40B4-BE49-F238E27FC236}">
                    <a16:creationId xmlns:a16="http://schemas.microsoft.com/office/drawing/2014/main" id="{8DD774DD-95F8-1EA8-B478-8659A2AA5591}"/>
                  </a:ext>
                </a:extLst>
              </p:cNvPr>
              <p:cNvSpPr/>
              <p:nvPr/>
            </p:nvSpPr>
            <p:spPr>
              <a:xfrm>
                <a:off x="5812239" y="-978638"/>
                <a:ext cx="10760720" cy="7199836"/>
              </a:xfrm>
              <a:custGeom>
                <a:avLst/>
                <a:gdLst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0720"/>
                  <a:gd name="connsiteY0" fmla="*/ 0 h 7199836"/>
                  <a:gd name="connsiteX1" fmla="*/ 10675623 w 10760720"/>
                  <a:gd name="connsiteY1" fmla="*/ 0 h 7199836"/>
                  <a:gd name="connsiteX2" fmla="*/ 10760720 w 10760720"/>
                  <a:gd name="connsiteY2" fmla="*/ 85098 h 7199836"/>
                  <a:gd name="connsiteX3" fmla="*/ 10760720 w 10760720"/>
                  <a:gd name="connsiteY3" fmla="*/ 4897043 h 7199836"/>
                  <a:gd name="connsiteX4" fmla="*/ 10760720 w 10760720"/>
                  <a:gd name="connsiteY4" fmla="*/ 5905077 h 7199836"/>
                  <a:gd name="connsiteX5" fmla="*/ 10760720 w 10760720"/>
                  <a:gd name="connsiteY5" fmla="*/ 6381363 h 7199836"/>
                  <a:gd name="connsiteX6" fmla="*/ 10675623 w 10760720"/>
                  <a:gd name="connsiteY6" fmla="*/ 6466461 h 7199836"/>
                  <a:gd name="connsiteX7" fmla="*/ 9975260 w 10760720"/>
                  <a:gd name="connsiteY7" fmla="*/ 6466461 h 7199836"/>
                  <a:gd name="connsiteX8" fmla="*/ 9386052 w 10760720"/>
                  <a:gd name="connsiteY8" fmla="*/ 7199836 h 7199836"/>
                  <a:gd name="connsiteX9" fmla="*/ 8796844 w 10760720"/>
                  <a:gd name="connsiteY9" fmla="*/ 6466461 h 7199836"/>
                  <a:gd name="connsiteX10" fmla="*/ 1985611 w 10760720"/>
                  <a:gd name="connsiteY10" fmla="*/ 6466461 h 7199836"/>
                  <a:gd name="connsiteX11" fmla="*/ 1442121 w 10760720"/>
                  <a:gd name="connsiteY11" fmla="*/ 6468316 h 7199836"/>
                  <a:gd name="connsiteX12" fmla="*/ 807195 w 10760720"/>
                  <a:gd name="connsiteY12" fmla="*/ 6466461 h 7199836"/>
                  <a:gd name="connsiteX13" fmla="*/ 85097 w 10760720"/>
                  <a:gd name="connsiteY13" fmla="*/ 6466461 h 7199836"/>
                  <a:gd name="connsiteX14" fmla="*/ 0 w 10760720"/>
                  <a:gd name="connsiteY14" fmla="*/ 6381363 h 7199836"/>
                  <a:gd name="connsiteX15" fmla="*/ 0 w 10760720"/>
                  <a:gd name="connsiteY15" fmla="*/ 5893861 h 7199836"/>
                  <a:gd name="connsiteX16" fmla="*/ 613379 w 10760720"/>
                  <a:gd name="connsiteY16" fmla="*/ 5401060 h 7199836"/>
                  <a:gd name="connsiteX17" fmla="*/ 0 w 10760720"/>
                  <a:gd name="connsiteY17" fmla="*/ 4908258 h 7199836"/>
                  <a:gd name="connsiteX18" fmla="*/ 0 w 10760720"/>
                  <a:gd name="connsiteY18" fmla="*/ 85098 h 7199836"/>
                  <a:gd name="connsiteX19" fmla="*/ 85097 w 10760720"/>
                  <a:gd name="connsiteY19" fmla="*/ 0 h 719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60720" h="7199836">
                    <a:moveTo>
                      <a:pt x="85097" y="0"/>
                    </a:moveTo>
                    <a:lnTo>
                      <a:pt x="10675623" y="0"/>
                    </a:lnTo>
                    <a:cubicBezTo>
                      <a:pt x="10722620" y="0"/>
                      <a:pt x="10760720" y="38101"/>
                      <a:pt x="10760720" y="85098"/>
                    </a:cubicBezTo>
                    <a:lnTo>
                      <a:pt x="10760720" y="4897043"/>
                    </a:lnTo>
                    <a:lnTo>
                      <a:pt x="10760720" y="5905077"/>
                    </a:lnTo>
                    <a:lnTo>
                      <a:pt x="10760720" y="6381363"/>
                    </a:lnTo>
                    <a:cubicBezTo>
                      <a:pt x="10760720" y="6428361"/>
                      <a:pt x="10722620" y="6466461"/>
                      <a:pt x="10675623" y="6466461"/>
                    </a:cubicBezTo>
                    <a:lnTo>
                      <a:pt x="9975260" y="6466461"/>
                    </a:lnTo>
                    <a:lnTo>
                      <a:pt x="9386052" y="7199836"/>
                    </a:lnTo>
                    <a:lnTo>
                      <a:pt x="8796844" y="6466461"/>
                    </a:lnTo>
                    <a:lnTo>
                      <a:pt x="1985611" y="6466461"/>
                    </a:lnTo>
                    <a:lnTo>
                      <a:pt x="1442121" y="6468316"/>
                    </a:lnTo>
                    <a:lnTo>
                      <a:pt x="807195" y="6466461"/>
                    </a:lnTo>
                    <a:lnTo>
                      <a:pt x="85097" y="6466461"/>
                    </a:lnTo>
                    <a:cubicBezTo>
                      <a:pt x="38100" y="6466461"/>
                      <a:pt x="0" y="6428361"/>
                      <a:pt x="0" y="6381363"/>
                    </a:cubicBezTo>
                    <a:lnTo>
                      <a:pt x="0" y="5893861"/>
                    </a:lnTo>
                    <a:lnTo>
                      <a:pt x="613379" y="5401060"/>
                    </a:lnTo>
                    <a:lnTo>
                      <a:pt x="0" y="4908258"/>
                    </a:lnTo>
                    <a:lnTo>
                      <a:pt x="0" y="85098"/>
                    </a:lnTo>
                    <a:cubicBezTo>
                      <a:pt x="0" y="38101"/>
                      <a:pt x="38100" y="0"/>
                      <a:pt x="85097" y="0"/>
                    </a:cubicBezTo>
                    <a:close/>
                  </a:path>
                </a:pathLst>
              </a:custGeom>
              <a:solidFill>
                <a:srgbClr val="EAF0F7">
                  <a:alpha val="75000"/>
                </a:srgbClr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3" name="组合 1742">
                <a:extLst>
                  <a:ext uri="{FF2B5EF4-FFF2-40B4-BE49-F238E27FC236}">
                    <a16:creationId xmlns:a16="http://schemas.microsoft.com/office/drawing/2014/main" id="{A68E9176-9812-5F57-5698-53CDF66CC3C3}"/>
                  </a:ext>
                </a:extLst>
              </p:cNvPr>
              <p:cNvGrpSpPr/>
              <p:nvPr/>
            </p:nvGrpSpPr>
            <p:grpSpPr>
              <a:xfrm>
                <a:off x="7765187" y="1202992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43" name="矩形: 圆角 1842">
                  <a:extLst>
                    <a:ext uri="{FF2B5EF4-FFF2-40B4-BE49-F238E27FC236}">
                      <a16:creationId xmlns:a16="http://schemas.microsoft.com/office/drawing/2014/main" id="{5B461AAF-C558-B22C-E2B7-D313F1A33B4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4" name="椭圆 1843">
                  <a:extLst>
                    <a:ext uri="{FF2B5EF4-FFF2-40B4-BE49-F238E27FC236}">
                      <a16:creationId xmlns:a16="http://schemas.microsoft.com/office/drawing/2014/main" id="{C1E5A0E8-4E5A-5D11-B8D2-7A9E8DE8D540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5" name="椭圆 1844">
                  <a:extLst>
                    <a:ext uri="{FF2B5EF4-FFF2-40B4-BE49-F238E27FC236}">
                      <a16:creationId xmlns:a16="http://schemas.microsoft.com/office/drawing/2014/main" id="{8034AD99-B3F2-5BC1-23CC-9ACD493B71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6" name="椭圆 1845">
                  <a:extLst>
                    <a:ext uri="{FF2B5EF4-FFF2-40B4-BE49-F238E27FC236}">
                      <a16:creationId xmlns:a16="http://schemas.microsoft.com/office/drawing/2014/main" id="{C9453463-CFED-F2DC-A405-CCBCCF86806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D708EF2F-69B2-F342-E761-BD2C81E941D4}"/>
                  </a:ext>
                </a:extLst>
              </p:cNvPr>
              <p:cNvGrpSpPr/>
              <p:nvPr/>
            </p:nvGrpSpPr>
            <p:grpSpPr>
              <a:xfrm>
                <a:off x="7765187" y="185610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39" name="矩形: 圆角 1838">
                  <a:extLst>
                    <a:ext uri="{FF2B5EF4-FFF2-40B4-BE49-F238E27FC236}">
                      <a16:creationId xmlns:a16="http://schemas.microsoft.com/office/drawing/2014/main" id="{38A48B81-7753-1957-3985-F400750730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0" name="椭圆 1839">
                  <a:extLst>
                    <a:ext uri="{FF2B5EF4-FFF2-40B4-BE49-F238E27FC236}">
                      <a16:creationId xmlns:a16="http://schemas.microsoft.com/office/drawing/2014/main" id="{9C5075F2-31BD-75FF-C01C-E8E1CD5B23C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1" name="椭圆 1840">
                  <a:extLst>
                    <a:ext uri="{FF2B5EF4-FFF2-40B4-BE49-F238E27FC236}">
                      <a16:creationId xmlns:a16="http://schemas.microsoft.com/office/drawing/2014/main" id="{96E10950-850B-0D54-811E-F698C6D9EC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2" name="椭圆 1841">
                  <a:extLst>
                    <a:ext uri="{FF2B5EF4-FFF2-40B4-BE49-F238E27FC236}">
                      <a16:creationId xmlns:a16="http://schemas.microsoft.com/office/drawing/2014/main" id="{3A0739CF-9A47-A903-ABD6-0BEA80C8D47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5" name="组合 1744">
                <a:extLst>
                  <a:ext uri="{FF2B5EF4-FFF2-40B4-BE49-F238E27FC236}">
                    <a16:creationId xmlns:a16="http://schemas.microsoft.com/office/drawing/2014/main" id="{34EDFD41-E943-2451-5FA9-20A9CC636F16}"/>
                  </a:ext>
                </a:extLst>
              </p:cNvPr>
              <p:cNvGrpSpPr/>
              <p:nvPr/>
            </p:nvGrpSpPr>
            <p:grpSpPr>
              <a:xfrm>
                <a:off x="8472981" y="42504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6" name="任意多边形: 形状 1835">
                  <a:extLst>
                    <a:ext uri="{FF2B5EF4-FFF2-40B4-BE49-F238E27FC236}">
                      <a16:creationId xmlns:a16="http://schemas.microsoft.com/office/drawing/2014/main" id="{94A169AB-8C1D-BF50-1A72-E472280D360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7" name="任意多边形: 形状 1836">
                  <a:extLst>
                    <a:ext uri="{FF2B5EF4-FFF2-40B4-BE49-F238E27FC236}">
                      <a16:creationId xmlns:a16="http://schemas.microsoft.com/office/drawing/2014/main" id="{1EABAC1B-E61F-8194-38F0-CE5BDE89541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8" name="任意多边形: 形状 1837">
                  <a:extLst>
                    <a:ext uri="{FF2B5EF4-FFF2-40B4-BE49-F238E27FC236}">
                      <a16:creationId xmlns:a16="http://schemas.microsoft.com/office/drawing/2014/main" id="{ADFFE301-0AD8-1FD9-8E48-17C1EA074C3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6" name="组合 1745">
                <a:extLst>
                  <a:ext uri="{FF2B5EF4-FFF2-40B4-BE49-F238E27FC236}">
                    <a16:creationId xmlns:a16="http://schemas.microsoft.com/office/drawing/2014/main" id="{A21B6647-843C-25C9-01FD-17D1277C3AB7}"/>
                  </a:ext>
                </a:extLst>
              </p:cNvPr>
              <p:cNvGrpSpPr/>
              <p:nvPr/>
            </p:nvGrpSpPr>
            <p:grpSpPr>
              <a:xfrm>
                <a:off x="8472981" y="1440379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3" name="任意多边形: 形状 1832">
                  <a:extLst>
                    <a:ext uri="{FF2B5EF4-FFF2-40B4-BE49-F238E27FC236}">
                      <a16:creationId xmlns:a16="http://schemas.microsoft.com/office/drawing/2014/main" id="{E4860A74-B9D2-9CF2-E2C5-97D915BD6FCC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4" name="任意多边形: 形状 1833">
                  <a:extLst>
                    <a:ext uri="{FF2B5EF4-FFF2-40B4-BE49-F238E27FC236}">
                      <a16:creationId xmlns:a16="http://schemas.microsoft.com/office/drawing/2014/main" id="{8AA24242-E482-6974-135C-783BB206B2F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5" name="任意多边形: 形状 1834">
                  <a:extLst>
                    <a:ext uri="{FF2B5EF4-FFF2-40B4-BE49-F238E27FC236}">
                      <a16:creationId xmlns:a16="http://schemas.microsoft.com/office/drawing/2014/main" id="{75A18373-EB7C-584C-F4ED-3E3B820FA42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47" name="任意多边形: 形状 1746">
                <a:extLst>
                  <a:ext uri="{FF2B5EF4-FFF2-40B4-BE49-F238E27FC236}">
                    <a16:creationId xmlns:a16="http://schemas.microsoft.com/office/drawing/2014/main" id="{E3433F32-C02E-312B-4712-94AECD1D16E2}"/>
                  </a:ext>
                </a:extLst>
              </p:cNvPr>
              <p:cNvSpPr/>
              <p:nvPr/>
            </p:nvSpPr>
            <p:spPr>
              <a:xfrm rot="16200000">
                <a:off x="7687742" y="2301195"/>
                <a:ext cx="425142" cy="354677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8" name="组合 1747">
                <a:extLst>
                  <a:ext uri="{FF2B5EF4-FFF2-40B4-BE49-F238E27FC236}">
                    <a16:creationId xmlns:a16="http://schemas.microsoft.com/office/drawing/2014/main" id="{1F46F221-DEA8-C08A-A59A-06E65DD5F03E}"/>
                  </a:ext>
                </a:extLst>
              </p:cNvPr>
              <p:cNvGrpSpPr/>
              <p:nvPr/>
            </p:nvGrpSpPr>
            <p:grpSpPr>
              <a:xfrm>
                <a:off x="12758393" y="1577280"/>
                <a:ext cx="270254" cy="723600"/>
                <a:chOff x="1600200" y="4902202"/>
                <a:chExt cx="495300" cy="1460500"/>
              </a:xfrm>
            </p:grpSpPr>
            <p:sp>
              <p:nvSpPr>
                <p:cNvPr id="1829" name="矩形: 圆角 1828">
                  <a:extLst>
                    <a:ext uri="{FF2B5EF4-FFF2-40B4-BE49-F238E27FC236}">
                      <a16:creationId xmlns:a16="http://schemas.microsoft.com/office/drawing/2014/main" id="{72730A0E-5FFE-005C-6241-0CFB979AB227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0" name="椭圆 1829">
                  <a:extLst>
                    <a:ext uri="{FF2B5EF4-FFF2-40B4-BE49-F238E27FC236}">
                      <a16:creationId xmlns:a16="http://schemas.microsoft.com/office/drawing/2014/main" id="{4DCA186E-4754-4BC4-79F2-1E86D61D7D0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8B4588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1" name="椭圆 1830">
                  <a:extLst>
                    <a:ext uri="{FF2B5EF4-FFF2-40B4-BE49-F238E27FC236}">
                      <a16:creationId xmlns:a16="http://schemas.microsoft.com/office/drawing/2014/main" id="{79B7FB15-BAF8-1775-1E16-536A2AA58A1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9C2BA5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832" name="椭圆 1831">
                  <a:extLst>
                    <a:ext uri="{FF2B5EF4-FFF2-40B4-BE49-F238E27FC236}">
                      <a16:creationId xmlns:a16="http://schemas.microsoft.com/office/drawing/2014/main" id="{4BA4F14E-11BD-F692-6D5F-695FA2C22BB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5C438D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9" name="组合 1748">
                <a:extLst>
                  <a:ext uri="{FF2B5EF4-FFF2-40B4-BE49-F238E27FC236}">
                    <a16:creationId xmlns:a16="http://schemas.microsoft.com/office/drawing/2014/main" id="{D7F5A831-A1F6-85DC-1AE8-83C6D345E7FF}"/>
                  </a:ext>
                </a:extLst>
              </p:cNvPr>
              <p:cNvGrpSpPr/>
              <p:nvPr/>
            </p:nvGrpSpPr>
            <p:grpSpPr>
              <a:xfrm>
                <a:off x="14309519" y="84391"/>
                <a:ext cx="1339348" cy="723600"/>
                <a:chOff x="5848350" y="1047750"/>
                <a:chExt cx="2440496" cy="1454150"/>
              </a:xfrm>
            </p:grpSpPr>
            <p:grpSp>
              <p:nvGrpSpPr>
                <p:cNvPr id="1813" name="组合 1812">
                  <a:extLst>
                    <a:ext uri="{FF2B5EF4-FFF2-40B4-BE49-F238E27FC236}">
                      <a16:creationId xmlns:a16="http://schemas.microsoft.com/office/drawing/2014/main" id="{DD567AD3-C975-E5A6-AAE7-16693694C97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5" name="矩形: 圆角 1824">
                    <a:extLst>
                      <a:ext uri="{FF2B5EF4-FFF2-40B4-BE49-F238E27FC236}">
                        <a16:creationId xmlns:a16="http://schemas.microsoft.com/office/drawing/2014/main" id="{B124B4D5-6D93-CE37-4896-D14AD90AE87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6" name="椭圆 1825">
                    <a:extLst>
                      <a:ext uri="{FF2B5EF4-FFF2-40B4-BE49-F238E27FC236}">
                        <a16:creationId xmlns:a16="http://schemas.microsoft.com/office/drawing/2014/main" id="{5C81F501-216A-27D7-3222-4B3389354C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7" name="椭圆 1826">
                    <a:extLst>
                      <a:ext uri="{FF2B5EF4-FFF2-40B4-BE49-F238E27FC236}">
                        <a16:creationId xmlns:a16="http://schemas.microsoft.com/office/drawing/2014/main" id="{AD420AE6-6642-6310-4C59-B2CD9E4A490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8" name="椭圆 1827">
                    <a:extLst>
                      <a:ext uri="{FF2B5EF4-FFF2-40B4-BE49-F238E27FC236}">
                        <a16:creationId xmlns:a16="http://schemas.microsoft.com/office/drawing/2014/main" id="{0830EB5C-4086-A73C-90D5-A8F9C31C96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4" name="组合 1813">
                  <a:extLst>
                    <a:ext uri="{FF2B5EF4-FFF2-40B4-BE49-F238E27FC236}">
                      <a16:creationId xmlns:a16="http://schemas.microsoft.com/office/drawing/2014/main" id="{96960C12-350F-EA4D-FD13-161C831E092B}"/>
                    </a:ext>
                  </a:extLst>
                </p:cNvPr>
                <p:cNvGrpSpPr/>
                <p:nvPr/>
              </p:nvGrpSpPr>
              <p:grpSpPr>
                <a:xfrm>
                  <a:off x="7068598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1" name="矩形: 圆角 1820">
                    <a:extLst>
                      <a:ext uri="{FF2B5EF4-FFF2-40B4-BE49-F238E27FC236}">
                        <a16:creationId xmlns:a16="http://schemas.microsoft.com/office/drawing/2014/main" id="{D79D427A-8AD8-B3ED-5C6D-2ADA6EFC25F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2" name="椭圆 1821">
                    <a:extLst>
                      <a:ext uri="{FF2B5EF4-FFF2-40B4-BE49-F238E27FC236}">
                        <a16:creationId xmlns:a16="http://schemas.microsoft.com/office/drawing/2014/main" id="{04BE6FAB-9F49-DDD4-9F61-2E9BCEE88A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3" name="椭圆 1822">
                    <a:extLst>
                      <a:ext uri="{FF2B5EF4-FFF2-40B4-BE49-F238E27FC236}">
                        <a16:creationId xmlns:a16="http://schemas.microsoft.com/office/drawing/2014/main" id="{61DD7163-79D1-6F39-D735-803CE63D273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4" name="椭圆 1823">
                    <a:extLst>
                      <a:ext uri="{FF2B5EF4-FFF2-40B4-BE49-F238E27FC236}">
                        <a16:creationId xmlns:a16="http://schemas.microsoft.com/office/drawing/2014/main" id="{FCF10DCA-8BB4-28C1-9B77-3EA2C58F5D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5" name="组合 1814">
                  <a:extLst>
                    <a:ext uri="{FF2B5EF4-FFF2-40B4-BE49-F238E27FC236}">
                      <a16:creationId xmlns:a16="http://schemas.microsoft.com/office/drawing/2014/main" id="{EE5836B2-18B0-E7E4-042F-6AD81C4F28C3}"/>
                    </a:ext>
                  </a:extLst>
                </p:cNvPr>
                <p:cNvGrpSpPr/>
                <p:nvPr/>
              </p:nvGrpSpPr>
              <p:grpSpPr>
                <a:xfrm>
                  <a:off x="779570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17" name="矩形: 圆角 1816">
                    <a:extLst>
                      <a:ext uri="{FF2B5EF4-FFF2-40B4-BE49-F238E27FC236}">
                        <a16:creationId xmlns:a16="http://schemas.microsoft.com/office/drawing/2014/main" id="{48074F54-6F47-3A42-EA41-77DCB45384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8" name="椭圆 1817">
                    <a:extLst>
                      <a:ext uri="{FF2B5EF4-FFF2-40B4-BE49-F238E27FC236}">
                        <a16:creationId xmlns:a16="http://schemas.microsoft.com/office/drawing/2014/main" id="{6020C037-ACB3-E403-3BF4-A0A80CB0AD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9" name="椭圆 1818">
                    <a:extLst>
                      <a:ext uri="{FF2B5EF4-FFF2-40B4-BE49-F238E27FC236}">
                        <a16:creationId xmlns:a16="http://schemas.microsoft.com/office/drawing/2014/main" id="{66B2A61F-86F0-F989-1F29-4698A18E5C2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0" name="椭圆 1819">
                    <a:extLst>
                      <a:ext uri="{FF2B5EF4-FFF2-40B4-BE49-F238E27FC236}">
                        <a16:creationId xmlns:a16="http://schemas.microsoft.com/office/drawing/2014/main" id="{F288A87B-F810-29DE-278A-4AB2764F92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816" name="图形 1815">
                  <a:extLst>
                    <a:ext uri="{FF2B5EF4-FFF2-40B4-BE49-F238E27FC236}">
                      <a16:creationId xmlns:a16="http://schemas.microsoft.com/office/drawing/2014/main" id="{43005A10-1B17-5E98-54B8-9903A0C25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936" y="1541344"/>
                  <a:ext cx="504896" cy="504896"/>
                </a:xfrm>
                <a:prstGeom prst="rect">
                  <a:avLst/>
                </a:prstGeom>
              </p:spPr>
            </p:pic>
          </p:grpSp>
          <p:grpSp>
            <p:nvGrpSpPr>
              <p:cNvPr id="1750" name="组合 1749">
                <a:extLst>
                  <a:ext uri="{FF2B5EF4-FFF2-40B4-BE49-F238E27FC236}">
                    <a16:creationId xmlns:a16="http://schemas.microsoft.com/office/drawing/2014/main" id="{6FBD7C03-D2B4-34C0-33A9-E4E937FD9505}"/>
                  </a:ext>
                </a:extLst>
              </p:cNvPr>
              <p:cNvGrpSpPr/>
              <p:nvPr/>
            </p:nvGrpSpPr>
            <p:grpSpPr>
              <a:xfrm>
                <a:off x="13140295" y="181913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10" name="任意多边形: 形状 1809">
                  <a:extLst>
                    <a:ext uri="{FF2B5EF4-FFF2-40B4-BE49-F238E27FC236}">
                      <a16:creationId xmlns:a16="http://schemas.microsoft.com/office/drawing/2014/main" id="{189D06CA-21D5-78E2-899D-CAB1057E5D8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1" name="任意多边形: 形状 1810">
                  <a:extLst>
                    <a:ext uri="{FF2B5EF4-FFF2-40B4-BE49-F238E27FC236}">
                      <a16:creationId xmlns:a16="http://schemas.microsoft.com/office/drawing/2014/main" id="{B87B4C7C-1BCA-4ADD-AE68-6E5BD00BAD2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2" name="任意多边形: 形状 1811">
                  <a:extLst>
                    <a:ext uri="{FF2B5EF4-FFF2-40B4-BE49-F238E27FC236}">
                      <a16:creationId xmlns:a16="http://schemas.microsoft.com/office/drawing/2014/main" id="{63D5B19F-DD88-24F4-824E-A0D2C7F4279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51" name="任意多边形: 形状 1750">
                <a:extLst>
                  <a:ext uri="{FF2B5EF4-FFF2-40B4-BE49-F238E27FC236}">
                    <a16:creationId xmlns:a16="http://schemas.microsoft.com/office/drawing/2014/main" id="{2B2C293A-082B-E0CA-0E70-B2C243871D4C}"/>
                  </a:ext>
                </a:extLst>
              </p:cNvPr>
              <p:cNvSpPr/>
              <p:nvPr/>
            </p:nvSpPr>
            <p:spPr>
              <a:xfrm>
                <a:off x="12098658" y="1778444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52" name="组合 1751">
                <a:extLst>
                  <a:ext uri="{FF2B5EF4-FFF2-40B4-BE49-F238E27FC236}">
                    <a16:creationId xmlns:a16="http://schemas.microsoft.com/office/drawing/2014/main" id="{CA6F5A2B-491E-76B3-1627-D13B82026740}"/>
                  </a:ext>
                </a:extLst>
              </p:cNvPr>
              <p:cNvGrpSpPr/>
              <p:nvPr/>
            </p:nvGrpSpPr>
            <p:grpSpPr>
              <a:xfrm rot="5400000">
                <a:off x="14679913" y="1052614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7" name="任意多边形: 形状 1806">
                  <a:extLst>
                    <a:ext uri="{FF2B5EF4-FFF2-40B4-BE49-F238E27FC236}">
                      <a16:creationId xmlns:a16="http://schemas.microsoft.com/office/drawing/2014/main" id="{695CC495-5D43-D4AA-6174-6330B7A9B17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8" name="任意多边形: 形状 1807">
                  <a:extLst>
                    <a:ext uri="{FF2B5EF4-FFF2-40B4-BE49-F238E27FC236}">
                      <a16:creationId xmlns:a16="http://schemas.microsoft.com/office/drawing/2014/main" id="{B7A5CFA8-7746-DB06-0FEC-3A74030C7A3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9" name="任意多边形: 形状 1808">
                  <a:extLst>
                    <a:ext uri="{FF2B5EF4-FFF2-40B4-BE49-F238E27FC236}">
                      <a16:creationId xmlns:a16="http://schemas.microsoft.com/office/drawing/2014/main" id="{DD246FAC-C7A4-1581-B58B-4591D83D831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274CCA00-0A71-CDA7-360F-F6C5F9A38070}"/>
                  </a:ext>
                </a:extLst>
              </p:cNvPr>
              <p:cNvGrpSpPr/>
              <p:nvPr/>
            </p:nvGrpSpPr>
            <p:grpSpPr>
              <a:xfrm rot="5400000">
                <a:off x="14142513" y="2621478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4" name="任意多边形: 形状 1803">
                  <a:extLst>
                    <a:ext uri="{FF2B5EF4-FFF2-40B4-BE49-F238E27FC236}">
                      <a16:creationId xmlns:a16="http://schemas.microsoft.com/office/drawing/2014/main" id="{ECC84A13-21D9-3AFD-6BA0-158F50AE435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5" name="任意多边形: 形状 1804">
                  <a:extLst>
                    <a:ext uri="{FF2B5EF4-FFF2-40B4-BE49-F238E27FC236}">
                      <a16:creationId xmlns:a16="http://schemas.microsoft.com/office/drawing/2014/main" id="{E3BEFB95-C95A-3ADE-A058-9B9BFA83F4B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6" name="任意多边形: 形状 1805">
                  <a:extLst>
                    <a:ext uri="{FF2B5EF4-FFF2-40B4-BE49-F238E27FC236}">
                      <a16:creationId xmlns:a16="http://schemas.microsoft.com/office/drawing/2014/main" id="{F060B46F-CA2E-8DBB-2B55-C48C13EBE6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F85FDBAF-CE40-0F97-AED4-39882152F42D}"/>
                  </a:ext>
                </a:extLst>
              </p:cNvPr>
              <p:cNvGrpSpPr/>
              <p:nvPr/>
            </p:nvGrpSpPr>
            <p:grpSpPr>
              <a:xfrm rot="5400000">
                <a:off x="15195740" y="2984914"/>
                <a:ext cx="720000" cy="292096"/>
                <a:chOff x="8804907" y="5669287"/>
                <a:chExt cx="1108613" cy="586740"/>
              </a:xfrm>
            </p:grpSpPr>
            <p:sp>
              <p:nvSpPr>
                <p:cNvPr id="1801" name="任意多边形: 形状 1800">
                  <a:extLst>
                    <a:ext uri="{FF2B5EF4-FFF2-40B4-BE49-F238E27FC236}">
                      <a16:creationId xmlns:a16="http://schemas.microsoft.com/office/drawing/2014/main" id="{A7FC85B9-98DD-8980-8F86-AEFFE6FEEF1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2" name="任意多边形: 形状 1801">
                  <a:extLst>
                    <a:ext uri="{FF2B5EF4-FFF2-40B4-BE49-F238E27FC236}">
                      <a16:creationId xmlns:a16="http://schemas.microsoft.com/office/drawing/2014/main" id="{CC99E207-9D91-3715-90A0-CB799D3B068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3" name="任意多边形: 形状 1802">
                  <a:extLst>
                    <a:ext uri="{FF2B5EF4-FFF2-40B4-BE49-F238E27FC236}">
                      <a16:creationId xmlns:a16="http://schemas.microsoft.com/office/drawing/2014/main" id="{35926EE3-3776-11BF-D6ED-1ADAAB6EED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755" name="图片 1754">
                <a:extLst>
                  <a:ext uri="{FF2B5EF4-FFF2-40B4-BE49-F238E27FC236}">
                    <a16:creationId xmlns:a16="http://schemas.microsoft.com/office/drawing/2014/main" id="{DD74442D-7565-BE95-1211-27CBC08F8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053" y="154719"/>
                <a:ext cx="2950720" cy="4035902"/>
              </a:xfrm>
              <a:prstGeom prst="rect">
                <a:avLst/>
              </a:prstGeom>
            </p:spPr>
          </p:pic>
          <p:pic>
            <p:nvPicPr>
              <p:cNvPr id="1756" name="图片 1755">
                <a:extLst>
                  <a:ext uri="{FF2B5EF4-FFF2-40B4-BE49-F238E27FC236}">
                    <a16:creationId xmlns:a16="http://schemas.microsoft.com/office/drawing/2014/main" id="{01592E72-0E68-DC06-1A43-D4876474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5044" y="3088246"/>
                <a:ext cx="871804" cy="646232"/>
              </a:xfrm>
              <a:prstGeom prst="rect">
                <a:avLst/>
              </a:prstGeom>
            </p:spPr>
          </p:pic>
          <p:pic>
            <p:nvPicPr>
              <p:cNvPr id="1757" name="图片 1756">
                <a:extLst>
                  <a:ext uri="{FF2B5EF4-FFF2-40B4-BE49-F238E27FC236}">
                    <a16:creationId xmlns:a16="http://schemas.microsoft.com/office/drawing/2014/main" id="{3D3C52DA-A70E-0D78-E27D-F912873C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3141" y="3841948"/>
                <a:ext cx="3389670" cy="1170533"/>
              </a:xfrm>
              <a:prstGeom prst="rect">
                <a:avLst/>
              </a:prstGeom>
            </p:spPr>
          </p:pic>
          <p:pic>
            <p:nvPicPr>
              <p:cNvPr id="1758" name="图片 1757">
                <a:extLst>
                  <a:ext uri="{FF2B5EF4-FFF2-40B4-BE49-F238E27FC236}">
                    <a16:creationId xmlns:a16="http://schemas.microsoft.com/office/drawing/2014/main" id="{F56774FE-6CB3-ABEC-AC01-25493BD24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190" y="1465783"/>
                <a:ext cx="2583708" cy="900000"/>
              </a:xfrm>
              <a:prstGeom prst="rect">
                <a:avLst/>
              </a:prstGeom>
            </p:spPr>
          </p:pic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7D2FB767-4EEA-5D52-DC19-1A1C47FE5D2E}"/>
                  </a:ext>
                </a:extLst>
              </p:cNvPr>
              <p:cNvGrpSpPr/>
              <p:nvPr/>
            </p:nvGrpSpPr>
            <p:grpSpPr>
              <a:xfrm>
                <a:off x="6533978" y="2975749"/>
                <a:ext cx="2651897" cy="1846366"/>
                <a:chOff x="837631" y="4135306"/>
                <a:chExt cx="3260435" cy="2158826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5818745A-F6C8-DF8F-9651-5D61488B12C8}"/>
                    </a:ext>
                  </a:extLst>
                </p:cNvPr>
                <p:cNvGrpSpPr/>
                <p:nvPr/>
              </p:nvGrpSpPr>
              <p:grpSpPr>
                <a:xfrm>
                  <a:off x="948700" y="4135306"/>
                  <a:ext cx="3038297" cy="1415254"/>
                  <a:chOff x="5804362" y="759850"/>
                  <a:chExt cx="2576720" cy="1200249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C34FB89E-FEE1-8C3F-1085-41FB55AF6898}"/>
                      </a:ext>
                    </a:extLst>
                  </p:cNvPr>
                  <p:cNvGrpSpPr/>
                  <p:nvPr/>
                </p:nvGrpSpPr>
                <p:grpSpPr>
                  <a:xfrm>
                    <a:off x="580436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85" name="组合 1784">
                      <a:extLst>
                        <a:ext uri="{FF2B5EF4-FFF2-40B4-BE49-F238E27FC236}">
                          <a16:creationId xmlns:a16="http://schemas.microsoft.com/office/drawing/2014/main" id="{4133A3E6-0F2F-673F-65F3-226F5E96C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7" name="矩形: 圆角 1796">
                        <a:extLst>
                          <a:ext uri="{FF2B5EF4-FFF2-40B4-BE49-F238E27FC236}">
                            <a16:creationId xmlns:a16="http://schemas.microsoft.com/office/drawing/2014/main" id="{3F392761-C44D-CFBD-EEE3-8AD23543D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8" name="椭圆 1797">
                        <a:extLst>
                          <a:ext uri="{FF2B5EF4-FFF2-40B4-BE49-F238E27FC236}">
                            <a16:creationId xmlns:a16="http://schemas.microsoft.com/office/drawing/2014/main" id="{413F8D46-8EA0-B204-DA57-6937AB956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9" name="椭圆 1798">
                        <a:extLst>
                          <a:ext uri="{FF2B5EF4-FFF2-40B4-BE49-F238E27FC236}">
                            <a16:creationId xmlns:a16="http://schemas.microsoft.com/office/drawing/2014/main" id="{A44074C4-F38C-3CD7-3B2B-296ABCB54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0CAA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800" name="椭圆 1799">
                        <a:extLst>
                          <a:ext uri="{FF2B5EF4-FFF2-40B4-BE49-F238E27FC236}">
                            <a16:creationId xmlns:a16="http://schemas.microsoft.com/office/drawing/2014/main" id="{4D89BA3C-671D-2155-0D52-0B483BAC1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BAC1A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6" name="组合 1785">
                      <a:extLst>
                        <a:ext uri="{FF2B5EF4-FFF2-40B4-BE49-F238E27FC236}">
                          <a16:creationId xmlns:a16="http://schemas.microsoft.com/office/drawing/2014/main" id="{72BF16D8-A29A-886D-A6ED-C6D9FE8CE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3" name="矩形: 圆角 1792">
                        <a:extLst>
                          <a:ext uri="{FF2B5EF4-FFF2-40B4-BE49-F238E27FC236}">
                            <a16:creationId xmlns:a16="http://schemas.microsoft.com/office/drawing/2014/main" id="{B735F4AF-E164-3A87-4B18-D493F5AED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4" name="椭圆 1793">
                        <a:extLst>
                          <a:ext uri="{FF2B5EF4-FFF2-40B4-BE49-F238E27FC236}">
                            <a16:creationId xmlns:a16="http://schemas.microsoft.com/office/drawing/2014/main" id="{78644FF4-5AA4-6E8C-D559-BD6510BD5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46BE7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5" name="椭圆 1794">
                        <a:extLst>
                          <a:ext uri="{FF2B5EF4-FFF2-40B4-BE49-F238E27FC236}">
                            <a16:creationId xmlns:a16="http://schemas.microsoft.com/office/drawing/2014/main" id="{C52FA0FB-1C9F-054F-B0E6-7A70752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FA55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6" name="椭圆 1795">
                        <a:extLst>
                          <a:ext uri="{FF2B5EF4-FFF2-40B4-BE49-F238E27FC236}">
                            <a16:creationId xmlns:a16="http://schemas.microsoft.com/office/drawing/2014/main" id="{FBB0009A-11E4-028C-9CB4-78127AEE0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7" name="组合 1786">
                      <a:extLst>
                        <a:ext uri="{FF2B5EF4-FFF2-40B4-BE49-F238E27FC236}">
                          <a16:creationId xmlns:a16="http://schemas.microsoft.com/office/drawing/2014/main" id="{7EE091E2-7879-4CBA-A7A2-908A5BB37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9" name="矩形: 圆角 1788">
                        <a:extLst>
                          <a:ext uri="{FF2B5EF4-FFF2-40B4-BE49-F238E27FC236}">
                            <a16:creationId xmlns:a16="http://schemas.microsoft.com/office/drawing/2014/main" id="{4537220C-3C34-4F7C-9F07-391E0652D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0" name="椭圆 1789">
                        <a:extLst>
                          <a:ext uri="{FF2B5EF4-FFF2-40B4-BE49-F238E27FC236}">
                            <a16:creationId xmlns:a16="http://schemas.microsoft.com/office/drawing/2014/main" id="{DB4C70C6-136E-A706-52FD-8768D30F5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1" name="椭圆 1790">
                        <a:extLst>
                          <a:ext uri="{FF2B5EF4-FFF2-40B4-BE49-F238E27FC236}">
                            <a16:creationId xmlns:a16="http://schemas.microsoft.com/office/drawing/2014/main" id="{02B30308-1E41-75B1-1A49-9AEE24735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AC277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2" name="椭圆 1791">
                        <a:extLst>
                          <a:ext uri="{FF2B5EF4-FFF2-40B4-BE49-F238E27FC236}">
                            <a16:creationId xmlns:a16="http://schemas.microsoft.com/office/drawing/2014/main" id="{55CB5C45-1BD3-F023-436B-DE40B2791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88" name="图形 1787">
                      <a:extLst>
                        <a:ext uri="{FF2B5EF4-FFF2-40B4-BE49-F238E27FC236}">
                          <a16:creationId xmlns:a16="http://schemas.microsoft.com/office/drawing/2014/main" id="{C69D77BC-70F8-3898-5692-9CC34FCF9A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63" name="图形 1762">
                    <a:extLst>
                      <a:ext uri="{FF2B5EF4-FFF2-40B4-BE49-F238E27FC236}">
                        <a16:creationId xmlns:a16="http://schemas.microsoft.com/office/drawing/2014/main" id="{B79C6F33-9576-20B1-2C40-B6E6C381A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4787" y="1580708"/>
                    <a:ext cx="379391" cy="379391"/>
                  </a:xfrm>
                  <a:prstGeom prst="rect">
                    <a:avLst/>
                  </a:prstGeom>
                </p:spPr>
              </p:pic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1A2DD53-1BA1-6D9F-D46D-02F37CBFDB54}"/>
                      </a:ext>
                    </a:extLst>
                  </p:cNvPr>
                  <p:cNvGrpSpPr/>
                  <p:nvPr/>
                </p:nvGrpSpPr>
                <p:grpSpPr>
                  <a:xfrm>
                    <a:off x="716788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69" name="组合 1768">
                      <a:extLst>
                        <a:ext uri="{FF2B5EF4-FFF2-40B4-BE49-F238E27FC236}">
                          <a16:creationId xmlns:a16="http://schemas.microsoft.com/office/drawing/2014/main" id="{567CC3C5-0B71-F95E-FB74-55737FF1D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1" name="矩形: 圆角 1780">
                        <a:extLst>
                          <a:ext uri="{FF2B5EF4-FFF2-40B4-BE49-F238E27FC236}">
                            <a16:creationId xmlns:a16="http://schemas.microsoft.com/office/drawing/2014/main" id="{349D5699-5404-C0AB-C549-5BCD22B51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2" name="椭圆 1781">
                        <a:extLst>
                          <a:ext uri="{FF2B5EF4-FFF2-40B4-BE49-F238E27FC236}">
                            <a16:creationId xmlns:a16="http://schemas.microsoft.com/office/drawing/2014/main" id="{16424BAE-3FE8-A25E-6234-D15C60BF2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83" name="椭圆 1782">
                        <a:extLst>
                          <a:ext uri="{FF2B5EF4-FFF2-40B4-BE49-F238E27FC236}">
                            <a16:creationId xmlns:a16="http://schemas.microsoft.com/office/drawing/2014/main" id="{64AD16CA-8219-61D3-4D84-083195501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DE9D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4" name="椭圆 1783">
                        <a:extLst>
                          <a:ext uri="{FF2B5EF4-FFF2-40B4-BE49-F238E27FC236}">
                            <a16:creationId xmlns:a16="http://schemas.microsoft.com/office/drawing/2014/main" id="{5577162F-BFC8-EEF5-48BD-EF484B782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3EED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0" name="组合 1769">
                      <a:extLst>
                        <a:ext uri="{FF2B5EF4-FFF2-40B4-BE49-F238E27FC236}">
                          <a16:creationId xmlns:a16="http://schemas.microsoft.com/office/drawing/2014/main" id="{BD40BE40-D932-60AA-1B99-1A0C6A7D9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7" name="矩形: 圆角 1776">
                        <a:extLst>
                          <a:ext uri="{FF2B5EF4-FFF2-40B4-BE49-F238E27FC236}">
                            <a16:creationId xmlns:a16="http://schemas.microsoft.com/office/drawing/2014/main" id="{7E59696C-9B45-CE01-BCFF-2093E426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8" name="椭圆 1777">
                        <a:extLst>
                          <a:ext uri="{FF2B5EF4-FFF2-40B4-BE49-F238E27FC236}">
                            <a16:creationId xmlns:a16="http://schemas.microsoft.com/office/drawing/2014/main" id="{8F553BAB-949F-5AAA-2A05-C56755FB9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A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79" name="椭圆 1778">
                        <a:extLst>
                          <a:ext uri="{FF2B5EF4-FFF2-40B4-BE49-F238E27FC236}">
                            <a16:creationId xmlns:a16="http://schemas.microsoft.com/office/drawing/2014/main" id="{A6D2B212-DF80-6A3E-E2BE-0DF08E16E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0" name="椭圆 1779">
                        <a:extLst>
                          <a:ext uri="{FF2B5EF4-FFF2-40B4-BE49-F238E27FC236}">
                            <a16:creationId xmlns:a16="http://schemas.microsoft.com/office/drawing/2014/main" id="{9A9AB728-6743-627D-610D-D7DCC492D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9D1C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1" name="组合 1770">
                      <a:extLst>
                        <a:ext uri="{FF2B5EF4-FFF2-40B4-BE49-F238E27FC236}">
                          <a16:creationId xmlns:a16="http://schemas.microsoft.com/office/drawing/2014/main" id="{14433692-7A1C-9B10-9EB2-FE1282968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3" name="矩形: 圆角 1772">
                        <a:extLst>
                          <a:ext uri="{FF2B5EF4-FFF2-40B4-BE49-F238E27FC236}">
                            <a16:creationId xmlns:a16="http://schemas.microsoft.com/office/drawing/2014/main" id="{A878221B-1AC8-647B-E90E-EC885BF9A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4" name="椭圆 1773">
                        <a:extLst>
                          <a:ext uri="{FF2B5EF4-FFF2-40B4-BE49-F238E27FC236}">
                            <a16:creationId xmlns:a16="http://schemas.microsoft.com/office/drawing/2014/main" id="{6A511015-8D6A-79ED-7C6C-8A8FB5CAC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5" name="椭圆 1774">
                        <a:extLst>
                          <a:ext uri="{FF2B5EF4-FFF2-40B4-BE49-F238E27FC236}">
                            <a16:creationId xmlns:a16="http://schemas.microsoft.com/office/drawing/2014/main" id="{08ACF3C3-4172-D1D6-3826-56CAA90E4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EA3A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6" name="椭圆 1775">
                        <a:extLst>
                          <a:ext uri="{FF2B5EF4-FFF2-40B4-BE49-F238E27FC236}">
                            <a16:creationId xmlns:a16="http://schemas.microsoft.com/office/drawing/2014/main" id="{595A423A-B1B0-1A8A-546E-7B6A1084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DD898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72" name="图形 1771">
                      <a:extLst>
                        <a:ext uri="{FF2B5EF4-FFF2-40B4-BE49-F238E27FC236}">
                          <a16:creationId xmlns:a16="http://schemas.microsoft.com/office/drawing/2014/main" id="{727AAD58-7AEF-DC91-BA03-14AACB64BE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5059974F-CB3B-BF60-4F51-A8D9748677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61003" y="1638111"/>
                    <a:ext cx="499919" cy="264585"/>
                    <a:chOff x="8804907" y="5669287"/>
                    <a:chExt cx="1108613" cy="586740"/>
                  </a:xfrm>
                </p:grpSpPr>
                <p:sp>
                  <p:nvSpPr>
                    <p:cNvPr id="1766" name="任意多边形: 形状 1765">
                      <a:extLst>
                        <a:ext uri="{FF2B5EF4-FFF2-40B4-BE49-F238E27FC236}">
                          <a16:creationId xmlns:a16="http://schemas.microsoft.com/office/drawing/2014/main" id="{38618A5F-6F95-874D-EA29-BD0A53AB5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0165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7" name="任意多边形: 形状 1766">
                      <a:extLst>
                        <a:ext uri="{FF2B5EF4-FFF2-40B4-BE49-F238E27FC236}">
                          <a16:creationId xmlns:a16="http://schemas.microsoft.com/office/drawing/2014/main" id="{72FAA785-8F09-41AE-2454-C05C584E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082" y="5669287"/>
                      <a:ext cx="776438" cy="586740"/>
                    </a:xfrm>
                    <a:custGeom>
                      <a:avLst/>
                      <a:gdLst>
                        <a:gd name="connsiteX0" fmla="*/ 483068 w 776438"/>
                        <a:gd name="connsiteY0" fmla="*/ 0 h 586740"/>
                        <a:gd name="connsiteX1" fmla="*/ 776438 w 776438"/>
                        <a:gd name="connsiteY1" fmla="*/ 293370 h 586740"/>
                        <a:gd name="connsiteX2" fmla="*/ 483068 w 776438"/>
                        <a:gd name="connsiteY2" fmla="*/ 586740 h 586740"/>
                        <a:gd name="connsiteX3" fmla="*/ 483068 w 776438"/>
                        <a:gd name="connsiteY3" fmla="*/ 440055 h 586740"/>
                        <a:gd name="connsiteX4" fmla="*/ 1 w 776438"/>
                        <a:gd name="connsiteY4" fmla="*/ 440055 h 586740"/>
                        <a:gd name="connsiteX5" fmla="*/ 147789 w 776438"/>
                        <a:gd name="connsiteY5" fmla="*/ 293371 h 586740"/>
                        <a:gd name="connsiteX6" fmla="*/ 0 w 776438"/>
                        <a:gd name="connsiteY6" fmla="*/ 146685 h 586740"/>
                        <a:gd name="connsiteX7" fmla="*/ 483068 w 776438"/>
                        <a:gd name="connsiteY7" fmla="*/ 146685 h 5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76438" h="586740">
                          <a:moveTo>
                            <a:pt x="483068" y="0"/>
                          </a:moveTo>
                          <a:lnTo>
                            <a:pt x="776438" y="293370"/>
                          </a:lnTo>
                          <a:lnTo>
                            <a:pt x="483068" y="586740"/>
                          </a:lnTo>
                          <a:lnTo>
                            <a:pt x="483068" y="440055"/>
                          </a:lnTo>
                          <a:lnTo>
                            <a:pt x="1" y="440055"/>
                          </a:lnTo>
                          <a:lnTo>
                            <a:pt x="147789" y="293371"/>
                          </a:lnTo>
                          <a:lnTo>
                            <a:pt x="0" y="146685"/>
                          </a:lnTo>
                          <a:lnTo>
                            <a:pt x="483068" y="1466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8" name="任意多边形: 形状 1767">
                      <a:extLst>
                        <a:ext uri="{FF2B5EF4-FFF2-40B4-BE49-F238E27FC236}">
                          <a16:creationId xmlns:a16="http://schemas.microsoft.com/office/drawing/2014/main" id="{EF936CDD-59D4-5C90-402F-9DEAEC5B3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4907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</p:grpSp>
            <p:pic>
              <p:nvPicPr>
                <p:cNvPr id="1761" name="图片 1760">
                  <a:extLst>
                    <a:ext uri="{FF2B5EF4-FFF2-40B4-BE49-F238E27FC236}">
                      <a16:creationId xmlns:a16="http://schemas.microsoft.com/office/drawing/2014/main" id="{383DFDAF-E8F2-2159-7547-FAFDF4BA6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31" y="5622253"/>
                  <a:ext cx="3260435" cy="6718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015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8E306A-CC30-3B6D-1925-B108ABCB43A8}"/>
              </a:ext>
            </a:extLst>
          </p:cNvPr>
          <p:cNvSpPr/>
          <p:nvPr/>
        </p:nvSpPr>
        <p:spPr>
          <a:xfrm>
            <a:off x="591738" y="195769"/>
            <a:ext cx="11388061" cy="6466461"/>
          </a:xfrm>
          <a:custGeom>
            <a:avLst/>
            <a:gdLst>
              <a:gd name="connsiteX0" fmla="*/ 85098 w 11388061"/>
              <a:gd name="connsiteY0" fmla="*/ 0 h 7199836"/>
              <a:gd name="connsiteX1" fmla="*/ 815130 w 11388061"/>
              <a:gd name="connsiteY1" fmla="*/ 0 h 7199836"/>
              <a:gd name="connsiteX2" fmla="*/ 1396402 w 11388061"/>
              <a:gd name="connsiteY2" fmla="*/ 723499 h 7199836"/>
              <a:gd name="connsiteX3" fmla="*/ 1977678 w 11388061"/>
              <a:gd name="connsiteY3" fmla="*/ 0 h 7199836"/>
              <a:gd name="connsiteX4" fmla="*/ 10675624 w 11388061"/>
              <a:gd name="connsiteY4" fmla="*/ 0 h 7199836"/>
              <a:gd name="connsiteX5" fmla="*/ 10760721 w 11388061"/>
              <a:gd name="connsiteY5" fmla="*/ 85098 h 7199836"/>
              <a:gd name="connsiteX6" fmla="*/ 10760721 w 11388061"/>
              <a:gd name="connsiteY6" fmla="*/ 4897043 h 7199836"/>
              <a:gd name="connsiteX7" fmla="*/ 11388061 w 11388061"/>
              <a:gd name="connsiteY7" fmla="*/ 5401059 h 7199836"/>
              <a:gd name="connsiteX8" fmla="*/ 10760721 w 11388061"/>
              <a:gd name="connsiteY8" fmla="*/ 5905077 h 7199836"/>
              <a:gd name="connsiteX9" fmla="*/ 10760721 w 11388061"/>
              <a:gd name="connsiteY9" fmla="*/ 6381363 h 7199836"/>
              <a:gd name="connsiteX10" fmla="*/ 10675624 w 11388061"/>
              <a:gd name="connsiteY10" fmla="*/ 6466461 h 7199836"/>
              <a:gd name="connsiteX11" fmla="*/ 1985612 w 11388061"/>
              <a:gd name="connsiteY11" fmla="*/ 6466461 h 7199836"/>
              <a:gd name="connsiteX12" fmla="*/ 1396402 w 11388061"/>
              <a:gd name="connsiteY12" fmla="*/ 7199836 h 7199836"/>
              <a:gd name="connsiteX13" fmla="*/ 807196 w 11388061"/>
              <a:gd name="connsiteY13" fmla="*/ 6466461 h 7199836"/>
              <a:gd name="connsiteX14" fmla="*/ 85098 w 11388061"/>
              <a:gd name="connsiteY14" fmla="*/ 6466461 h 7199836"/>
              <a:gd name="connsiteX15" fmla="*/ 0 w 11388061"/>
              <a:gd name="connsiteY15" fmla="*/ 6381363 h 7199836"/>
              <a:gd name="connsiteX16" fmla="*/ 0 w 11388061"/>
              <a:gd name="connsiteY16" fmla="*/ 85098 h 7199836"/>
              <a:gd name="connsiteX17" fmla="*/ 85098 w 11388061"/>
              <a:gd name="connsiteY17" fmla="*/ 0 h 7199836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66461"/>
              <a:gd name="connsiteX1" fmla="*/ 815130 w 11388061"/>
              <a:gd name="connsiteY1" fmla="*/ 0 h 6466461"/>
              <a:gd name="connsiteX2" fmla="*/ 1396402 w 11388061"/>
              <a:gd name="connsiteY2" fmla="*/ 723499 h 6466461"/>
              <a:gd name="connsiteX3" fmla="*/ 1977678 w 11388061"/>
              <a:gd name="connsiteY3" fmla="*/ 0 h 6466461"/>
              <a:gd name="connsiteX4" fmla="*/ 10675624 w 11388061"/>
              <a:gd name="connsiteY4" fmla="*/ 0 h 6466461"/>
              <a:gd name="connsiteX5" fmla="*/ 10760721 w 11388061"/>
              <a:gd name="connsiteY5" fmla="*/ 85098 h 6466461"/>
              <a:gd name="connsiteX6" fmla="*/ 10760721 w 11388061"/>
              <a:gd name="connsiteY6" fmla="*/ 4897043 h 6466461"/>
              <a:gd name="connsiteX7" fmla="*/ 11388061 w 11388061"/>
              <a:gd name="connsiteY7" fmla="*/ 5401059 h 6466461"/>
              <a:gd name="connsiteX8" fmla="*/ 10760721 w 11388061"/>
              <a:gd name="connsiteY8" fmla="*/ 5905077 h 6466461"/>
              <a:gd name="connsiteX9" fmla="*/ 10760721 w 11388061"/>
              <a:gd name="connsiteY9" fmla="*/ 6381363 h 6466461"/>
              <a:gd name="connsiteX10" fmla="*/ 10675624 w 11388061"/>
              <a:gd name="connsiteY10" fmla="*/ 6466461 h 6466461"/>
              <a:gd name="connsiteX11" fmla="*/ 1985612 w 11388061"/>
              <a:gd name="connsiteY11" fmla="*/ 6466461 h 6466461"/>
              <a:gd name="connsiteX12" fmla="*/ 807196 w 11388061"/>
              <a:gd name="connsiteY12" fmla="*/ 6466461 h 6466461"/>
              <a:gd name="connsiteX13" fmla="*/ 85098 w 11388061"/>
              <a:gd name="connsiteY13" fmla="*/ 6466461 h 6466461"/>
              <a:gd name="connsiteX14" fmla="*/ 0 w 11388061"/>
              <a:gd name="connsiteY14" fmla="*/ 6381363 h 6466461"/>
              <a:gd name="connsiteX15" fmla="*/ 0 w 11388061"/>
              <a:gd name="connsiteY15" fmla="*/ 85098 h 6466461"/>
              <a:gd name="connsiteX16" fmla="*/ 85098 w 11388061"/>
              <a:gd name="connsiteY16" fmla="*/ 0 h 64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88061" h="6466461">
                <a:moveTo>
                  <a:pt x="85098" y="0"/>
                </a:moveTo>
                <a:lnTo>
                  <a:pt x="815130" y="0"/>
                </a:lnTo>
                <a:lnTo>
                  <a:pt x="1396402" y="723499"/>
                </a:lnTo>
                <a:lnTo>
                  <a:pt x="1977678" y="0"/>
                </a:lnTo>
                <a:lnTo>
                  <a:pt x="10675624" y="0"/>
                </a:lnTo>
                <a:cubicBezTo>
                  <a:pt x="10722621" y="0"/>
                  <a:pt x="10760721" y="38101"/>
                  <a:pt x="10760721" y="85098"/>
                </a:cubicBezTo>
                <a:lnTo>
                  <a:pt x="10760721" y="4897043"/>
                </a:lnTo>
                <a:lnTo>
                  <a:pt x="11388061" y="5401059"/>
                </a:lnTo>
                <a:lnTo>
                  <a:pt x="10760721" y="5905077"/>
                </a:lnTo>
                <a:lnTo>
                  <a:pt x="10760721" y="6381363"/>
                </a:lnTo>
                <a:cubicBezTo>
                  <a:pt x="10760721" y="6428361"/>
                  <a:pt x="10722621" y="6466461"/>
                  <a:pt x="10675624" y="6466461"/>
                </a:cubicBezTo>
                <a:lnTo>
                  <a:pt x="1985612" y="6466461"/>
                </a:lnTo>
                <a:lnTo>
                  <a:pt x="807196" y="6466461"/>
                </a:lnTo>
                <a:lnTo>
                  <a:pt x="85098" y="6466461"/>
                </a:lnTo>
                <a:cubicBezTo>
                  <a:pt x="38101" y="6466461"/>
                  <a:pt x="0" y="6428361"/>
                  <a:pt x="0" y="6381363"/>
                </a:cubicBezTo>
                <a:lnTo>
                  <a:pt x="0" y="85098"/>
                </a:lnTo>
                <a:cubicBezTo>
                  <a:pt x="0" y="38101"/>
                  <a:pt x="38101" y="0"/>
                  <a:pt x="85098" y="0"/>
                </a:cubicBezTo>
                <a:close/>
              </a:path>
            </a:pathLst>
          </a:custGeom>
          <a:solidFill>
            <a:srgbClr val="E0D6E8">
              <a:alpha val="75000"/>
            </a:srgbClr>
          </a:solidFill>
          <a:ln w="19050">
            <a:solidFill>
              <a:srgbClr val="660066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21201A-C165-94C6-D363-DC551C79737F}"/>
              </a:ext>
            </a:extLst>
          </p:cNvPr>
          <p:cNvGrpSpPr/>
          <p:nvPr/>
        </p:nvGrpSpPr>
        <p:grpSpPr>
          <a:xfrm>
            <a:off x="2728719" y="618082"/>
            <a:ext cx="1964062" cy="2611815"/>
            <a:chOff x="6627908" y="837130"/>
            <a:chExt cx="1964062" cy="261181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A81B37-4386-9BF5-DABF-B9BC32D65EC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4CFC3BD-0528-172B-8156-CBD1A55A3EEF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E5C2177E-DD45-64A4-F899-D5A44C6F50A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42E90213-D7D6-6F9C-A02C-654D7A28CAEF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979729FC-DA4D-AC5D-D260-8C989F9EC8E7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E545C84C-D21F-16EF-299E-7828E5B6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5760BB65-5368-B95F-B67E-EC22A28541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393F1BA4-A1FF-C1D3-34C9-45F3FEBEF88C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321D36-E5D6-C5D0-DC95-BCE21BC798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FCDD5A5-5267-8A4B-4658-184F992DDB55}"/>
                        </a:ext>
                      </a:extLst>
                    </p:cNvPr>
                    <p:cNvCxnSpPr>
                      <a:cxnSpLocks/>
                      <a:stCxn id="45" idx="5"/>
                      <a:endCxn id="46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>
                      <a:extLst>
                        <a:ext uri="{FF2B5EF4-FFF2-40B4-BE49-F238E27FC236}">
                          <a16:creationId xmlns:a16="http://schemas.microsoft.com/office/drawing/2014/main" id="{9FD06600-EE6D-93BA-F69B-C692E137DC48}"/>
                        </a:ext>
                      </a:extLst>
                    </p:cNvPr>
                    <p:cNvCxnSpPr>
                      <a:cxnSpLocks/>
                      <a:stCxn id="47" idx="4"/>
                      <a:endCxn id="46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1B521764-B2FD-2FC9-92DE-54D00EDD6DC2}"/>
                        </a:ext>
                      </a:extLst>
                    </p:cNvPr>
                    <p:cNvCxnSpPr>
                      <a:stCxn id="46" idx="4"/>
                      <a:endCxn id="48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C05D61B-6034-01BA-6286-8674DB406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8A40E800-AC8B-CA29-9147-42BD7802B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849EF82B-34D4-C7C9-CF6F-FDD07EC43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A4495E1E-0668-FC70-823E-6A1400E65813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0C01FF12-BC68-C058-B683-96BDCD7A668A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26833AE5-0CD3-E84E-9F05-FF24E290232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FB2CAA5B-3200-2D4F-595F-DDCA64859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98578BE-4444-161B-8789-71FA8E44F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D47BCFA5-E70E-2F4B-A851-EAF8B3BF5718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84298EB-9FE3-A26A-DD08-48BBD65C551A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7" name="直接连接符 36">
                      <a:extLst>
                        <a:ext uri="{FF2B5EF4-FFF2-40B4-BE49-F238E27FC236}">
                          <a16:creationId xmlns:a16="http://schemas.microsoft.com/office/drawing/2014/main" id="{68E58FF0-0ED7-9379-2FAC-9459664C8CD3}"/>
                        </a:ext>
                      </a:extLst>
                    </p:cNvPr>
                    <p:cNvCxnSpPr>
                      <a:cxnSpLocks/>
                      <a:stCxn id="33" idx="5"/>
                      <a:endCxn id="34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>
                      <a:extLst>
                        <a:ext uri="{FF2B5EF4-FFF2-40B4-BE49-F238E27FC236}">
                          <a16:creationId xmlns:a16="http://schemas.microsoft.com/office/drawing/2014/main" id="{BDE8E877-2A92-3E6F-B782-E273C968D703}"/>
                        </a:ext>
                      </a:extLst>
                    </p:cNvPr>
                    <p:cNvCxnSpPr>
                      <a:cxnSpLocks/>
                      <a:stCxn id="35" idx="4"/>
                      <a:endCxn id="34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7FD0664C-5E97-CB91-E909-97D57ADE7D7F}"/>
                        </a:ext>
                      </a:extLst>
                    </p:cNvPr>
                    <p:cNvCxnSpPr>
                      <a:cxnSpLocks/>
                      <a:stCxn id="34" idx="4"/>
                      <a:endCxn id="36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7AC5C0A-D528-35A4-5320-8A36B76EA8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C6175777-C32C-3D80-F9EA-5042F8E22D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2D339AC2-C41D-1E8F-C7BE-F58BAACC5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A9C6C2D7-58A8-FC53-094C-D68F85CF3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D93ED496-7342-4671-C15F-4FC3F2DEE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E84CE0-1380-433C-3F12-659E970027EB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CB7687C-B282-38C4-8345-BE7DCE373649}"/>
              </a:ext>
            </a:extLst>
          </p:cNvPr>
          <p:cNvGrpSpPr/>
          <p:nvPr/>
        </p:nvGrpSpPr>
        <p:grpSpPr>
          <a:xfrm>
            <a:off x="2005166" y="2059754"/>
            <a:ext cx="551900" cy="264585"/>
            <a:chOff x="8804907" y="5669287"/>
            <a:chExt cx="1108613" cy="586740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60704EC-98D5-CF9D-A071-9E9CB7B3B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18A3DBA-6D51-7093-E758-5096933DEC0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84B2130-AFC9-4BA6-4801-9C26F266CA8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0DFAA5E-4DAC-4F89-F5A8-F0A8F2208465}"/>
              </a:ext>
            </a:extLst>
          </p:cNvPr>
          <p:cNvGrpSpPr/>
          <p:nvPr/>
        </p:nvGrpSpPr>
        <p:grpSpPr>
          <a:xfrm>
            <a:off x="4896425" y="2088310"/>
            <a:ext cx="551900" cy="264585"/>
            <a:chOff x="8804907" y="5669287"/>
            <a:chExt cx="1108613" cy="58674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221E065-7B8B-E4A2-8D36-A2EF3B95629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9822F4D-4645-6AFE-4F9D-CFAC1B5F717A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CB0B452-B0E6-8D41-E074-40C2C28F377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7F1D2C6-6BC1-A2EB-EA7C-F097AB76A40A}"/>
              </a:ext>
            </a:extLst>
          </p:cNvPr>
          <p:cNvGrpSpPr/>
          <p:nvPr/>
        </p:nvGrpSpPr>
        <p:grpSpPr>
          <a:xfrm>
            <a:off x="8311328" y="2088310"/>
            <a:ext cx="551900" cy="264585"/>
            <a:chOff x="8804907" y="5669287"/>
            <a:chExt cx="1108613" cy="586740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DE1B9B-E47F-76D6-7292-754F7D07444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532E5FC8-9033-2863-1A82-A14F01350EC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906F5380-9F7C-1697-EA35-C9CBE3EC8F7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8F65292-16C9-3D59-310E-3FDC3E7AD440}"/>
              </a:ext>
            </a:extLst>
          </p:cNvPr>
          <p:cNvCxnSpPr/>
          <p:nvPr/>
        </p:nvCxnSpPr>
        <p:spPr>
          <a:xfrm>
            <a:off x="838060" y="3429000"/>
            <a:ext cx="1025516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0C4F929-312C-7372-8D12-31D365F73DE5}"/>
              </a:ext>
            </a:extLst>
          </p:cNvPr>
          <p:cNvGrpSpPr/>
          <p:nvPr/>
        </p:nvGrpSpPr>
        <p:grpSpPr>
          <a:xfrm>
            <a:off x="977692" y="1586566"/>
            <a:ext cx="806876" cy="1122923"/>
            <a:chOff x="6594782" y="1220089"/>
            <a:chExt cx="806876" cy="11229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59645E2-FD27-4DBF-29A9-CA4DC61E0B16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E51D6C91-65FA-3C77-8E97-D382766CBFE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4A49748-01F1-7019-1597-F985661C8D9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128B23E-8113-E05C-5A69-6D671A1800E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BC10DF4-C314-526B-DE15-F9E7F2EB536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47B7383-D072-3818-671D-4496D7CF57E2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7306F20F-E8B8-8865-AD10-3226A9478A0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6813FED-4473-6B26-A076-E03357EA6CF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54DE25-20E7-B3E3-AD5F-C66B8387BDB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E1722A0-A7FB-D71B-B891-6C5D1C83003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C741642F-F278-8120-3B94-42DB4D6B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AC1C24A-4CE5-DEF0-141A-B07CC67D9E3E}"/>
              </a:ext>
            </a:extLst>
          </p:cNvPr>
          <p:cNvGrpSpPr/>
          <p:nvPr/>
        </p:nvGrpSpPr>
        <p:grpSpPr>
          <a:xfrm>
            <a:off x="2843666" y="3920494"/>
            <a:ext cx="551900" cy="264585"/>
            <a:chOff x="8804907" y="5669287"/>
            <a:chExt cx="1108613" cy="586740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76A3AEC-4B8F-1643-F11B-AEF2BD20F4C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97C79C9-2BBA-A0AF-014B-96FAD9F282A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54A2262-8CC9-CBB1-979A-A651AA97DCE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3505155-9B9C-FF83-449A-90487A3F1DBB}"/>
              </a:ext>
            </a:extLst>
          </p:cNvPr>
          <p:cNvGrpSpPr/>
          <p:nvPr/>
        </p:nvGrpSpPr>
        <p:grpSpPr>
          <a:xfrm>
            <a:off x="3090951" y="4417994"/>
            <a:ext cx="244940" cy="2164238"/>
            <a:chOff x="10807400" y="3051234"/>
            <a:chExt cx="244940" cy="2164238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A785EC9-8DD8-5CC3-7E6A-DB4D0D5295E7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7A43A012-4F53-A76B-37C4-228E27F3037A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DE8D990-B1D1-CF3D-A3D8-BEBF32C6C51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621963C0-50D9-0CED-4A32-BA00A50242DB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0A73C46-BF5F-4310-1BEC-DC05EDA9A6CF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CD44B58-2CA9-DF6C-5E6D-BA8AEB6D3A03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E1FDDAFC-4269-5CBA-C2E9-A3AC9A9815E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B1A6DD8-574C-4811-D9CE-F185C7DA653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88BEFF24-BA4D-9E8D-35C1-462C7411E2B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DCAA4D1-7F07-98BF-4920-CAF45B020E1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0C13D6C-0846-038D-4237-FC5D1AF361E9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F677D3C8-8797-F944-F6F2-7E206D1C959D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B512E30-2F41-0784-C710-1DECF7871400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BBEB320-1DDD-9D82-69B5-99D495C09CE8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BFAB6C6B-239D-E513-7AFF-49AC0CBC60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98A8325F-7BC0-9138-1C93-D29DC583FA62}"/>
              </a:ext>
            </a:extLst>
          </p:cNvPr>
          <p:cNvGrpSpPr/>
          <p:nvPr/>
        </p:nvGrpSpPr>
        <p:grpSpPr>
          <a:xfrm>
            <a:off x="3843778" y="3530265"/>
            <a:ext cx="244940" cy="2164238"/>
            <a:chOff x="10807400" y="3051234"/>
            <a:chExt cx="244940" cy="216423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FF40D9B-5891-8103-0301-003FF878FA3D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4AD40EDD-07EC-9066-3289-6BCA6358AE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BD7C72C-7648-C710-45F7-D5920185E7D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1E4E97D-7AD5-C71D-0117-73313CB45F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400BE834-5DF0-4DC4-8D76-B329695FF1B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32180117-B977-250A-F524-8370797F1912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D5B78117-C622-43D9-D918-C632DD7AB4C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59E7E80-6F04-77E2-C8BE-1EBDF96E8E5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F5CD953-C4ED-F350-0AA8-4D6AA04DEC9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3EB4170-B6F5-B38A-202E-59A0E902B4E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2DC4FA1-BC49-E831-395F-5119784B9FBB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F229E3E1-54B0-B605-60DE-7DAADAFB7493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9EF0335-D56B-ED9D-A792-7F2B2C7D7E6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108E7AF-05A3-EC54-ED6F-CFC3D4E70C1F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0BB0E3F4-88F2-74EB-61DD-546A4B670F19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6180685-D712-A875-55A9-C6F07C207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" y="3509136"/>
            <a:ext cx="1487553" cy="2048434"/>
          </a:xfrm>
          <a:prstGeom prst="rect">
            <a:avLst/>
          </a:prstGeom>
        </p:spPr>
      </p:pic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61226514-AC46-3074-01BD-E59B8A3B664D}"/>
              </a:ext>
            </a:extLst>
          </p:cNvPr>
          <p:cNvGrpSpPr/>
          <p:nvPr/>
        </p:nvGrpSpPr>
        <p:grpSpPr>
          <a:xfrm>
            <a:off x="4229865" y="3720461"/>
            <a:ext cx="2112242" cy="711119"/>
            <a:chOff x="4375785" y="3720461"/>
            <a:chExt cx="2112242" cy="711119"/>
          </a:xfrm>
        </p:grpSpPr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2B105CE-692A-04E6-7FD1-8A14D5D47C49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A0D2D135-439F-0A2C-ACF6-6B7CEF3E33C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C2091446-A5A3-29AA-E4C7-D18B7D66A617}"/>
              </a:ext>
            </a:extLst>
          </p:cNvPr>
          <p:cNvGrpSpPr/>
          <p:nvPr/>
        </p:nvGrpSpPr>
        <p:grpSpPr>
          <a:xfrm>
            <a:off x="3640522" y="5325248"/>
            <a:ext cx="2227842" cy="1113253"/>
            <a:chOff x="1188733" y="3408053"/>
            <a:chExt cx="2227842" cy="1113253"/>
          </a:xfrm>
        </p:grpSpPr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FA95498-D6A8-7B5C-8524-D25937F0388C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7365650-4B8E-BDAF-65AA-E2E26BB57472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F0B00CF-6842-9068-2224-B642AE39F06A}"/>
              </a:ext>
            </a:extLst>
          </p:cNvPr>
          <p:cNvGrpSpPr/>
          <p:nvPr/>
        </p:nvGrpSpPr>
        <p:grpSpPr>
          <a:xfrm>
            <a:off x="8294358" y="4791685"/>
            <a:ext cx="551900" cy="264585"/>
            <a:chOff x="8804907" y="5669287"/>
            <a:chExt cx="1108613" cy="586740"/>
          </a:xfrm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7BC63DE-539F-CE28-8070-8BBF9392A61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085424C-A919-9CCF-E5F7-8C8899CF5B28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4598A39-68F2-67C9-B1A0-29A7ACB1F651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3240DBE6-8BA7-C8F8-EF57-7F5529B51181}"/>
              </a:ext>
            </a:extLst>
          </p:cNvPr>
          <p:cNvGrpSpPr/>
          <p:nvPr/>
        </p:nvGrpSpPr>
        <p:grpSpPr>
          <a:xfrm>
            <a:off x="5604668" y="1778225"/>
            <a:ext cx="2599671" cy="875910"/>
            <a:chOff x="1623416" y="854411"/>
            <a:chExt cx="2599671" cy="875910"/>
          </a:xfrm>
        </p:grpSpPr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C4690A19-2458-31C5-3388-36204ED5B8FD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3" name="图片 342">
              <a:extLst>
                <a:ext uri="{FF2B5EF4-FFF2-40B4-BE49-F238E27FC236}">
                  <a16:creationId xmlns:a16="http://schemas.microsoft.com/office/drawing/2014/main" id="{89276FE0-3512-EF1C-3807-D6686581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10312D19-C62E-3091-1F77-FCDD9D9BD68E}"/>
              </a:ext>
            </a:extLst>
          </p:cNvPr>
          <p:cNvGrpSpPr/>
          <p:nvPr/>
        </p:nvGrpSpPr>
        <p:grpSpPr>
          <a:xfrm>
            <a:off x="5597611" y="4456793"/>
            <a:ext cx="2599671" cy="875910"/>
            <a:chOff x="1623416" y="2705490"/>
            <a:chExt cx="2599671" cy="875910"/>
          </a:xfrm>
        </p:grpSpPr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189C8687-FB7E-ED22-1853-B053B830B2D4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69139152-3B40-7F8B-15F4-B9DEDBD9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347" name="图片 346">
            <a:extLst>
              <a:ext uri="{FF2B5EF4-FFF2-40B4-BE49-F238E27FC236}">
                <a16:creationId xmlns:a16="http://schemas.microsoft.com/office/drawing/2014/main" id="{3F7E7B19-64EF-BDB6-D7B6-0CB4C03A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83" y="1898469"/>
            <a:ext cx="2170364" cy="762066"/>
          </a:xfrm>
          <a:prstGeom prst="rect">
            <a:avLst/>
          </a:prstGeom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9F49D60-6C82-8AB3-5132-2F60D0C7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0" y="4609773"/>
            <a:ext cx="259712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0CFD3BF5-C7E4-CFA4-8BD4-518640225780}"/>
              </a:ext>
            </a:extLst>
          </p:cNvPr>
          <p:cNvGrpSpPr/>
          <p:nvPr/>
        </p:nvGrpSpPr>
        <p:grpSpPr>
          <a:xfrm>
            <a:off x="1355669" y="673725"/>
            <a:ext cx="9704610" cy="5510550"/>
            <a:chOff x="591738" y="195769"/>
            <a:chExt cx="11388061" cy="6466461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F10A9DA-80B5-7FD8-46B6-6463604BD6AB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14BA1FC9-495C-B657-67A9-EF8DB51A6BDA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1FB0F10-8475-9AB2-7A6B-0C3F24C32C8A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F5D1120F-2A36-38DB-1F2B-3E0D7172C17B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DE017803-F3BD-82AB-AB80-65456D10CB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55" name="矩形: 圆角 254">
                      <a:extLst>
                        <a:ext uri="{FF2B5EF4-FFF2-40B4-BE49-F238E27FC236}">
                          <a16:creationId xmlns:a16="http://schemas.microsoft.com/office/drawing/2014/main" id="{C2D6E3C1-7D4C-50B9-7A85-BFBB94E9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D005B0C4-4EAB-DB98-FFCB-6BBCD237C2D6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57" name="椭圆 256">
                        <a:extLst>
                          <a:ext uri="{FF2B5EF4-FFF2-40B4-BE49-F238E27FC236}">
                            <a16:creationId xmlns:a16="http://schemas.microsoft.com/office/drawing/2014/main" id="{DE642BD1-F0DE-65DC-6A38-8DE6DEB9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8" name="椭圆 257">
                        <a:extLst>
                          <a:ext uri="{FF2B5EF4-FFF2-40B4-BE49-F238E27FC236}">
                            <a16:creationId xmlns:a16="http://schemas.microsoft.com/office/drawing/2014/main" id="{C9C06970-5FCA-4EE7-7B93-550A5C7A8F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C376D850-F249-C048-4C27-F6BDA5275CA6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DC2D39AB-8B34-EBCF-B77B-6D9FA8F9041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61" name="直接连接符 260">
                        <a:extLst>
                          <a:ext uri="{FF2B5EF4-FFF2-40B4-BE49-F238E27FC236}">
                            <a16:creationId xmlns:a16="http://schemas.microsoft.com/office/drawing/2014/main" id="{071C61C8-6CE2-B746-774D-0B15C582078A}"/>
                          </a:ext>
                        </a:extLst>
                      </p:cNvPr>
                      <p:cNvCxnSpPr>
                        <a:cxnSpLocks/>
                        <a:stCxn id="257" idx="5"/>
                        <a:endCxn id="258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直接连接符 261">
                        <a:extLst>
                          <a:ext uri="{FF2B5EF4-FFF2-40B4-BE49-F238E27FC236}">
                            <a16:creationId xmlns:a16="http://schemas.microsoft.com/office/drawing/2014/main" id="{92E3DE02-7B12-6EFE-8747-CBC34213490E}"/>
                          </a:ext>
                        </a:extLst>
                      </p:cNvPr>
                      <p:cNvCxnSpPr>
                        <a:cxnSpLocks/>
                        <a:stCxn id="259" idx="4"/>
                        <a:endCxn id="258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直接连接符 262">
                        <a:extLst>
                          <a:ext uri="{FF2B5EF4-FFF2-40B4-BE49-F238E27FC236}">
                            <a16:creationId xmlns:a16="http://schemas.microsoft.com/office/drawing/2014/main" id="{0B384A0B-C4AE-E2A0-1487-89AB66E38B8E}"/>
                          </a:ext>
                        </a:extLst>
                      </p:cNvPr>
                      <p:cNvCxnSpPr>
                        <a:stCxn id="258" idx="4"/>
                        <a:endCxn id="260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9F95A3B5-EDFD-986E-1EB0-A2C5E893F0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5" name="文本框 264">
                        <a:extLst>
                          <a:ext uri="{FF2B5EF4-FFF2-40B4-BE49-F238E27FC236}">
                            <a16:creationId xmlns:a16="http://schemas.microsoft.com/office/drawing/2014/main" id="{8AB2D2A5-49FE-2817-CB96-3BFEDE83B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E002345A-A495-0285-D2CF-E2FC7F722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33870C59-2FF5-B8ED-859B-EC6F4763891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43" name="矩形: 圆角 242">
                      <a:extLst>
                        <a:ext uri="{FF2B5EF4-FFF2-40B4-BE49-F238E27FC236}">
                          <a16:creationId xmlns:a16="http://schemas.microsoft.com/office/drawing/2014/main" id="{FF8ED833-80D8-BB1D-2338-C5ACB9785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0ED0A42-B23F-3450-DD5A-41AD6E69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2512CAFA-71E0-7EDB-43D1-FF4693CBA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FF8A6D7A-A90B-88DC-BD26-9D47DCBA7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E27E1ED1-A883-340D-56CE-9185FAC919D3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椭圆 247">
                        <a:extLst>
                          <a:ext uri="{FF2B5EF4-FFF2-40B4-BE49-F238E27FC236}">
                            <a16:creationId xmlns:a16="http://schemas.microsoft.com/office/drawing/2014/main" id="{21078682-9E80-6E79-8DD2-D76B623DFDA0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9" name="直接连接符 248">
                        <a:extLst>
                          <a:ext uri="{FF2B5EF4-FFF2-40B4-BE49-F238E27FC236}">
                            <a16:creationId xmlns:a16="http://schemas.microsoft.com/office/drawing/2014/main" id="{2FE0C719-06FC-3EFB-CC2B-1C96256CE694}"/>
                          </a:ext>
                        </a:extLst>
                      </p:cNvPr>
                      <p:cNvCxnSpPr>
                        <a:cxnSpLocks/>
                        <a:stCxn id="245" idx="5"/>
                        <a:endCxn id="246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直接连接符 249">
                        <a:extLst>
                          <a:ext uri="{FF2B5EF4-FFF2-40B4-BE49-F238E27FC236}">
                            <a16:creationId xmlns:a16="http://schemas.microsoft.com/office/drawing/2014/main" id="{AA1D7832-0C2E-556C-04C6-F0AFDADEC607}"/>
                          </a:ext>
                        </a:extLst>
                      </p:cNvPr>
                      <p:cNvCxnSpPr>
                        <a:cxnSpLocks/>
                        <a:stCxn id="247" idx="4"/>
                        <a:endCxn id="246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直接连接符 250">
                        <a:extLst>
                          <a:ext uri="{FF2B5EF4-FFF2-40B4-BE49-F238E27FC236}">
                            <a16:creationId xmlns:a16="http://schemas.microsoft.com/office/drawing/2014/main" id="{2A73B153-6F19-EEE2-0746-3559917ADB3F}"/>
                          </a:ext>
                        </a:extLst>
                      </p:cNvPr>
                      <p:cNvCxnSpPr>
                        <a:cxnSpLocks/>
                        <a:stCxn id="246" idx="4"/>
                        <a:endCxn id="248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文本框 251">
                        <a:extLst>
                          <a:ext uri="{FF2B5EF4-FFF2-40B4-BE49-F238E27FC236}">
                            <a16:creationId xmlns:a16="http://schemas.microsoft.com/office/drawing/2014/main" id="{971B4C35-8FFB-9A3E-E0BC-A5E56E079B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3" name="文本框 252">
                        <a:extLst>
                          <a:ext uri="{FF2B5EF4-FFF2-40B4-BE49-F238E27FC236}">
                            <a16:creationId xmlns:a16="http://schemas.microsoft.com/office/drawing/2014/main" id="{71CA1A87-338E-65C9-EC03-10658DA2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5E0ED749-DFCD-A3FC-2B31-31B0E870A9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40" name="图形 239">
                  <a:extLst>
                    <a:ext uri="{FF2B5EF4-FFF2-40B4-BE49-F238E27FC236}">
                      <a16:creationId xmlns:a16="http://schemas.microsoft.com/office/drawing/2014/main" id="{1B049146-9AA0-CF91-CC6F-29971084D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37" name="连接符: 曲线 236">
                <a:extLst>
                  <a:ext uri="{FF2B5EF4-FFF2-40B4-BE49-F238E27FC236}">
                    <a16:creationId xmlns:a16="http://schemas.microsoft.com/office/drawing/2014/main" id="{F37442CB-54A9-4F1A-DF42-BD90EEA43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9331D41-FA3C-B5AC-D3E4-7B21B2AD9691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F19CF29-258E-5D22-4370-ECA6109388C5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EB0E546A-5F16-1CC7-65D6-47DB8A037F8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41AABDF1-A99A-2824-E3F1-59899EC2372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73A39813-1ED6-F7CA-CC53-71C873B9D7A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9221BBFE-A9FF-D669-AF39-87A20ABCE4DD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48A87157-3337-69C3-3E7A-93DFEE08B7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212F7BAE-DE84-C177-2D23-8AFC4A6FFB5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9299F301-9CA5-39AC-E163-103B72917F1B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2470C11-EC9E-05C6-8C8B-6C7AF8E0BA0D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D0A8199-7FD4-0C5E-1B7D-9AC90149F80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1F624FB1-4E67-0BCF-8629-0B998E776F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9788FDCD-A308-7BCD-7D84-B0D755793D7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D3746E8-319B-4AF4-2411-742F12FC97F4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EC2781F-DCA6-BBE4-3AF7-490DFB832DFF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B0F67E50-7EAE-2F29-C943-4D907F9B958E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8" name="矩形: 圆角 287">
                  <a:extLst>
                    <a:ext uri="{FF2B5EF4-FFF2-40B4-BE49-F238E27FC236}">
                      <a16:creationId xmlns:a16="http://schemas.microsoft.com/office/drawing/2014/main" id="{7329CBBA-E7DC-6F55-D920-DA5C2ECFDE9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DD0861C9-D589-A216-66A8-0D26A0A711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FDDA16ED-58BE-DD61-6D3C-779006F29BD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12C1FA28-3536-04EF-2BCA-9E5AE26DC88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94D7DCCF-4FC9-766A-1921-45E48F3F116B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4" name="矩形: 圆角 283">
                  <a:extLst>
                    <a:ext uri="{FF2B5EF4-FFF2-40B4-BE49-F238E27FC236}">
                      <a16:creationId xmlns:a16="http://schemas.microsoft.com/office/drawing/2014/main" id="{E0948B6A-09E3-27B3-2635-EA9C8ACA33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76C92779-E99A-28E4-6AF9-F18EDFD1E80E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635B3413-20EC-A0EF-1C02-F108E43690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9B4FE998-BCC2-F320-FF08-0FEC6154323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83" name="图形 282">
                <a:extLst>
                  <a:ext uri="{FF2B5EF4-FFF2-40B4-BE49-F238E27FC236}">
                    <a16:creationId xmlns:a16="http://schemas.microsoft.com/office/drawing/2014/main" id="{FDC2FCF8-5DDE-2E3E-DBB8-11C08229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5844BF4E-AB07-7AB3-B8F9-326C88FA7A4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6459E2B-31FE-5F31-0A5E-28B6E988390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3A23E92-23E4-104C-8D6B-2110ED23EBB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1D0AB9E6-61A1-23D0-3E65-5E2F32CEA97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6EEA75CC-9ABD-FFFD-EBFE-812C9004381C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0A510136-D32D-DA46-2F50-3EF249A1AA5C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8" name="矩形: 圆角 307">
                  <a:extLst>
                    <a:ext uri="{FF2B5EF4-FFF2-40B4-BE49-F238E27FC236}">
                      <a16:creationId xmlns:a16="http://schemas.microsoft.com/office/drawing/2014/main" id="{5FEC098A-62C8-1069-1C04-1B51DF480824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A413AA12-E739-534B-782C-FFEBD82114C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0BFBFCB-474C-D658-D885-E56594AFF8E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3892F5CA-2FDE-BFEF-8593-E471A895F1C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F3841BB-64EE-7854-0A57-EDFCFE59B009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0AA6AC98-EF41-3668-3608-DF80DD3878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FD577276-82EF-A39D-F288-DF183E4BC51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08993716-4B80-001B-C7A5-457EE3DEEF8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C2C2517-A30B-8374-B0F9-AF0B11E0AFA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6CF87F-5F9E-8324-638A-47A784F0074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1BFCE6C9-7E06-CF02-0EE6-FD64B7BB49B1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F04635B7-D006-B3A3-A72F-335B7648D3B5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B53DBBE9-CCD5-880D-845C-43991B0C68B8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D61EA652-54C9-A3C9-C76F-74195953E9E4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71DBB3D-91DA-41C5-DCE6-33EC01E74E7B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C98AF063-BCA4-7DAA-761A-9CE43D7BAC77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4" name="矩形: 圆角 323">
                  <a:extLst>
                    <a:ext uri="{FF2B5EF4-FFF2-40B4-BE49-F238E27FC236}">
                      <a16:creationId xmlns:a16="http://schemas.microsoft.com/office/drawing/2014/main" id="{E51D89AD-B669-AD30-9342-E0A00ABC0E7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471E4F84-3B26-C91E-6A0B-6825703AFE8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DE84C62A-3066-9833-A360-170E3F1F488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D553314-AF81-184A-7BF1-FE04D92C03F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CDB97DE5-0872-A3A8-4F13-AD55646771C4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0" name="矩形: 圆角 319">
                  <a:extLst>
                    <a:ext uri="{FF2B5EF4-FFF2-40B4-BE49-F238E27FC236}">
                      <a16:creationId xmlns:a16="http://schemas.microsoft.com/office/drawing/2014/main" id="{6CFD5C7E-3ECC-26EF-6B55-C82EBBF6AE65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93661BEA-15EC-92A9-AB18-F979C148A04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6AEB7-7CCC-A055-9537-3338D43DE14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3" name="椭圆 322">
                  <a:extLst>
                    <a:ext uri="{FF2B5EF4-FFF2-40B4-BE49-F238E27FC236}">
                      <a16:creationId xmlns:a16="http://schemas.microsoft.com/office/drawing/2014/main" id="{2962FD22-E27B-2168-4716-9E72D154FD22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50CD0E40-50CB-1075-999F-11EB8F11C9DF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16" name="矩形: 圆角 315">
                  <a:extLst>
                    <a:ext uri="{FF2B5EF4-FFF2-40B4-BE49-F238E27FC236}">
                      <a16:creationId xmlns:a16="http://schemas.microsoft.com/office/drawing/2014/main" id="{ADF46100-0AB7-AF78-3C96-DD7B6857877C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8CBF170B-751E-6387-AB60-05E93DD3C35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B907BA06-49FF-DB3E-BD2B-3C08346F9D21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AED4EEEF-E3F9-7409-CDCB-14C51CE55A5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D113868-C5C6-F38A-E73A-EBE8B612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C1A84D6D-C655-8C0E-27A5-33C124331309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2F6D7489-BBFC-BF8C-46B0-39FFEA6B2345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45A7738-E2DB-0299-7968-015EEBD6E99C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D5B674B2-C4A8-BD84-8D38-1526160014EB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59B5DE2-D3F8-E0ED-C256-9502BB63D34E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C4BCCD45-30B1-F8F6-953A-219654F9ACE2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CD5B1A8-8EE7-B741-989E-05D8C096E4B3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921CA53C-EA50-2B45-5567-452390FFD5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D0377867-5A9E-055E-D8B0-F3D9C9E45A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1927ED9-AF36-AD0A-DE55-02BFDCC45AF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53676E13-81A5-38F6-5C0C-24DD0AEEC52B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D12E40C7-59AE-DC92-9B9D-436F187FC1A7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790C0EB-96A7-FE6D-96D8-58DE84A2E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B728F4D9-D88E-0566-839B-FB88BE98042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343" name="矩形: 圆角 342">
                <a:extLst>
                  <a:ext uri="{FF2B5EF4-FFF2-40B4-BE49-F238E27FC236}">
                    <a16:creationId xmlns:a16="http://schemas.microsoft.com/office/drawing/2014/main" id="{6EABD0C6-28C9-347E-3E7E-F35D539CC0F5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C4B1B59A-5408-FA1E-B269-B6CAA315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3F8F45E2-49AF-02A9-7B56-E4969077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CAC19A30-A24C-EB7C-E274-CB03ED0D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6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2CD2EC-AE4E-5951-53C5-751E2A54DBF7}"/>
              </a:ext>
            </a:extLst>
          </p:cNvPr>
          <p:cNvSpPr>
            <a:spLocks noChangeAspect="1"/>
          </p:cNvSpPr>
          <p:nvPr/>
        </p:nvSpPr>
        <p:spPr>
          <a:xfrm>
            <a:off x="608075" y="251968"/>
            <a:ext cx="10762192" cy="6469200"/>
          </a:xfrm>
          <a:custGeom>
            <a:avLst/>
            <a:gdLst>
              <a:gd name="connsiteX0" fmla="*/ 44653 w 5646474"/>
              <a:gd name="connsiteY0" fmla="*/ 0 h 3394120"/>
              <a:gd name="connsiteX1" fmla="*/ 4621514 w 5646474"/>
              <a:gd name="connsiteY1" fmla="*/ 0 h 3394120"/>
              <a:gd name="connsiteX2" fmla="*/ 4925145 w 5646474"/>
              <a:gd name="connsiteY2" fmla="*/ 377922 h 3394120"/>
              <a:gd name="connsiteX3" fmla="*/ 5228775 w 5646474"/>
              <a:gd name="connsiteY3" fmla="*/ 0 h 3394120"/>
              <a:gd name="connsiteX4" fmla="*/ 5601821 w 5646474"/>
              <a:gd name="connsiteY4" fmla="*/ 0 h 3394120"/>
              <a:gd name="connsiteX5" fmla="*/ 5646474 w 5646474"/>
              <a:gd name="connsiteY5" fmla="*/ 44654 h 3394120"/>
              <a:gd name="connsiteX6" fmla="*/ 5646474 w 5646474"/>
              <a:gd name="connsiteY6" fmla="*/ 2569626 h 3394120"/>
              <a:gd name="connsiteX7" fmla="*/ 5646474 w 5646474"/>
              <a:gd name="connsiteY7" fmla="*/ 3098572 h 3394120"/>
              <a:gd name="connsiteX8" fmla="*/ 5646474 w 5646474"/>
              <a:gd name="connsiteY8" fmla="*/ 3348493 h 3394120"/>
              <a:gd name="connsiteX9" fmla="*/ 5601821 w 5646474"/>
              <a:gd name="connsiteY9" fmla="*/ 3393147 h 3394120"/>
              <a:gd name="connsiteX10" fmla="*/ 5234320 w 5646474"/>
              <a:gd name="connsiteY10" fmla="*/ 3393147 h 3394120"/>
              <a:gd name="connsiteX11" fmla="*/ 4936832 w 5646474"/>
              <a:gd name="connsiteY11" fmla="*/ 3392275 h 3394120"/>
              <a:gd name="connsiteX12" fmla="*/ 4615969 w 5646474"/>
              <a:gd name="connsiteY12" fmla="*/ 3393147 h 3394120"/>
              <a:gd name="connsiteX13" fmla="*/ 1041910 w 5646474"/>
              <a:gd name="connsiteY13" fmla="*/ 3393147 h 3394120"/>
              <a:gd name="connsiteX14" fmla="*/ 756724 w 5646474"/>
              <a:gd name="connsiteY14" fmla="*/ 3394120 h 3394120"/>
              <a:gd name="connsiteX15" fmla="*/ 423560 w 5646474"/>
              <a:gd name="connsiteY15" fmla="*/ 3393147 h 3394120"/>
              <a:gd name="connsiteX16" fmla="*/ 44653 w 5646474"/>
              <a:gd name="connsiteY16" fmla="*/ 3393147 h 3394120"/>
              <a:gd name="connsiteX17" fmla="*/ 0 w 5646474"/>
              <a:gd name="connsiteY17" fmla="*/ 3348493 h 3394120"/>
              <a:gd name="connsiteX18" fmla="*/ 0 w 5646474"/>
              <a:gd name="connsiteY18" fmla="*/ 3092686 h 3394120"/>
              <a:gd name="connsiteX19" fmla="*/ 321859 w 5646474"/>
              <a:gd name="connsiteY19" fmla="*/ 2834099 h 3394120"/>
              <a:gd name="connsiteX20" fmla="*/ 0 w 5646474"/>
              <a:gd name="connsiteY20" fmla="*/ 2575511 h 3394120"/>
              <a:gd name="connsiteX21" fmla="*/ 0 w 5646474"/>
              <a:gd name="connsiteY21" fmla="*/ 44654 h 3394120"/>
              <a:gd name="connsiteX22" fmla="*/ 44653 w 5646474"/>
              <a:gd name="connsiteY22" fmla="*/ 0 h 33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6474" h="3394120">
                <a:moveTo>
                  <a:pt x="44653" y="0"/>
                </a:moveTo>
                <a:lnTo>
                  <a:pt x="4621514" y="0"/>
                </a:lnTo>
                <a:lnTo>
                  <a:pt x="4925145" y="377922"/>
                </a:lnTo>
                <a:lnTo>
                  <a:pt x="5228775" y="0"/>
                </a:lnTo>
                <a:lnTo>
                  <a:pt x="5601821" y="0"/>
                </a:lnTo>
                <a:cubicBezTo>
                  <a:pt x="5626482" y="0"/>
                  <a:pt x="5646474" y="19993"/>
                  <a:pt x="5646474" y="44654"/>
                </a:cubicBezTo>
                <a:lnTo>
                  <a:pt x="5646474" y="2569626"/>
                </a:lnTo>
                <a:lnTo>
                  <a:pt x="5646474" y="3098572"/>
                </a:lnTo>
                <a:lnTo>
                  <a:pt x="5646474" y="3348493"/>
                </a:lnTo>
                <a:cubicBezTo>
                  <a:pt x="5646474" y="3373155"/>
                  <a:pt x="5626482" y="3393147"/>
                  <a:pt x="5601821" y="3393147"/>
                </a:cubicBezTo>
                <a:lnTo>
                  <a:pt x="5234320" y="3393147"/>
                </a:lnTo>
                <a:lnTo>
                  <a:pt x="4936832" y="3392275"/>
                </a:lnTo>
                <a:lnTo>
                  <a:pt x="4615969" y="3393147"/>
                </a:lnTo>
                <a:lnTo>
                  <a:pt x="1041910" y="3393147"/>
                </a:lnTo>
                <a:lnTo>
                  <a:pt x="756724" y="3394120"/>
                </a:lnTo>
                <a:lnTo>
                  <a:pt x="423560" y="3393147"/>
                </a:lnTo>
                <a:lnTo>
                  <a:pt x="44653" y="3393147"/>
                </a:lnTo>
                <a:cubicBezTo>
                  <a:pt x="19992" y="3393147"/>
                  <a:pt x="0" y="3373155"/>
                  <a:pt x="0" y="3348493"/>
                </a:cubicBezTo>
                <a:lnTo>
                  <a:pt x="0" y="3092686"/>
                </a:lnTo>
                <a:lnTo>
                  <a:pt x="321859" y="2834099"/>
                </a:lnTo>
                <a:lnTo>
                  <a:pt x="0" y="2575511"/>
                </a:lnTo>
                <a:lnTo>
                  <a:pt x="0" y="44654"/>
                </a:lnTo>
                <a:cubicBezTo>
                  <a:pt x="0" y="19993"/>
                  <a:pt x="19992" y="0"/>
                  <a:pt x="44653" y="0"/>
                </a:cubicBezTo>
                <a:close/>
              </a:path>
            </a:pathLst>
          </a:custGeom>
          <a:solidFill>
            <a:srgbClr val="F6EFD7"/>
          </a:solidFill>
          <a:ln w="19050">
            <a:solidFill>
              <a:srgbClr val="C9B37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E82DB-CE63-AEA4-FCEF-91B696DC00F8}"/>
              </a:ext>
            </a:extLst>
          </p:cNvPr>
          <p:cNvGrpSpPr/>
          <p:nvPr/>
        </p:nvGrpSpPr>
        <p:grpSpPr>
          <a:xfrm>
            <a:off x="2005225" y="487230"/>
            <a:ext cx="1878366" cy="2172656"/>
            <a:chOff x="1258323" y="624722"/>
            <a:chExt cx="5059680" cy="5852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CE59A0-1F09-C10C-A3AB-311E65317C27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6DEC16-AC61-4982-D0BD-40C98DD4CDE8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21FEF6-0172-7521-9DDB-09B74DACA09F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34166B-D071-8723-FF56-26E094407680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20C13A4-DC87-D208-7E23-30337EB3D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D41A2A-3C5E-6DFB-C76D-075B95E13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8937BDE-42B1-16E0-C9D5-F58BA0F9E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1304A17-315F-1AA3-2CE5-7F586EE1C8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D830EA-D8C4-CF71-7FBE-3FDDD573B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1940623-0E44-8FF3-9503-848886BA6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4AEF03A-7E38-E354-D102-E0F2735A8478}"/>
                    </a:ext>
                  </a:extLst>
                </p:cNvPr>
                <p:cNvCxnSpPr>
                  <a:stCxn id="28" idx="4"/>
                  <a:endCxn id="31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6078530-81CE-06EB-A0F6-D0B3B4CD4F25}"/>
                    </a:ext>
                  </a:extLst>
                </p:cNvPr>
                <p:cNvCxnSpPr>
                  <a:cxnSpLocks/>
                  <a:stCxn id="29" idx="2"/>
                  <a:endCxn id="31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DEC63A5-1DA2-F565-8D49-960D986846C5}"/>
                    </a:ext>
                  </a:extLst>
                </p:cNvPr>
                <p:cNvCxnSpPr>
                  <a:cxnSpLocks/>
                  <a:stCxn id="31" idx="2"/>
                  <a:endCxn id="30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3666EB6-E94E-1576-C44A-3A1B3CA55432}"/>
                    </a:ext>
                  </a:extLst>
                </p:cNvPr>
                <p:cNvCxnSpPr>
                  <a:stCxn id="27" idx="5"/>
                  <a:endCxn id="31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DBE56BD-9B74-A8D3-09DE-8E8D7082126A}"/>
                    </a:ext>
                  </a:extLst>
                </p:cNvPr>
                <p:cNvCxnSpPr>
                  <a:stCxn id="31" idx="6"/>
                  <a:endCxn id="32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AF607BE-D993-A067-7D4E-28BA1419E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91F7C7-B346-2D18-A17D-94C92CD2854F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94DB02E-B39E-8DE2-EE6B-E01999DF437D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9256EB-13E6-1A62-0EFA-F470634D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078D964-E531-699A-ED82-14F1A71FE696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D5846FB-25C3-9A1B-E284-0F7ECF8E32EE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13A543C-3E1B-73B3-511D-2048235CC52B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3DC0C3B-B49F-1651-6559-4ECE53CF646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482A6F-64D3-58C1-39B2-07A09C135084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1717AE4-2759-B386-246A-13E5318540B7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643432-1B7C-02AA-491A-0FC4DF5BDACF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5322CBA-9B05-B21F-818E-528B62EFD980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DEAAF2A-71DA-E153-3061-61208CAEFA0C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AA1530-4025-5316-0D1C-E26484B6C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B3F53F-D704-9EA2-8EC8-E855633C0EB1}"/>
              </a:ext>
            </a:extLst>
          </p:cNvPr>
          <p:cNvGrpSpPr/>
          <p:nvPr/>
        </p:nvGrpSpPr>
        <p:grpSpPr>
          <a:xfrm>
            <a:off x="7346381" y="1573558"/>
            <a:ext cx="2793600" cy="4018201"/>
            <a:chOff x="2631633" y="1770185"/>
            <a:chExt cx="2793600" cy="401820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46B8B1F-A047-6283-5384-0020EA8D32A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B949E2-90E7-9A37-1682-2B10179B8BAB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CDE3EC64-2A30-7E7A-79EF-E7A8D598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9572EAA2-FE3C-D98E-3566-5FDB6BBFB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F694639-347E-7604-9978-DF66EE537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5629CD3-7C60-9055-9BDB-759590F8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A35FBE9-52E9-78F2-405C-BE76E5D74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5" y="2245150"/>
            <a:ext cx="2122535" cy="73054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CA7C69E-4F2B-8714-CD74-07DC22EE3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15" y="3033741"/>
            <a:ext cx="1736585" cy="881175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DA4ADA-15E7-1B23-42D4-2A4B78961EB4}"/>
              </a:ext>
            </a:extLst>
          </p:cNvPr>
          <p:cNvGrpSpPr/>
          <p:nvPr/>
        </p:nvGrpSpPr>
        <p:grpSpPr>
          <a:xfrm rot="1883543">
            <a:off x="3812417" y="1193182"/>
            <a:ext cx="2112242" cy="711119"/>
            <a:chOff x="4375785" y="3720461"/>
            <a:chExt cx="2112242" cy="71111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4C837F1-AB04-1C86-51E0-BA8A53518CFD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4033B61-31FB-4F89-BC22-11A771BD7D6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F60B09-438C-D166-9A70-70D379DC425B}"/>
              </a:ext>
            </a:extLst>
          </p:cNvPr>
          <p:cNvGrpSpPr/>
          <p:nvPr/>
        </p:nvGrpSpPr>
        <p:grpSpPr>
          <a:xfrm>
            <a:off x="3834523" y="2843833"/>
            <a:ext cx="2122535" cy="1060631"/>
            <a:chOff x="1188733" y="3408053"/>
            <a:chExt cx="2227842" cy="1113253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1CCCEE-7EB2-7D84-BF1C-8498800A1216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2474CB3-3BEB-D00B-1C7E-1ED8060D7098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32F28C-0C6F-24DB-6D98-FB836AF28BDC}"/>
              </a:ext>
            </a:extLst>
          </p:cNvPr>
          <p:cNvGrpSpPr/>
          <p:nvPr/>
        </p:nvGrpSpPr>
        <p:grpSpPr>
          <a:xfrm>
            <a:off x="6730287" y="2557863"/>
            <a:ext cx="551900" cy="264585"/>
            <a:chOff x="8804907" y="5669287"/>
            <a:chExt cx="1108613" cy="58674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AB39B58-1524-5F14-1F49-2F47C9DD755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DBA4A1-6BBA-86CC-26C9-6B09B40C481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DF2F4C5-22E1-4587-F733-6456409B3E1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82F5C4-9ADC-2987-9A81-B3E1BC2A0E34}"/>
              </a:ext>
            </a:extLst>
          </p:cNvPr>
          <p:cNvGrpSpPr/>
          <p:nvPr/>
        </p:nvGrpSpPr>
        <p:grpSpPr>
          <a:xfrm>
            <a:off x="6730287" y="4773437"/>
            <a:ext cx="551900" cy="264585"/>
            <a:chOff x="8804907" y="5669287"/>
            <a:chExt cx="1108613" cy="58674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F3308D4-F1F1-00BB-5077-F152686C72F9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35EFD3-4BE0-EA5B-53D0-C17CB5A728F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237B777-7D95-1839-E7D8-F48919E087A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4C8290CA-0686-342D-A45E-9ACE897C1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81" y="4489912"/>
            <a:ext cx="2137713" cy="730800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1F70533-FF5F-89C8-71CE-C07A924F2FAA}"/>
              </a:ext>
            </a:extLst>
          </p:cNvPr>
          <p:cNvGrpSpPr/>
          <p:nvPr/>
        </p:nvGrpSpPr>
        <p:grpSpPr>
          <a:xfrm>
            <a:off x="1479644" y="4531967"/>
            <a:ext cx="2261034" cy="980207"/>
            <a:chOff x="1479644" y="4531967"/>
            <a:chExt cx="2261034" cy="980207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75937AB-EFB1-2905-2F76-9392B75955A5}"/>
                </a:ext>
              </a:extLst>
            </p:cNvPr>
            <p:cNvGrpSpPr/>
            <p:nvPr/>
          </p:nvGrpSpPr>
          <p:grpSpPr>
            <a:xfrm>
              <a:off x="1479644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D2F02D7-29F6-50B7-5282-84D5F974391C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6DE850E3-DAD1-5399-BDB5-1BB3EC348CF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14128597-4BDD-E501-2BC6-2B6360D8ACE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9CA5E7D-B2F7-9239-2B6C-17CD8BBB2EEE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35111168-78A1-4111-496E-C4E0515DD12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27FC6CF-175F-A1C0-A461-AB9B5F808845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868E5330-2B19-DFCE-A6CE-F28C04C4110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830E99F3-A29F-7C6C-F250-3DDC3882939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96BC0CC8-2BC6-CDAA-353A-61F01F89723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7ADFE417-65C5-E6BC-4852-58363EA8DAE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E58957F-AED2-7A71-2887-0B07C5F6AEA0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72707A0-7155-3F88-6A98-FBB8B5D7E77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C28F51E-6D03-7D19-3D94-7F72456C0D9A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2321618-F5F3-B9CD-C72A-8C4C665E87C3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F5D2CB-2E71-8DB3-23ED-6ACF68965B3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11" name="图形 110">
                <a:extLst>
                  <a:ext uri="{FF2B5EF4-FFF2-40B4-BE49-F238E27FC236}">
                    <a16:creationId xmlns:a16="http://schemas.microsoft.com/office/drawing/2014/main" id="{9AE972A7-FF69-09D1-46A0-A8CE663EF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CE4931B-9EA8-E3F6-1478-64810C36AC25}"/>
                </a:ext>
              </a:extLst>
            </p:cNvPr>
            <p:cNvGrpSpPr/>
            <p:nvPr/>
          </p:nvGrpSpPr>
          <p:grpSpPr>
            <a:xfrm>
              <a:off x="2676113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DFCBFC6-07D0-D454-6840-C63A651E07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E6639D3D-ECA6-7ABC-E2CF-84950029742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7EA10A-2A01-533F-911E-6F073A6A47F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A0B7C1B7-2B64-39BA-0C90-D7F1F09B5A3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BE997EDF-95FB-500A-A4DC-1638C05CFA3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6433A84-C83E-7C02-FCA2-118C3F71C920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930BE703-AE41-24D8-A0BC-927188F36D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9F22E3C-F1FC-B6B8-9B28-BA66881552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9DCEFB6-BE9E-F209-81CB-829FD3A2998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8FA6258-D404-5018-0299-ADA127A21015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2A133AF-1064-7E3C-C384-261186A0020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B9AE0C6C-438C-6B70-525C-647ACE81326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DA6FC610-94F9-0207-BD13-4D4332C833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233D736-C242-3E90-E535-61766E2F553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70B61FE1-789B-D8C8-B257-FD139ED655C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8AA8A9CC-89F0-470B-F353-228DF8BE7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A44C08A-3E66-5F92-3A87-8880FF63DCFE}"/>
                </a:ext>
              </a:extLst>
            </p:cNvPr>
            <p:cNvGrpSpPr/>
            <p:nvPr/>
          </p:nvGrpSpPr>
          <p:grpSpPr>
            <a:xfrm rot="10800000">
              <a:off x="2370067" y="5280004"/>
              <a:ext cx="438677" cy="232170"/>
              <a:chOff x="8804891" y="5669287"/>
              <a:chExt cx="1108626" cy="586740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8C326B5-607A-7630-F300-437B7588C3D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5AB8812-8E5A-390D-5CF7-FF5D2E62C521}"/>
                  </a:ext>
                </a:extLst>
              </p:cNvPr>
              <p:cNvSpPr/>
              <p:nvPr/>
            </p:nvSpPr>
            <p:spPr>
              <a:xfrm>
                <a:off x="9137079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F279079-9A14-3178-7B22-D44459AC5B50}"/>
                  </a:ext>
                </a:extLst>
              </p:cNvPr>
              <p:cNvSpPr/>
              <p:nvPr/>
            </p:nvSpPr>
            <p:spPr>
              <a:xfrm>
                <a:off x="8804891" y="5815971"/>
                <a:ext cx="255270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9817DD7F-A313-1654-88C0-0F3E20ECD483}"/>
              </a:ext>
            </a:extLst>
          </p:cNvPr>
          <p:cNvSpPr/>
          <p:nvPr/>
        </p:nvSpPr>
        <p:spPr>
          <a:xfrm>
            <a:off x="3921640" y="4726827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6933C3C7-7977-7345-0E02-133DA56CFB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6" y="6124192"/>
            <a:ext cx="2296800" cy="473302"/>
          </a:xfrm>
          <a:prstGeom prst="rect">
            <a:avLst/>
          </a:prstGeom>
        </p:spPr>
      </p:pic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C47DBC5-D509-819D-C1D9-EA03315D5B59}"/>
              </a:ext>
            </a:extLst>
          </p:cNvPr>
          <p:cNvSpPr/>
          <p:nvPr/>
        </p:nvSpPr>
        <p:spPr>
          <a:xfrm rot="5400000">
            <a:off x="8574762" y="5697339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2367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AF93-DF0E-593B-F9F6-01E14C3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B902E-9337-06F8-6F1E-05D7973209B7}"/>
              </a:ext>
            </a:extLst>
          </p:cNvPr>
          <p:cNvGrpSpPr/>
          <p:nvPr/>
        </p:nvGrpSpPr>
        <p:grpSpPr>
          <a:xfrm>
            <a:off x="1666719" y="905436"/>
            <a:ext cx="8858561" cy="5324919"/>
            <a:chOff x="608075" y="251968"/>
            <a:chExt cx="10762192" cy="6469200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ECC791D-C649-1F4E-A462-44F564393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C5E847-B002-B5C2-870E-3EC8318B9566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36876C6-1EB2-2D66-CBFC-01E6BD86B1C2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38BAE776-67DF-6BE5-9D6E-E2402B369F26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1B290B03-1175-AB68-C34A-927EDFE5D666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90005C4D-9E06-F476-D142-6B81C5ABDE85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495CB419-701A-E596-5F2F-29862BDB0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9D918AB-1EC7-4184-5F3E-49BA9B7E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2DD1F3B-0CDF-67C8-6AFC-AA19A0D0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691ABCDF-4610-A7B2-68CB-787D8D8666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2D8C534D-81DA-DDB4-2AA4-1B191DD85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89E2F69D-69E0-9379-EF2B-82E1BE408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C45965-2F77-6E70-AC70-21B727331697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8A1D3F7-9774-1207-8C73-C2CB258AD873}"/>
                      </a:ext>
                    </a:extLst>
                  </p:cNvPr>
                  <p:cNvCxnSpPr>
                    <a:cxnSpLocks/>
                    <a:stCxn id="70" idx="2"/>
                    <a:endCxn id="7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4CFD5AA-D0F9-E4D4-4FD2-992C0CBCE7D8}"/>
                      </a:ext>
                    </a:extLst>
                  </p:cNvPr>
                  <p:cNvCxnSpPr>
                    <a:cxnSpLocks/>
                    <a:stCxn id="72" idx="2"/>
                    <a:endCxn id="7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DA60286D-FD90-EC3B-C4DD-3DF8D6BC0235}"/>
                      </a:ext>
                    </a:extLst>
                  </p:cNvPr>
                  <p:cNvCxnSpPr>
                    <a:stCxn id="68" idx="5"/>
                    <a:endCxn id="7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402AC3D6-16EA-A4AD-7A34-69C2F4491DF3}"/>
                      </a:ext>
                    </a:extLst>
                  </p:cNvPr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FB1F6388-4F1A-FAA2-AC08-BAA19EFD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D3E04A8-BC09-D320-E2D7-92D694181B8E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81BDB18-4A0E-BA93-7DA9-A56E1370E216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1EB940CF-99E1-D033-1D54-64308724E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41B1949-6207-091E-4A51-6A386E55E586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8896036-6278-911A-231D-F36D0678BF25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F1FF718-7557-4B63-E237-232CF166987B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4D645B5-48D9-F8B2-C683-B3CF63779159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B17D699A-B492-0FE3-2054-69E140FA6159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88649A-8D74-C286-13BE-71F230153516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3460CD-921F-987C-DCF8-72E92DF944D2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542A85F1-D5E7-C412-5FA1-4488DDCBB34F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8196013-3706-DC8C-C606-4044BDC375A7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EBC43F9E-10D8-4DB3-0743-E2046A98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FCE3974-55A1-B923-C4CE-D5ACC18BD1B3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FD9A0085-0158-3615-AC97-3E7A0F756C5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B86378-896E-8214-873D-19570EF5CBAC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84" name="图形 83">
                  <a:extLst>
                    <a:ext uri="{FF2B5EF4-FFF2-40B4-BE49-F238E27FC236}">
                      <a16:creationId xmlns:a16="http://schemas.microsoft.com/office/drawing/2014/main" id="{A2063275-C743-F52C-CE93-A039507E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85" name="图形 84">
                  <a:extLst>
                    <a:ext uri="{FF2B5EF4-FFF2-40B4-BE49-F238E27FC236}">
                      <a16:creationId xmlns:a16="http://schemas.microsoft.com/office/drawing/2014/main" id="{3E4B350F-12CC-3628-05EB-F4494A8A0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91E08CF5-82C5-E1E6-6FCD-46D545B7F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732AE7C2-4EF5-A3B6-50F8-8FF98918C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E9A62C6-B2A2-4924-F70B-152AF7442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07CCDB3-5B77-2C24-D542-6D0DE22F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2A2981-5140-16A0-B3B1-2C927F6C76C0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B8C0779-80D7-0064-5658-9BF5E6AC3179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CBFB1D-4497-65D0-8317-8B0D53FF0B18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73F5715-CF67-E71D-03DE-FA63E5EAF6A6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8FA2B43-5819-2483-8320-3EF39C17A3A1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AD02803-12C0-5BA7-4B16-A38B50F8342A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7E340A8-34FC-3745-B74A-0DD85FEE1368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21F79C09-5708-39B5-CC8A-902DDD36CCC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49E155C-7A69-2F5B-D469-CEEAAFF6FB5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C415C88-79DA-1529-FC35-F99157D780C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A810B7-BA3A-E896-72B7-B3E971AFCA7D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D18BF0D-5E5F-6CB0-5744-567FAB9512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6AF5E77-7F4C-A371-779C-862890A87F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4740EFAC-82B1-C481-D125-2EFDE47A1F2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828EA2A5-F08D-1AB7-87E3-5F5D96A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39915CF-9FF4-51E4-0B02-819DF365F029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EBF701CA-3518-1773-5FA6-1F524D3D3CFA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B0B1F443-EE05-B224-D39B-FC15EEF11487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EE7610E4-9492-52E2-C750-AB95B17D276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614F8113-9053-EF00-09E2-D3A2ADE1FA9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210696CC-935C-C670-966C-A89BBE445D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C9BEFAA9-A7BE-7673-50BF-174A4EA213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B1B40F6-C80E-8648-12E1-0FFA8145C603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04447249-DC87-4710-EFEE-4C9D8DF5F46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4E0117D2-FFF9-FF4F-C14E-5360A0DEFF1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CD3266-7F3D-A076-6B4C-EF8081E3E2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857B1235-9BF6-437C-244A-E3C89F8D6A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0AF1162-E86F-78B3-17DF-2C0ED4BAC95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188B300A-2891-908D-F25A-CB5FD625C94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03B88D60-A013-49E4-9089-5AC689ECBF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33471F8-6DBF-3093-46FB-D5D082EE0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B3CBAF6-6A1E-70B6-9D52-8AAB3DA3F7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9" name="图形 128">
                  <a:extLst>
                    <a:ext uri="{FF2B5EF4-FFF2-40B4-BE49-F238E27FC236}">
                      <a16:creationId xmlns:a16="http://schemas.microsoft.com/office/drawing/2014/main" id="{79D7BA87-8923-8666-04F1-54BE5FD44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E45D31-51E5-B8E4-A9C6-F3B32319213E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ED15B863-3932-9F48-E9FE-0A586C5CCFF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C6D581E5-566B-8572-2C2B-FC2E2625C27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D6B1910D-CE0E-2FE4-642D-0DD890CBCCF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D618FF98-577D-3A47-CD2D-1EEB2047750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7E02A0D0-2A66-ABA8-3266-BA07723D82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5FB548DC-889E-870B-8F43-96000C87192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155F959-AF52-5151-7E9C-8E997ED38CF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CD1F7087-96C7-AAF2-35BD-A7279C3684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F41C04EB-08D1-5F80-79F9-2C3365E1BC5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519C95BE-D28A-411F-15E7-74DB17A3DC2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69B0F915-6192-2039-CCC5-CE358F97CA0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813CA59C-D7BA-EC6E-ABDF-C2C56C02A3A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10683F4-7DF8-88B9-316E-32E39E40466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98F8FC3E-914A-BF0C-2336-0303F9A340B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40A6D69C-B152-DFC4-3138-5022185392D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13" name="图形 112">
                  <a:extLst>
                    <a:ext uri="{FF2B5EF4-FFF2-40B4-BE49-F238E27FC236}">
                      <a16:creationId xmlns:a16="http://schemas.microsoft.com/office/drawing/2014/main" id="{C2C4982E-C61C-16EE-AE6C-B86745BEF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458F5890-FC87-D5E9-A947-9910C4B15B8D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E5EAC9FE-D630-4BC8-203B-BADFDFE129D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D3D0EAF5-D5E6-C3DD-8E33-7FD6BD82CCE6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E9900C84-278A-1677-901F-8A5FA0FF602C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45A0969-DCD0-2AB2-4095-E138F51B35AC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4CA6FF1C-12AD-649E-FFF9-43FAD169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9C54120-3438-5404-88FD-AC8DA6EBC050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2668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300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8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6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60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8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1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2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3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8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800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8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60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7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1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1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1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6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5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3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8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4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2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1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1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1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1" y="2746447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1" y="3199444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1" y="3029361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1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1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1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2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2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30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30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30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30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2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3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3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9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8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8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7" y="252997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2" y="252997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7" y="252997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2" y="252997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7" y="252996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2" y="252995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7" y="252994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7" y="252994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2" y="252994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7" y="252994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2" y="252994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7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2" y="252992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7" y="252991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7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7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2" y="252991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7" y="252991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2" y="252991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7" y="252991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2" y="252990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7" y="252989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2" y="252988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2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5" y="4357456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5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5" y="4599373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5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5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5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4" y="5083207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6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3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7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6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7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2" y="2037363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7" y="2037363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2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7" y="2037362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2" y="2037361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7" y="2037360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7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9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50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4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7" y="2065043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2" y="2065043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7" y="2065043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2" y="2065043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7" y="2065042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2" y="2065041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7" y="2065040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3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7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7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3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1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7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30" y="3153227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4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组合 2734">
            <a:extLst>
              <a:ext uri="{FF2B5EF4-FFF2-40B4-BE49-F238E27FC236}">
                <a16:creationId xmlns:a16="http://schemas.microsoft.com/office/drawing/2014/main" id="{61B24C4E-32FB-9369-7CF0-72CB0ECBFDBB}"/>
              </a:ext>
            </a:extLst>
          </p:cNvPr>
          <p:cNvGrpSpPr/>
          <p:nvPr/>
        </p:nvGrpSpPr>
        <p:grpSpPr>
          <a:xfrm>
            <a:off x="5811503" y="5484784"/>
            <a:ext cx="10762192" cy="6469200"/>
            <a:chOff x="608075" y="251968"/>
            <a:chExt cx="10762192" cy="6469200"/>
          </a:xfrm>
        </p:grpSpPr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FE55ADF4-6C36-31A6-C82A-ED031C92C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639" name="组合 2638">
              <a:extLst>
                <a:ext uri="{FF2B5EF4-FFF2-40B4-BE49-F238E27FC236}">
                  <a16:creationId xmlns:a16="http://schemas.microsoft.com/office/drawing/2014/main" id="{199FB720-0D84-AF6D-A58F-CCA49F3E1763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2640" name="矩形 2639">
                <a:extLst>
                  <a:ext uri="{FF2B5EF4-FFF2-40B4-BE49-F238E27FC236}">
                    <a16:creationId xmlns:a16="http://schemas.microsoft.com/office/drawing/2014/main" id="{8FEDE262-A67B-AD34-B0FA-B79644CC42B7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1" name="组合 2640">
                <a:extLst>
                  <a:ext uri="{FF2B5EF4-FFF2-40B4-BE49-F238E27FC236}">
                    <a16:creationId xmlns:a16="http://schemas.microsoft.com/office/drawing/2014/main" id="{68B90124-939B-9791-DA69-E8E8A3E58CA7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2655" name="矩形: 圆角 2654">
                  <a:extLst>
                    <a:ext uri="{FF2B5EF4-FFF2-40B4-BE49-F238E27FC236}">
                      <a16:creationId xmlns:a16="http://schemas.microsoft.com/office/drawing/2014/main" id="{20C77CF2-5025-65EB-6D8F-470C26B68217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56" name="组合 2655">
                  <a:extLst>
                    <a:ext uri="{FF2B5EF4-FFF2-40B4-BE49-F238E27FC236}">
                      <a16:creationId xmlns:a16="http://schemas.microsoft.com/office/drawing/2014/main" id="{4AF6A339-7EAF-F830-1AA4-A0EFA3B7399E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2658" name="椭圆 2657">
                    <a:extLst>
                      <a:ext uri="{FF2B5EF4-FFF2-40B4-BE49-F238E27FC236}">
                        <a16:creationId xmlns:a16="http://schemas.microsoft.com/office/drawing/2014/main" id="{3C7F3D01-4C88-AA01-2E89-B4446C5BD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59" name="椭圆 2658">
                    <a:extLst>
                      <a:ext uri="{FF2B5EF4-FFF2-40B4-BE49-F238E27FC236}">
                        <a16:creationId xmlns:a16="http://schemas.microsoft.com/office/drawing/2014/main" id="{A5AED28E-4AF7-DD9C-C19E-DE9B49D1A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0" name="椭圆 2659">
                    <a:extLst>
                      <a:ext uri="{FF2B5EF4-FFF2-40B4-BE49-F238E27FC236}">
                        <a16:creationId xmlns:a16="http://schemas.microsoft.com/office/drawing/2014/main" id="{0EE3FC3E-6853-B862-B82A-23BC22EEF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1" name="椭圆 2660">
                    <a:extLst>
                      <a:ext uri="{FF2B5EF4-FFF2-40B4-BE49-F238E27FC236}">
                        <a16:creationId xmlns:a16="http://schemas.microsoft.com/office/drawing/2014/main" id="{15ADEA57-1ECD-6EDF-6389-6B65548E42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2" name="椭圆 2661">
                    <a:extLst>
                      <a:ext uri="{FF2B5EF4-FFF2-40B4-BE49-F238E27FC236}">
                        <a16:creationId xmlns:a16="http://schemas.microsoft.com/office/drawing/2014/main" id="{77DD9C4F-7F3F-14F9-4F10-417874930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3" name="椭圆 2662">
                    <a:extLst>
                      <a:ext uri="{FF2B5EF4-FFF2-40B4-BE49-F238E27FC236}">
                        <a16:creationId xmlns:a16="http://schemas.microsoft.com/office/drawing/2014/main" id="{52E09576-25FF-1BD2-BE01-C5D8E1F7EE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64" name="直接连接符 2663">
                    <a:extLst>
                      <a:ext uri="{FF2B5EF4-FFF2-40B4-BE49-F238E27FC236}">
                        <a16:creationId xmlns:a16="http://schemas.microsoft.com/office/drawing/2014/main" id="{B557C9F3-9EA2-7981-850B-233E7FB3487A}"/>
                      </a:ext>
                    </a:extLst>
                  </p:cNvPr>
                  <p:cNvCxnSpPr>
                    <a:stCxn id="2659" idx="4"/>
                    <a:endCxn id="266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5" name="直接连接符 2664">
                    <a:extLst>
                      <a:ext uri="{FF2B5EF4-FFF2-40B4-BE49-F238E27FC236}">
                        <a16:creationId xmlns:a16="http://schemas.microsoft.com/office/drawing/2014/main" id="{DC011DD6-EC71-A380-DD9D-2983955E2ECE}"/>
                      </a:ext>
                    </a:extLst>
                  </p:cNvPr>
                  <p:cNvCxnSpPr>
                    <a:cxnSpLocks/>
                    <a:stCxn id="2660" idx="2"/>
                    <a:endCxn id="266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6" name="直接连接符 2665">
                    <a:extLst>
                      <a:ext uri="{FF2B5EF4-FFF2-40B4-BE49-F238E27FC236}">
                        <a16:creationId xmlns:a16="http://schemas.microsoft.com/office/drawing/2014/main" id="{E8080E5F-5F90-3499-0BB4-EE976E9374FE}"/>
                      </a:ext>
                    </a:extLst>
                  </p:cNvPr>
                  <p:cNvCxnSpPr>
                    <a:cxnSpLocks/>
                    <a:stCxn id="2662" idx="2"/>
                    <a:endCxn id="266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7" name="直接连接符 2666">
                    <a:extLst>
                      <a:ext uri="{FF2B5EF4-FFF2-40B4-BE49-F238E27FC236}">
                        <a16:creationId xmlns:a16="http://schemas.microsoft.com/office/drawing/2014/main" id="{D0E2D05F-743B-3DF0-AC3C-7CBF1B03D32C}"/>
                      </a:ext>
                    </a:extLst>
                  </p:cNvPr>
                  <p:cNvCxnSpPr>
                    <a:stCxn id="2658" idx="5"/>
                    <a:endCxn id="266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8" name="直接连接符 2667">
                    <a:extLst>
                      <a:ext uri="{FF2B5EF4-FFF2-40B4-BE49-F238E27FC236}">
                        <a16:creationId xmlns:a16="http://schemas.microsoft.com/office/drawing/2014/main" id="{69F16F4B-AE89-D2C8-68B4-6531C0DECB16}"/>
                      </a:ext>
                    </a:extLst>
                  </p:cNvPr>
                  <p:cNvCxnSpPr>
                    <a:stCxn id="2662" idx="6"/>
                    <a:endCxn id="266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57" name="图片 2656">
                  <a:extLst>
                    <a:ext uri="{FF2B5EF4-FFF2-40B4-BE49-F238E27FC236}">
                      <a16:creationId xmlns:a16="http://schemas.microsoft.com/office/drawing/2014/main" id="{E78ACC97-6494-C345-84DA-90C15163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2642" name="组合 2641">
                <a:extLst>
                  <a:ext uri="{FF2B5EF4-FFF2-40B4-BE49-F238E27FC236}">
                    <a16:creationId xmlns:a16="http://schemas.microsoft.com/office/drawing/2014/main" id="{4C9CBF1A-040E-5625-0AFD-9A1E15629E5F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2643" name="矩形: 圆角 2642">
                  <a:extLst>
                    <a:ext uri="{FF2B5EF4-FFF2-40B4-BE49-F238E27FC236}">
                      <a16:creationId xmlns:a16="http://schemas.microsoft.com/office/drawing/2014/main" id="{6187A4E7-040E-F7B6-F3EE-6ADD78095420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644" name="图片 2643">
                  <a:extLst>
                    <a:ext uri="{FF2B5EF4-FFF2-40B4-BE49-F238E27FC236}">
                      <a16:creationId xmlns:a16="http://schemas.microsoft.com/office/drawing/2014/main" id="{3FF914D4-B251-23EC-7881-C4BA123A3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2645" name="组合 2644">
                  <a:extLst>
                    <a:ext uri="{FF2B5EF4-FFF2-40B4-BE49-F238E27FC236}">
                      <a16:creationId xmlns:a16="http://schemas.microsoft.com/office/drawing/2014/main" id="{BEDC8471-1118-30DB-DC2C-F8C382E16579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2647" name="矩形 2646">
                    <a:extLst>
                      <a:ext uri="{FF2B5EF4-FFF2-40B4-BE49-F238E27FC236}">
                        <a16:creationId xmlns:a16="http://schemas.microsoft.com/office/drawing/2014/main" id="{1A0E9BC5-CCA2-0EBC-3E76-5C92C8FEB8C1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8" name="矩形 2647">
                    <a:extLst>
                      <a:ext uri="{FF2B5EF4-FFF2-40B4-BE49-F238E27FC236}">
                        <a16:creationId xmlns:a16="http://schemas.microsoft.com/office/drawing/2014/main" id="{7472B7E3-4D0A-E63D-D4B6-0A1F9D504163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9" name="矩形 2648">
                    <a:extLst>
                      <a:ext uri="{FF2B5EF4-FFF2-40B4-BE49-F238E27FC236}">
                        <a16:creationId xmlns:a16="http://schemas.microsoft.com/office/drawing/2014/main" id="{37405706-6E1F-2BC2-7815-B9DCCC4E8882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0" name="矩形 2649">
                    <a:extLst>
                      <a:ext uri="{FF2B5EF4-FFF2-40B4-BE49-F238E27FC236}">
                        <a16:creationId xmlns:a16="http://schemas.microsoft.com/office/drawing/2014/main" id="{0A08F76E-364F-7F54-4726-13C4EB308362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1" name="矩形 2650">
                    <a:extLst>
                      <a:ext uri="{FF2B5EF4-FFF2-40B4-BE49-F238E27FC236}">
                        <a16:creationId xmlns:a16="http://schemas.microsoft.com/office/drawing/2014/main" id="{17F1A11A-24C0-9991-C399-00170022335A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2" name="矩形 2651">
                    <a:extLst>
                      <a:ext uri="{FF2B5EF4-FFF2-40B4-BE49-F238E27FC236}">
                        <a16:creationId xmlns:a16="http://schemas.microsoft.com/office/drawing/2014/main" id="{0A541DDC-CA09-442F-758B-B484F2C62060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3" name="直接连接符 2652">
                    <a:extLst>
                      <a:ext uri="{FF2B5EF4-FFF2-40B4-BE49-F238E27FC236}">
                        <a16:creationId xmlns:a16="http://schemas.microsoft.com/office/drawing/2014/main" id="{FCC261DC-7ED6-7B10-5462-844F720F3D69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4" name="直接连接符 2653">
                    <a:extLst>
                      <a:ext uri="{FF2B5EF4-FFF2-40B4-BE49-F238E27FC236}">
                        <a16:creationId xmlns:a16="http://schemas.microsoft.com/office/drawing/2014/main" id="{6076FA62-EBAC-E055-96BA-B81DC0D77CFB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46" name="图片 2645">
                  <a:extLst>
                    <a:ext uri="{FF2B5EF4-FFF2-40B4-BE49-F238E27FC236}">
                      <a16:creationId xmlns:a16="http://schemas.microsoft.com/office/drawing/2014/main" id="{61EA3426-9A01-5DFD-5C7F-947A1B646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9" name="组合 2668">
              <a:extLst>
                <a:ext uri="{FF2B5EF4-FFF2-40B4-BE49-F238E27FC236}">
                  <a16:creationId xmlns:a16="http://schemas.microsoft.com/office/drawing/2014/main" id="{EAFECB80-3B99-66EF-E270-611D942488C7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2670" name="矩形: 圆角 2669">
                <a:extLst>
                  <a:ext uri="{FF2B5EF4-FFF2-40B4-BE49-F238E27FC236}">
                    <a16:creationId xmlns:a16="http://schemas.microsoft.com/office/drawing/2014/main" id="{7A8FACA1-6B3F-9E04-A477-05E659C2161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2671" name="组合 2670">
                <a:extLst>
                  <a:ext uri="{FF2B5EF4-FFF2-40B4-BE49-F238E27FC236}">
                    <a16:creationId xmlns:a16="http://schemas.microsoft.com/office/drawing/2014/main" id="{B3F44EB5-8F6E-45EE-8599-EC5EA04DBBA0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2674" name="图形 2673">
                  <a:extLst>
                    <a:ext uri="{FF2B5EF4-FFF2-40B4-BE49-F238E27FC236}">
                      <a16:creationId xmlns:a16="http://schemas.microsoft.com/office/drawing/2014/main" id="{8DB7C052-322B-A71F-2964-3F3D468CF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2675" name="图形 2674">
                  <a:extLst>
                    <a:ext uri="{FF2B5EF4-FFF2-40B4-BE49-F238E27FC236}">
                      <a16:creationId xmlns:a16="http://schemas.microsoft.com/office/drawing/2014/main" id="{6C4727DE-D438-14DA-2F2C-70B6B2CA7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2672" name="图片 2671">
                <a:extLst>
                  <a:ext uri="{FF2B5EF4-FFF2-40B4-BE49-F238E27FC236}">
                    <a16:creationId xmlns:a16="http://schemas.microsoft.com/office/drawing/2014/main" id="{3EB1A3C5-7397-2D20-0B6F-B2A53E8C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2673" name="图片 2672">
                <a:extLst>
                  <a:ext uri="{FF2B5EF4-FFF2-40B4-BE49-F238E27FC236}">
                    <a16:creationId xmlns:a16="http://schemas.microsoft.com/office/drawing/2014/main" id="{D96A9FC1-3FBA-D2E7-8C1D-033A8641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2676" name="图片 2675">
              <a:extLst>
                <a:ext uri="{FF2B5EF4-FFF2-40B4-BE49-F238E27FC236}">
                  <a16:creationId xmlns:a16="http://schemas.microsoft.com/office/drawing/2014/main" id="{3D293333-315C-1F67-567F-C8F53F47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2677" name="图片 2676">
              <a:extLst>
                <a:ext uri="{FF2B5EF4-FFF2-40B4-BE49-F238E27FC236}">
                  <a16:creationId xmlns:a16="http://schemas.microsoft.com/office/drawing/2014/main" id="{5B0D6249-596F-CF28-AFCE-D6A6133D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2678" name="组合 2677">
              <a:extLst>
                <a:ext uri="{FF2B5EF4-FFF2-40B4-BE49-F238E27FC236}">
                  <a16:creationId xmlns:a16="http://schemas.microsoft.com/office/drawing/2014/main" id="{87143562-7AB8-C668-0B1A-CB7461939691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2679" name="任意多边形: 形状 2678">
                <a:extLst>
                  <a:ext uri="{FF2B5EF4-FFF2-40B4-BE49-F238E27FC236}">
                    <a16:creationId xmlns:a16="http://schemas.microsoft.com/office/drawing/2014/main" id="{3C52081B-2068-6AA7-FAEF-A7D4F89AC776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0" name="任意多边形: 形状 2679">
                <a:extLst>
                  <a:ext uri="{FF2B5EF4-FFF2-40B4-BE49-F238E27FC236}">
                    <a16:creationId xmlns:a16="http://schemas.microsoft.com/office/drawing/2014/main" id="{36C70537-7C95-1538-D37A-EC80A98B7586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1" name="组合 2680">
              <a:extLst>
                <a:ext uri="{FF2B5EF4-FFF2-40B4-BE49-F238E27FC236}">
                  <a16:creationId xmlns:a16="http://schemas.microsoft.com/office/drawing/2014/main" id="{6033BA06-5F3A-B41B-C83E-F8974DD784DE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2682" name="任意多边形: 形状 2681">
                <a:extLst>
                  <a:ext uri="{FF2B5EF4-FFF2-40B4-BE49-F238E27FC236}">
                    <a16:creationId xmlns:a16="http://schemas.microsoft.com/office/drawing/2014/main" id="{E9A7B9A7-CC18-7D9E-FD96-4ED553812548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683" name="任意多边形: 形状 2682">
                <a:extLst>
                  <a:ext uri="{FF2B5EF4-FFF2-40B4-BE49-F238E27FC236}">
                    <a16:creationId xmlns:a16="http://schemas.microsoft.com/office/drawing/2014/main" id="{D0606E3F-4DA1-BC33-7BD1-69C67A687577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4" name="组合 2683">
              <a:extLst>
                <a:ext uri="{FF2B5EF4-FFF2-40B4-BE49-F238E27FC236}">
                  <a16:creationId xmlns:a16="http://schemas.microsoft.com/office/drawing/2014/main" id="{D49DEDB8-18B8-B11E-926B-844761F25C37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2685" name="任意多边形: 形状 2684">
                <a:extLst>
                  <a:ext uri="{FF2B5EF4-FFF2-40B4-BE49-F238E27FC236}">
                    <a16:creationId xmlns:a16="http://schemas.microsoft.com/office/drawing/2014/main" id="{8FD581C1-85A7-7C8F-4309-B79D5E1EB4E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6" name="任意多边形: 形状 2685">
                <a:extLst>
                  <a:ext uri="{FF2B5EF4-FFF2-40B4-BE49-F238E27FC236}">
                    <a16:creationId xmlns:a16="http://schemas.microsoft.com/office/drawing/2014/main" id="{070C7D06-9DD2-5E95-1ED5-93FB4498E2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7" name="任意多边形: 形状 2686">
                <a:extLst>
                  <a:ext uri="{FF2B5EF4-FFF2-40B4-BE49-F238E27FC236}">
                    <a16:creationId xmlns:a16="http://schemas.microsoft.com/office/drawing/2014/main" id="{35077A28-8DF7-E580-53E8-D9FDB158758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688" name="组合 2687">
              <a:extLst>
                <a:ext uri="{FF2B5EF4-FFF2-40B4-BE49-F238E27FC236}">
                  <a16:creationId xmlns:a16="http://schemas.microsoft.com/office/drawing/2014/main" id="{659C505F-6FE5-1517-BB42-2EE29DE5CB30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2689" name="任意多边形: 形状 2688">
                <a:extLst>
                  <a:ext uri="{FF2B5EF4-FFF2-40B4-BE49-F238E27FC236}">
                    <a16:creationId xmlns:a16="http://schemas.microsoft.com/office/drawing/2014/main" id="{A0764455-3C20-FA5A-A6C1-CDE7A21112E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0" name="任意多边形: 形状 2689">
                <a:extLst>
                  <a:ext uri="{FF2B5EF4-FFF2-40B4-BE49-F238E27FC236}">
                    <a16:creationId xmlns:a16="http://schemas.microsoft.com/office/drawing/2014/main" id="{A93D0A6F-2AB9-891A-FB99-64057ACB0B3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1" name="任意多边形: 形状 2690">
                <a:extLst>
                  <a:ext uri="{FF2B5EF4-FFF2-40B4-BE49-F238E27FC236}">
                    <a16:creationId xmlns:a16="http://schemas.microsoft.com/office/drawing/2014/main" id="{D6E089AD-4BC9-BD8D-8C81-6496FA000BC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692" name="图片 2691">
              <a:extLst>
                <a:ext uri="{FF2B5EF4-FFF2-40B4-BE49-F238E27FC236}">
                  <a16:creationId xmlns:a16="http://schemas.microsoft.com/office/drawing/2014/main" id="{D65678DD-C745-301A-97B4-47E26F3F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2693" name="组合 2692">
              <a:extLst>
                <a:ext uri="{FF2B5EF4-FFF2-40B4-BE49-F238E27FC236}">
                  <a16:creationId xmlns:a16="http://schemas.microsoft.com/office/drawing/2014/main" id="{102DF9B8-E54D-ADAD-82F9-7B25A0300F66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2694" name="组合 2693">
                <a:extLst>
                  <a:ext uri="{FF2B5EF4-FFF2-40B4-BE49-F238E27FC236}">
                    <a16:creationId xmlns:a16="http://schemas.microsoft.com/office/drawing/2014/main" id="{54C57562-1AFD-67BD-9F97-917D4ECFA250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16" name="组合 2715">
                  <a:extLst>
                    <a:ext uri="{FF2B5EF4-FFF2-40B4-BE49-F238E27FC236}">
                      <a16:creationId xmlns:a16="http://schemas.microsoft.com/office/drawing/2014/main" id="{8825E31F-6BC2-BBA9-7BB3-5DA4F05A41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8" name="矩形: 圆角 2727">
                    <a:extLst>
                      <a:ext uri="{FF2B5EF4-FFF2-40B4-BE49-F238E27FC236}">
                        <a16:creationId xmlns:a16="http://schemas.microsoft.com/office/drawing/2014/main" id="{755F3254-8D57-98CF-B326-D6517FC1CC2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9" name="椭圆 2728">
                    <a:extLst>
                      <a:ext uri="{FF2B5EF4-FFF2-40B4-BE49-F238E27FC236}">
                        <a16:creationId xmlns:a16="http://schemas.microsoft.com/office/drawing/2014/main" id="{6B09EDAB-DAD6-FB75-B962-565572672C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0" name="椭圆 2729">
                    <a:extLst>
                      <a:ext uri="{FF2B5EF4-FFF2-40B4-BE49-F238E27FC236}">
                        <a16:creationId xmlns:a16="http://schemas.microsoft.com/office/drawing/2014/main" id="{BD340AEA-9267-8585-AE40-B1869CE886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1" name="椭圆 2730">
                    <a:extLst>
                      <a:ext uri="{FF2B5EF4-FFF2-40B4-BE49-F238E27FC236}">
                        <a16:creationId xmlns:a16="http://schemas.microsoft.com/office/drawing/2014/main" id="{0BB0A48D-2F98-3737-EC47-F717E52B096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7" name="组合 2716">
                  <a:extLst>
                    <a:ext uri="{FF2B5EF4-FFF2-40B4-BE49-F238E27FC236}">
                      <a16:creationId xmlns:a16="http://schemas.microsoft.com/office/drawing/2014/main" id="{43CBE767-3706-D7A2-8FCE-C3BA332A64D9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4" name="矩形: 圆角 2723">
                    <a:extLst>
                      <a:ext uri="{FF2B5EF4-FFF2-40B4-BE49-F238E27FC236}">
                        <a16:creationId xmlns:a16="http://schemas.microsoft.com/office/drawing/2014/main" id="{B8856D3A-F107-57E6-30CE-B3BB5FD82C3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5" name="椭圆 2724">
                    <a:extLst>
                      <a:ext uri="{FF2B5EF4-FFF2-40B4-BE49-F238E27FC236}">
                        <a16:creationId xmlns:a16="http://schemas.microsoft.com/office/drawing/2014/main" id="{E0281E90-2378-0754-E092-0679931134C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6" name="椭圆 2725">
                    <a:extLst>
                      <a:ext uri="{FF2B5EF4-FFF2-40B4-BE49-F238E27FC236}">
                        <a16:creationId xmlns:a16="http://schemas.microsoft.com/office/drawing/2014/main" id="{0CF9F0F7-DB93-4193-EE69-015DC8608AA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7" name="椭圆 2726">
                    <a:extLst>
                      <a:ext uri="{FF2B5EF4-FFF2-40B4-BE49-F238E27FC236}">
                        <a16:creationId xmlns:a16="http://schemas.microsoft.com/office/drawing/2014/main" id="{43DF52C9-7D36-F70C-52C3-DEC85CF2C7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8" name="组合 2717">
                  <a:extLst>
                    <a:ext uri="{FF2B5EF4-FFF2-40B4-BE49-F238E27FC236}">
                      <a16:creationId xmlns:a16="http://schemas.microsoft.com/office/drawing/2014/main" id="{B0C06236-9E12-7881-9257-EB0D9EE4BB3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0" name="矩形: 圆角 2719">
                    <a:extLst>
                      <a:ext uri="{FF2B5EF4-FFF2-40B4-BE49-F238E27FC236}">
                        <a16:creationId xmlns:a16="http://schemas.microsoft.com/office/drawing/2014/main" id="{81868938-B800-5B2F-04B3-3C614B7DCE0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1" name="椭圆 2720">
                    <a:extLst>
                      <a:ext uri="{FF2B5EF4-FFF2-40B4-BE49-F238E27FC236}">
                        <a16:creationId xmlns:a16="http://schemas.microsoft.com/office/drawing/2014/main" id="{0563FC6F-6DCA-7A9C-5E33-FAD620D057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2" name="椭圆 2721">
                    <a:extLst>
                      <a:ext uri="{FF2B5EF4-FFF2-40B4-BE49-F238E27FC236}">
                        <a16:creationId xmlns:a16="http://schemas.microsoft.com/office/drawing/2014/main" id="{E41DE25A-F049-FC9D-7520-80987248B4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3" name="椭圆 2722">
                    <a:extLst>
                      <a:ext uri="{FF2B5EF4-FFF2-40B4-BE49-F238E27FC236}">
                        <a16:creationId xmlns:a16="http://schemas.microsoft.com/office/drawing/2014/main" id="{336A4152-2DE3-9E96-D023-5750976963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19" name="图形 2718">
                  <a:extLst>
                    <a:ext uri="{FF2B5EF4-FFF2-40B4-BE49-F238E27FC236}">
                      <a16:creationId xmlns:a16="http://schemas.microsoft.com/office/drawing/2014/main" id="{86216F8B-8908-14B8-8B81-E62DFB5EA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5" name="组合 2694">
                <a:extLst>
                  <a:ext uri="{FF2B5EF4-FFF2-40B4-BE49-F238E27FC236}">
                    <a16:creationId xmlns:a16="http://schemas.microsoft.com/office/drawing/2014/main" id="{86822C07-937B-6A6B-9443-3DBE61B99D6A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00" name="组合 2699">
                  <a:extLst>
                    <a:ext uri="{FF2B5EF4-FFF2-40B4-BE49-F238E27FC236}">
                      <a16:creationId xmlns:a16="http://schemas.microsoft.com/office/drawing/2014/main" id="{7A943B18-5AB7-F7B0-5740-A16F4185758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12" name="矩形: 圆角 2711">
                    <a:extLst>
                      <a:ext uri="{FF2B5EF4-FFF2-40B4-BE49-F238E27FC236}">
                        <a16:creationId xmlns:a16="http://schemas.microsoft.com/office/drawing/2014/main" id="{F51DA967-F661-D19C-2932-DF32E300BE1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3" name="椭圆 2712">
                    <a:extLst>
                      <a:ext uri="{FF2B5EF4-FFF2-40B4-BE49-F238E27FC236}">
                        <a16:creationId xmlns:a16="http://schemas.microsoft.com/office/drawing/2014/main" id="{AC107183-2C65-AD2F-8A98-CC2B0348AAD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4" name="椭圆 2713">
                    <a:extLst>
                      <a:ext uri="{FF2B5EF4-FFF2-40B4-BE49-F238E27FC236}">
                        <a16:creationId xmlns:a16="http://schemas.microsoft.com/office/drawing/2014/main" id="{7E7E9319-E5B2-E284-FBAE-43999DDF9A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5" name="椭圆 2714">
                    <a:extLst>
                      <a:ext uri="{FF2B5EF4-FFF2-40B4-BE49-F238E27FC236}">
                        <a16:creationId xmlns:a16="http://schemas.microsoft.com/office/drawing/2014/main" id="{C595CBDE-00F8-1FCA-431F-B3B2417A79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1" name="组合 2700">
                  <a:extLst>
                    <a:ext uri="{FF2B5EF4-FFF2-40B4-BE49-F238E27FC236}">
                      <a16:creationId xmlns:a16="http://schemas.microsoft.com/office/drawing/2014/main" id="{82C6422B-8842-52CE-966B-F8C3237FE03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8" name="矩形: 圆角 2707">
                    <a:extLst>
                      <a:ext uri="{FF2B5EF4-FFF2-40B4-BE49-F238E27FC236}">
                        <a16:creationId xmlns:a16="http://schemas.microsoft.com/office/drawing/2014/main" id="{7CFF5096-F961-9AD4-7C88-ED9FA203545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9" name="椭圆 2708">
                    <a:extLst>
                      <a:ext uri="{FF2B5EF4-FFF2-40B4-BE49-F238E27FC236}">
                        <a16:creationId xmlns:a16="http://schemas.microsoft.com/office/drawing/2014/main" id="{531F7995-38AA-0D08-1B06-E909DE7FDD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0" name="椭圆 2709">
                    <a:extLst>
                      <a:ext uri="{FF2B5EF4-FFF2-40B4-BE49-F238E27FC236}">
                        <a16:creationId xmlns:a16="http://schemas.microsoft.com/office/drawing/2014/main" id="{10C310B2-DD09-4F63-1CC5-31C850D2801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1" name="椭圆 2710">
                    <a:extLst>
                      <a:ext uri="{FF2B5EF4-FFF2-40B4-BE49-F238E27FC236}">
                        <a16:creationId xmlns:a16="http://schemas.microsoft.com/office/drawing/2014/main" id="{35BF4DA9-9361-BFBD-CF91-FBACC79F1D7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2" name="组合 2701">
                  <a:extLst>
                    <a:ext uri="{FF2B5EF4-FFF2-40B4-BE49-F238E27FC236}">
                      <a16:creationId xmlns:a16="http://schemas.microsoft.com/office/drawing/2014/main" id="{4C88EFE5-31D1-96D6-F6BC-88819E5FE11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4" name="矩形: 圆角 2703">
                    <a:extLst>
                      <a:ext uri="{FF2B5EF4-FFF2-40B4-BE49-F238E27FC236}">
                        <a16:creationId xmlns:a16="http://schemas.microsoft.com/office/drawing/2014/main" id="{5FB7358E-D816-2F79-DE78-60F5FEA066B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5" name="椭圆 2704">
                    <a:extLst>
                      <a:ext uri="{FF2B5EF4-FFF2-40B4-BE49-F238E27FC236}">
                        <a16:creationId xmlns:a16="http://schemas.microsoft.com/office/drawing/2014/main" id="{D823E96A-51B9-C16E-FA31-EDD570710F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6" name="椭圆 2705">
                    <a:extLst>
                      <a:ext uri="{FF2B5EF4-FFF2-40B4-BE49-F238E27FC236}">
                        <a16:creationId xmlns:a16="http://schemas.microsoft.com/office/drawing/2014/main" id="{96727313-AACB-938E-0673-0875D8C426C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7" name="椭圆 2706">
                    <a:extLst>
                      <a:ext uri="{FF2B5EF4-FFF2-40B4-BE49-F238E27FC236}">
                        <a16:creationId xmlns:a16="http://schemas.microsoft.com/office/drawing/2014/main" id="{59C83973-0ED9-4FE3-B891-3511105277A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03" name="图形 2702">
                  <a:extLst>
                    <a:ext uri="{FF2B5EF4-FFF2-40B4-BE49-F238E27FC236}">
                      <a16:creationId xmlns:a16="http://schemas.microsoft.com/office/drawing/2014/main" id="{D00F8567-CEF5-B3BA-8E51-DC063A197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6" name="组合 2695">
                <a:extLst>
                  <a:ext uri="{FF2B5EF4-FFF2-40B4-BE49-F238E27FC236}">
                    <a16:creationId xmlns:a16="http://schemas.microsoft.com/office/drawing/2014/main" id="{76460C15-24F0-1AC6-8A12-AECEFC5B9829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2697" name="任意多边形: 形状 2696">
                  <a:extLst>
                    <a:ext uri="{FF2B5EF4-FFF2-40B4-BE49-F238E27FC236}">
                      <a16:creationId xmlns:a16="http://schemas.microsoft.com/office/drawing/2014/main" id="{5D3C8CC5-B729-2F40-C8D3-0D019295F7F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8" name="任意多边形: 形状 2697">
                  <a:extLst>
                    <a:ext uri="{FF2B5EF4-FFF2-40B4-BE49-F238E27FC236}">
                      <a16:creationId xmlns:a16="http://schemas.microsoft.com/office/drawing/2014/main" id="{D2C29EEC-0108-ECCF-38A8-068CAD701A78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9" name="任意多边形: 形状 2698">
                  <a:extLst>
                    <a:ext uri="{FF2B5EF4-FFF2-40B4-BE49-F238E27FC236}">
                      <a16:creationId xmlns:a16="http://schemas.microsoft.com/office/drawing/2014/main" id="{AD73F661-107B-277A-AF7D-A4ADAC191F6E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B6FEE863-2E01-55AB-1D64-FECF042C0A3B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733" name="图片 2732">
              <a:extLst>
                <a:ext uri="{FF2B5EF4-FFF2-40B4-BE49-F238E27FC236}">
                  <a16:creationId xmlns:a16="http://schemas.microsoft.com/office/drawing/2014/main" id="{CD56B81E-2B9E-9ABE-7ED1-A4AE3720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F030B2A9-E08F-C930-1D28-787C119EF3D4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52" name="组合 2851">
            <a:extLst>
              <a:ext uri="{FF2B5EF4-FFF2-40B4-BE49-F238E27FC236}">
                <a16:creationId xmlns:a16="http://schemas.microsoft.com/office/drawing/2014/main" id="{24B21242-920E-4480-9533-991B10DD72F0}"/>
              </a:ext>
            </a:extLst>
          </p:cNvPr>
          <p:cNvGrpSpPr/>
          <p:nvPr/>
        </p:nvGrpSpPr>
        <p:grpSpPr>
          <a:xfrm>
            <a:off x="-4948500" y="5486154"/>
            <a:ext cx="11388061" cy="6466461"/>
            <a:chOff x="591738" y="195769"/>
            <a:chExt cx="11388061" cy="6466461"/>
          </a:xfrm>
        </p:grpSpPr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E0A7E097-4E37-18F2-5E7D-E03DF645303E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740" name="组合 2739">
              <a:extLst>
                <a:ext uri="{FF2B5EF4-FFF2-40B4-BE49-F238E27FC236}">
                  <a16:creationId xmlns:a16="http://schemas.microsoft.com/office/drawing/2014/main" id="{217A5D2D-E4E4-063A-851D-2A4CD6E252F6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741" name="组合 2740">
                <a:extLst>
                  <a:ext uri="{FF2B5EF4-FFF2-40B4-BE49-F238E27FC236}">
                    <a16:creationId xmlns:a16="http://schemas.microsoft.com/office/drawing/2014/main" id="{114FBC45-7228-8314-8305-1367DBEF2C1E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744" name="组合 2743">
                  <a:extLst>
                    <a:ext uri="{FF2B5EF4-FFF2-40B4-BE49-F238E27FC236}">
                      <a16:creationId xmlns:a16="http://schemas.microsoft.com/office/drawing/2014/main" id="{EDEBEB16-1D7B-BA78-61BA-81E780AE6DB8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746" name="组合 2745">
                    <a:extLst>
                      <a:ext uri="{FF2B5EF4-FFF2-40B4-BE49-F238E27FC236}">
                        <a16:creationId xmlns:a16="http://schemas.microsoft.com/office/drawing/2014/main" id="{429A61B1-37FC-E1EC-ED6E-1A1D0582D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760" name="矩形: 圆角 2759">
                      <a:extLst>
                        <a:ext uri="{FF2B5EF4-FFF2-40B4-BE49-F238E27FC236}">
                          <a16:creationId xmlns:a16="http://schemas.microsoft.com/office/drawing/2014/main" id="{95AB5F99-5C8E-BCFB-B278-8C1E4F39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761" name="组合 2760">
                      <a:extLst>
                        <a:ext uri="{FF2B5EF4-FFF2-40B4-BE49-F238E27FC236}">
                          <a16:creationId xmlns:a16="http://schemas.microsoft.com/office/drawing/2014/main" id="{4089C106-F32C-97EF-811F-7D0FCBC762C5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762" name="椭圆 2761">
                        <a:extLst>
                          <a:ext uri="{FF2B5EF4-FFF2-40B4-BE49-F238E27FC236}">
                            <a16:creationId xmlns:a16="http://schemas.microsoft.com/office/drawing/2014/main" id="{D2CEC8A3-69AA-64BA-F635-0D4A920CE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3" name="椭圆 2762">
                        <a:extLst>
                          <a:ext uri="{FF2B5EF4-FFF2-40B4-BE49-F238E27FC236}">
                            <a16:creationId xmlns:a16="http://schemas.microsoft.com/office/drawing/2014/main" id="{9499A9AF-86A6-DEF2-24E1-CFEB853B15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4" name="椭圆 2763">
                        <a:extLst>
                          <a:ext uri="{FF2B5EF4-FFF2-40B4-BE49-F238E27FC236}">
                            <a16:creationId xmlns:a16="http://schemas.microsoft.com/office/drawing/2014/main" id="{8EAE9823-946A-B522-1066-C6A322EB814D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5" name="椭圆 2764">
                        <a:extLst>
                          <a:ext uri="{FF2B5EF4-FFF2-40B4-BE49-F238E27FC236}">
                            <a16:creationId xmlns:a16="http://schemas.microsoft.com/office/drawing/2014/main" id="{0D0DD95B-3700-8A5E-9AE7-EB2149B8422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66" name="直接连接符 2765">
                        <a:extLst>
                          <a:ext uri="{FF2B5EF4-FFF2-40B4-BE49-F238E27FC236}">
                            <a16:creationId xmlns:a16="http://schemas.microsoft.com/office/drawing/2014/main" id="{0F0C5761-D0DF-2E64-64D6-84A33BC725BE}"/>
                          </a:ext>
                        </a:extLst>
                      </p:cNvPr>
                      <p:cNvCxnSpPr>
                        <a:cxnSpLocks/>
                        <a:stCxn id="2762" idx="5"/>
                        <a:endCxn id="2763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7" name="直接连接符 2766">
                        <a:extLst>
                          <a:ext uri="{FF2B5EF4-FFF2-40B4-BE49-F238E27FC236}">
                            <a16:creationId xmlns:a16="http://schemas.microsoft.com/office/drawing/2014/main" id="{B08760DD-DD22-155D-8ECD-D3F55B59532B}"/>
                          </a:ext>
                        </a:extLst>
                      </p:cNvPr>
                      <p:cNvCxnSpPr>
                        <a:cxnSpLocks/>
                        <a:stCxn id="2764" idx="4"/>
                        <a:endCxn id="2763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8" name="直接连接符 2767">
                        <a:extLst>
                          <a:ext uri="{FF2B5EF4-FFF2-40B4-BE49-F238E27FC236}">
                            <a16:creationId xmlns:a16="http://schemas.microsoft.com/office/drawing/2014/main" id="{55CC45DF-A056-4EB7-7A5F-7FE3BCA8717F}"/>
                          </a:ext>
                        </a:extLst>
                      </p:cNvPr>
                      <p:cNvCxnSpPr>
                        <a:stCxn id="2763" idx="4"/>
                        <a:endCxn id="2765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69" name="文本框 2768">
                        <a:extLst>
                          <a:ext uri="{FF2B5EF4-FFF2-40B4-BE49-F238E27FC236}">
                            <a16:creationId xmlns:a16="http://schemas.microsoft.com/office/drawing/2014/main" id="{CD8CBC0D-EE29-E201-BDA3-184E7AA6EC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0" name="文本框 2769">
                        <a:extLst>
                          <a:ext uri="{FF2B5EF4-FFF2-40B4-BE49-F238E27FC236}">
                            <a16:creationId xmlns:a16="http://schemas.microsoft.com/office/drawing/2014/main" id="{2E0220B3-8275-AFD4-B9F1-1790F79B5F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1" name="文本框 2770">
                        <a:extLst>
                          <a:ext uri="{FF2B5EF4-FFF2-40B4-BE49-F238E27FC236}">
                            <a16:creationId xmlns:a16="http://schemas.microsoft.com/office/drawing/2014/main" id="{D79F60B4-8217-1D57-5CC5-1123F1D4DB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747" name="组合 2746">
                    <a:extLst>
                      <a:ext uri="{FF2B5EF4-FFF2-40B4-BE49-F238E27FC236}">
                        <a16:creationId xmlns:a16="http://schemas.microsoft.com/office/drawing/2014/main" id="{6AE0A269-FE42-9FF0-B529-D6A8A85A39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748" name="矩形: 圆角 2747">
                      <a:extLst>
                        <a:ext uri="{FF2B5EF4-FFF2-40B4-BE49-F238E27FC236}">
                          <a16:creationId xmlns:a16="http://schemas.microsoft.com/office/drawing/2014/main" id="{72BB9E48-4568-8795-392A-C0D9D5948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749" name="组合 2748">
                      <a:extLst>
                        <a:ext uri="{FF2B5EF4-FFF2-40B4-BE49-F238E27FC236}">
                          <a16:creationId xmlns:a16="http://schemas.microsoft.com/office/drawing/2014/main" id="{AC02B56F-5A05-472A-0604-DC14B8351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750" name="椭圆 2749">
                        <a:extLst>
                          <a:ext uri="{FF2B5EF4-FFF2-40B4-BE49-F238E27FC236}">
                            <a16:creationId xmlns:a16="http://schemas.microsoft.com/office/drawing/2014/main" id="{3E249E72-6E29-CD17-8960-FEF95425A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1" name="椭圆 2750">
                        <a:extLst>
                          <a:ext uri="{FF2B5EF4-FFF2-40B4-BE49-F238E27FC236}">
                            <a16:creationId xmlns:a16="http://schemas.microsoft.com/office/drawing/2014/main" id="{A70BD815-BF0C-8B9F-9F7C-AA6BB9C75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52" name="椭圆 2751">
                        <a:extLst>
                          <a:ext uri="{FF2B5EF4-FFF2-40B4-BE49-F238E27FC236}">
                            <a16:creationId xmlns:a16="http://schemas.microsoft.com/office/drawing/2014/main" id="{BFADF8E7-45EF-158B-1C26-819377F0D7FA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3" name="椭圆 2752">
                        <a:extLst>
                          <a:ext uri="{FF2B5EF4-FFF2-40B4-BE49-F238E27FC236}">
                            <a16:creationId xmlns:a16="http://schemas.microsoft.com/office/drawing/2014/main" id="{880FF6D9-09DD-3480-731C-4496C5014E2D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54" name="直接连接符 2753">
                        <a:extLst>
                          <a:ext uri="{FF2B5EF4-FFF2-40B4-BE49-F238E27FC236}">
                            <a16:creationId xmlns:a16="http://schemas.microsoft.com/office/drawing/2014/main" id="{5A2996F6-D1EC-A1B1-7075-3F1F627C6FB2}"/>
                          </a:ext>
                        </a:extLst>
                      </p:cNvPr>
                      <p:cNvCxnSpPr>
                        <a:cxnSpLocks/>
                        <a:stCxn id="2750" idx="5"/>
                        <a:endCxn id="2751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5" name="直接连接符 2754">
                        <a:extLst>
                          <a:ext uri="{FF2B5EF4-FFF2-40B4-BE49-F238E27FC236}">
                            <a16:creationId xmlns:a16="http://schemas.microsoft.com/office/drawing/2014/main" id="{4967D0B5-428F-9C9C-91A6-B41ED489F4D7}"/>
                          </a:ext>
                        </a:extLst>
                      </p:cNvPr>
                      <p:cNvCxnSpPr>
                        <a:cxnSpLocks/>
                        <a:stCxn id="2752" idx="4"/>
                        <a:endCxn id="2751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6" name="直接连接符 2755">
                        <a:extLst>
                          <a:ext uri="{FF2B5EF4-FFF2-40B4-BE49-F238E27FC236}">
                            <a16:creationId xmlns:a16="http://schemas.microsoft.com/office/drawing/2014/main" id="{6A39309C-5727-A7D1-9FEC-2A816988AB41}"/>
                          </a:ext>
                        </a:extLst>
                      </p:cNvPr>
                      <p:cNvCxnSpPr>
                        <a:cxnSpLocks/>
                        <a:stCxn id="2751" idx="4"/>
                        <a:endCxn id="2753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57" name="文本框 2756">
                        <a:extLst>
                          <a:ext uri="{FF2B5EF4-FFF2-40B4-BE49-F238E27FC236}">
                            <a16:creationId xmlns:a16="http://schemas.microsoft.com/office/drawing/2014/main" id="{A849B0BB-0F0B-EE1A-A1D5-307732241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8" name="文本框 2757">
                        <a:extLst>
                          <a:ext uri="{FF2B5EF4-FFF2-40B4-BE49-F238E27FC236}">
                            <a16:creationId xmlns:a16="http://schemas.microsoft.com/office/drawing/2014/main" id="{EBCD7C43-60D9-98A3-A5FD-E402DE1DD6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9" name="文本框 2758">
                        <a:extLst>
                          <a:ext uri="{FF2B5EF4-FFF2-40B4-BE49-F238E27FC236}">
                            <a16:creationId xmlns:a16="http://schemas.microsoft.com/office/drawing/2014/main" id="{00FB1DB6-005F-8CCA-0C8C-15653A3969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745" name="图形 2744">
                  <a:extLst>
                    <a:ext uri="{FF2B5EF4-FFF2-40B4-BE49-F238E27FC236}">
                      <a16:creationId xmlns:a16="http://schemas.microsoft.com/office/drawing/2014/main" id="{9A2336D7-061E-88D5-79C7-14D977DAB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742" name="连接符: 曲线 2741">
                <a:extLst>
                  <a:ext uri="{FF2B5EF4-FFF2-40B4-BE49-F238E27FC236}">
                    <a16:creationId xmlns:a16="http://schemas.microsoft.com/office/drawing/2014/main" id="{831711FA-A14D-EE14-294B-DF4361C8C3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3" name="矩形 2742">
                <a:extLst>
                  <a:ext uri="{FF2B5EF4-FFF2-40B4-BE49-F238E27FC236}">
                    <a16:creationId xmlns:a16="http://schemas.microsoft.com/office/drawing/2014/main" id="{A3090A09-4E27-68DA-6463-12BCA2906AF5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72" name="组合 2771">
              <a:extLst>
                <a:ext uri="{FF2B5EF4-FFF2-40B4-BE49-F238E27FC236}">
                  <a16:creationId xmlns:a16="http://schemas.microsoft.com/office/drawing/2014/main" id="{AEFAF972-4E49-0302-5040-8E4A73EA0EE9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773" name="任意多边形: 形状 2772">
                <a:extLst>
                  <a:ext uri="{FF2B5EF4-FFF2-40B4-BE49-F238E27FC236}">
                    <a16:creationId xmlns:a16="http://schemas.microsoft.com/office/drawing/2014/main" id="{6B707260-9F4E-F05E-8173-D8183BBA807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4" name="任意多边形: 形状 2773">
                <a:extLst>
                  <a:ext uri="{FF2B5EF4-FFF2-40B4-BE49-F238E27FC236}">
                    <a16:creationId xmlns:a16="http://schemas.microsoft.com/office/drawing/2014/main" id="{459C6857-1C77-24FC-F2B2-834D5FFC4738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5" name="任意多边形: 形状 2774">
                <a:extLst>
                  <a:ext uri="{FF2B5EF4-FFF2-40B4-BE49-F238E27FC236}">
                    <a16:creationId xmlns:a16="http://schemas.microsoft.com/office/drawing/2014/main" id="{C3656E97-6586-93FE-B35A-E3E75F2D5D9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76" name="组合 2775">
              <a:extLst>
                <a:ext uri="{FF2B5EF4-FFF2-40B4-BE49-F238E27FC236}">
                  <a16:creationId xmlns:a16="http://schemas.microsoft.com/office/drawing/2014/main" id="{C90E19EA-4D34-90D4-9DBF-BC2B801C0C07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77" name="任意多边形: 形状 2776">
                <a:extLst>
                  <a:ext uri="{FF2B5EF4-FFF2-40B4-BE49-F238E27FC236}">
                    <a16:creationId xmlns:a16="http://schemas.microsoft.com/office/drawing/2014/main" id="{C7391DC2-972A-A825-C92D-740B6BA93B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8" name="任意多边形: 形状 2777">
                <a:extLst>
                  <a:ext uri="{FF2B5EF4-FFF2-40B4-BE49-F238E27FC236}">
                    <a16:creationId xmlns:a16="http://schemas.microsoft.com/office/drawing/2014/main" id="{E7B599A4-DC4C-D722-9433-C9B9830A0DD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9" name="任意多边形: 形状 2778">
                <a:extLst>
                  <a:ext uri="{FF2B5EF4-FFF2-40B4-BE49-F238E27FC236}">
                    <a16:creationId xmlns:a16="http://schemas.microsoft.com/office/drawing/2014/main" id="{F68EFAFD-033B-45BC-3F28-6E2362AFEA6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80" name="组合 2779">
              <a:extLst>
                <a:ext uri="{FF2B5EF4-FFF2-40B4-BE49-F238E27FC236}">
                  <a16:creationId xmlns:a16="http://schemas.microsoft.com/office/drawing/2014/main" id="{AEC26EE5-AA9E-24F1-DF12-AD9B091CE370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81" name="任意多边形: 形状 2780">
                <a:extLst>
                  <a:ext uri="{FF2B5EF4-FFF2-40B4-BE49-F238E27FC236}">
                    <a16:creationId xmlns:a16="http://schemas.microsoft.com/office/drawing/2014/main" id="{68B5CFDD-6BA2-9A31-17D6-69E117954B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2" name="任意多边形: 形状 2781">
                <a:extLst>
                  <a:ext uri="{FF2B5EF4-FFF2-40B4-BE49-F238E27FC236}">
                    <a16:creationId xmlns:a16="http://schemas.microsoft.com/office/drawing/2014/main" id="{6D21D3BD-3C0C-0622-D3F7-902412C6FB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3" name="任意多边形: 形状 2782">
                <a:extLst>
                  <a:ext uri="{FF2B5EF4-FFF2-40B4-BE49-F238E27FC236}">
                    <a16:creationId xmlns:a16="http://schemas.microsoft.com/office/drawing/2014/main" id="{0CC56A39-E76A-AB21-11CB-819C6153FB7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84" name="直接连接符 2783">
              <a:extLst>
                <a:ext uri="{FF2B5EF4-FFF2-40B4-BE49-F238E27FC236}">
                  <a16:creationId xmlns:a16="http://schemas.microsoft.com/office/drawing/2014/main" id="{BBB7228F-5B64-F070-6E8C-1EA80FA78DD1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5" name="组合 2784">
              <a:extLst>
                <a:ext uri="{FF2B5EF4-FFF2-40B4-BE49-F238E27FC236}">
                  <a16:creationId xmlns:a16="http://schemas.microsoft.com/office/drawing/2014/main" id="{7274AD51-9A28-35CE-6E43-57AD51D9FA5B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786" name="组合 2785">
                <a:extLst>
                  <a:ext uri="{FF2B5EF4-FFF2-40B4-BE49-F238E27FC236}">
                    <a16:creationId xmlns:a16="http://schemas.microsoft.com/office/drawing/2014/main" id="{BCCB7E56-3EF2-C6D9-7A9A-35B02EF7C8C5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93" name="矩形: 圆角 2792">
                  <a:extLst>
                    <a:ext uri="{FF2B5EF4-FFF2-40B4-BE49-F238E27FC236}">
                      <a16:creationId xmlns:a16="http://schemas.microsoft.com/office/drawing/2014/main" id="{84D69E29-C982-81E7-8121-72E631AA6A7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4" name="椭圆 2793">
                  <a:extLst>
                    <a:ext uri="{FF2B5EF4-FFF2-40B4-BE49-F238E27FC236}">
                      <a16:creationId xmlns:a16="http://schemas.microsoft.com/office/drawing/2014/main" id="{BA76EAEA-52F3-7C81-E717-1E201647EC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5" name="椭圆 2794">
                  <a:extLst>
                    <a:ext uri="{FF2B5EF4-FFF2-40B4-BE49-F238E27FC236}">
                      <a16:creationId xmlns:a16="http://schemas.microsoft.com/office/drawing/2014/main" id="{CC25D905-1C8D-6CB5-351B-C27FBE65C62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6" name="椭圆 2795">
                  <a:extLst>
                    <a:ext uri="{FF2B5EF4-FFF2-40B4-BE49-F238E27FC236}">
                      <a16:creationId xmlns:a16="http://schemas.microsoft.com/office/drawing/2014/main" id="{91E221B4-10CE-B7F2-9E70-5CB3726CC507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787" name="组合 2786">
                <a:extLst>
                  <a:ext uri="{FF2B5EF4-FFF2-40B4-BE49-F238E27FC236}">
                    <a16:creationId xmlns:a16="http://schemas.microsoft.com/office/drawing/2014/main" id="{92686310-BFE9-FFE3-C43C-D0ED22E2486D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89" name="矩形: 圆角 2788">
                  <a:extLst>
                    <a:ext uri="{FF2B5EF4-FFF2-40B4-BE49-F238E27FC236}">
                      <a16:creationId xmlns:a16="http://schemas.microsoft.com/office/drawing/2014/main" id="{A1DE11DB-E30F-6725-FFC6-D338BB157F3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0" name="椭圆 2789">
                  <a:extLst>
                    <a:ext uri="{FF2B5EF4-FFF2-40B4-BE49-F238E27FC236}">
                      <a16:creationId xmlns:a16="http://schemas.microsoft.com/office/drawing/2014/main" id="{135B5CC8-D259-9921-FF3F-178D9F52BE8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1" name="椭圆 2790">
                  <a:extLst>
                    <a:ext uri="{FF2B5EF4-FFF2-40B4-BE49-F238E27FC236}">
                      <a16:creationId xmlns:a16="http://schemas.microsoft.com/office/drawing/2014/main" id="{B2A3153E-441E-B5FC-8101-8CA881AC184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2" name="椭圆 2791">
                  <a:extLst>
                    <a:ext uri="{FF2B5EF4-FFF2-40B4-BE49-F238E27FC236}">
                      <a16:creationId xmlns:a16="http://schemas.microsoft.com/office/drawing/2014/main" id="{D4F4D73C-8F8D-EA22-3FA6-D4EBB6F78F5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788" name="图形 2787">
                <a:extLst>
                  <a:ext uri="{FF2B5EF4-FFF2-40B4-BE49-F238E27FC236}">
                    <a16:creationId xmlns:a16="http://schemas.microsoft.com/office/drawing/2014/main" id="{9364E4C8-1FDB-CE4B-D03F-651B3EFA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797" name="组合 2796">
              <a:extLst>
                <a:ext uri="{FF2B5EF4-FFF2-40B4-BE49-F238E27FC236}">
                  <a16:creationId xmlns:a16="http://schemas.microsoft.com/office/drawing/2014/main" id="{F2806A08-60D4-98BB-C85F-7509AF1EF9E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798" name="任意多边形: 形状 2797">
                <a:extLst>
                  <a:ext uri="{FF2B5EF4-FFF2-40B4-BE49-F238E27FC236}">
                    <a16:creationId xmlns:a16="http://schemas.microsoft.com/office/drawing/2014/main" id="{ED8F2458-1C0C-2EBE-2FBB-F690B3CB701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99" name="任意多边形: 形状 2798">
                <a:extLst>
                  <a:ext uri="{FF2B5EF4-FFF2-40B4-BE49-F238E27FC236}">
                    <a16:creationId xmlns:a16="http://schemas.microsoft.com/office/drawing/2014/main" id="{82E18127-FD68-954C-1DFE-854B236595A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00" name="任意多边形: 形状 2799">
                <a:extLst>
                  <a:ext uri="{FF2B5EF4-FFF2-40B4-BE49-F238E27FC236}">
                    <a16:creationId xmlns:a16="http://schemas.microsoft.com/office/drawing/2014/main" id="{F6B12ED3-232F-C8CF-41D8-5D1196D53AA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01" name="组合 2800">
              <a:extLst>
                <a:ext uri="{FF2B5EF4-FFF2-40B4-BE49-F238E27FC236}">
                  <a16:creationId xmlns:a16="http://schemas.microsoft.com/office/drawing/2014/main" id="{4C46969E-347B-422C-4D6B-73220F08DB65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802" name="组合 2801">
                <a:extLst>
                  <a:ext uri="{FF2B5EF4-FFF2-40B4-BE49-F238E27FC236}">
                    <a16:creationId xmlns:a16="http://schemas.microsoft.com/office/drawing/2014/main" id="{2FB820AE-A0CE-071E-0689-824BD9C87A6A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13" name="矩形: 圆角 2812">
                  <a:extLst>
                    <a:ext uri="{FF2B5EF4-FFF2-40B4-BE49-F238E27FC236}">
                      <a16:creationId xmlns:a16="http://schemas.microsoft.com/office/drawing/2014/main" id="{961CC322-4A83-9B93-15E0-3F3FAFA971D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4" name="椭圆 2813">
                  <a:extLst>
                    <a:ext uri="{FF2B5EF4-FFF2-40B4-BE49-F238E27FC236}">
                      <a16:creationId xmlns:a16="http://schemas.microsoft.com/office/drawing/2014/main" id="{2C0F2DDF-1805-FD8A-0FAF-A70EC65A8E8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5" name="椭圆 2814">
                  <a:extLst>
                    <a:ext uri="{FF2B5EF4-FFF2-40B4-BE49-F238E27FC236}">
                      <a16:creationId xmlns:a16="http://schemas.microsoft.com/office/drawing/2014/main" id="{B8C0E6D0-1C91-46DC-0D21-8942D9080D1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6" name="椭圆 2815">
                  <a:extLst>
                    <a:ext uri="{FF2B5EF4-FFF2-40B4-BE49-F238E27FC236}">
                      <a16:creationId xmlns:a16="http://schemas.microsoft.com/office/drawing/2014/main" id="{F05035F3-4527-F7F0-F2E5-D5BF5C81D0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3" name="组合 2802">
                <a:extLst>
                  <a:ext uri="{FF2B5EF4-FFF2-40B4-BE49-F238E27FC236}">
                    <a16:creationId xmlns:a16="http://schemas.microsoft.com/office/drawing/2014/main" id="{DF607DFE-69B3-7EA1-6E20-2EB0D92DF58A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09" name="矩形: 圆角 2808">
                  <a:extLst>
                    <a:ext uri="{FF2B5EF4-FFF2-40B4-BE49-F238E27FC236}">
                      <a16:creationId xmlns:a16="http://schemas.microsoft.com/office/drawing/2014/main" id="{CA5192BA-F2E8-8221-2CF6-AE684A845E2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0" name="椭圆 2809">
                  <a:extLst>
                    <a:ext uri="{FF2B5EF4-FFF2-40B4-BE49-F238E27FC236}">
                      <a16:creationId xmlns:a16="http://schemas.microsoft.com/office/drawing/2014/main" id="{79B404D1-7376-E2E5-48AE-ED583D32E3A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1" name="椭圆 2810">
                  <a:extLst>
                    <a:ext uri="{FF2B5EF4-FFF2-40B4-BE49-F238E27FC236}">
                      <a16:creationId xmlns:a16="http://schemas.microsoft.com/office/drawing/2014/main" id="{46C2036E-1264-0174-4DF9-D1398A93749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2" name="椭圆 2811">
                  <a:extLst>
                    <a:ext uri="{FF2B5EF4-FFF2-40B4-BE49-F238E27FC236}">
                      <a16:creationId xmlns:a16="http://schemas.microsoft.com/office/drawing/2014/main" id="{E6E7284D-DAF4-690D-275D-E87164C07511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4" name="组合 2803">
                <a:extLst>
                  <a:ext uri="{FF2B5EF4-FFF2-40B4-BE49-F238E27FC236}">
                    <a16:creationId xmlns:a16="http://schemas.microsoft.com/office/drawing/2014/main" id="{39E3AA91-CEA9-4A39-77E2-F845088FAC3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05" name="矩形: 圆角 2804">
                  <a:extLst>
                    <a:ext uri="{FF2B5EF4-FFF2-40B4-BE49-F238E27FC236}">
                      <a16:creationId xmlns:a16="http://schemas.microsoft.com/office/drawing/2014/main" id="{442D6025-B282-D058-3B37-7C43E2015E6B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6" name="椭圆 2805">
                  <a:extLst>
                    <a:ext uri="{FF2B5EF4-FFF2-40B4-BE49-F238E27FC236}">
                      <a16:creationId xmlns:a16="http://schemas.microsoft.com/office/drawing/2014/main" id="{92F9A02F-08CC-B93B-E117-A5A44C9EA6C9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7" name="椭圆 2806">
                  <a:extLst>
                    <a:ext uri="{FF2B5EF4-FFF2-40B4-BE49-F238E27FC236}">
                      <a16:creationId xmlns:a16="http://schemas.microsoft.com/office/drawing/2014/main" id="{DC3A0118-D060-9ACC-2196-B939F1692A6A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8" name="椭圆 2807">
                  <a:extLst>
                    <a:ext uri="{FF2B5EF4-FFF2-40B4-BE49-F238E27FC236}">
                      <a16:creationId xmlns:a16="http://schemas.microsoft.com/office/drawing/2014/main" id="{73680416-2D07-140D-883D-6366835BB0A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817" name="组合 2816">
              <a:extLst>
                <a:ext uri="{FF2B5EF4-FFF2-40B4-BE49-F238E27FC236}">
                  <a16:creationId xmlns:a16="http://schemas.microsoft.com/office/drawing/2014/main" id="{737C4593-2053-DB06-C0B7-37668E5A4A20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2818" name="组合 2817">
                <a:extLst>
                  <a:ext uri="{FF2B5EF4-FFF2-40B4-BE49-F238E27FC236}">
                    <a16:creationId xmlns:a16="http://schemas.microsoft.com/office/drawing/2014/main" id="{FB6E0556-2D4D-A9E7-CF8B-B1E2BF24D660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9" name="矩形: 圆角 2828">
                  <a:extLst>
                    <a:ext uri="{FF2B5EF4-FFF2-40B4-BE49-F238E27FC236}">
                      <a16:creationId xmlns:a16="http://schemas.microsoft.com/office/drawing/2014/main" id="{28235BAB-FA20-FFEB-A065-620A8B63BE7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30" name="椭圆 2829">
                  <a:extLst>
                    <a:ext uri="{FF2B5EF4-FFF2-40B4-BE49-F238E27FC236}">
                      <a16:creationId xmlns:a16="http://schemas.microsoft.com/office/drawing/2014/main" id="{13E36AF3-45D2-5D8B-48FD-55F821F9347B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1" name="椭圆 2830">
                  <a:extLst>
                    <a:ext uri="{FF2B5EF4-FFF2-40B4-BE49-F238E27FC236}">
                      <a16:creationId xmlns:a16="http://schemas.microsoft.com/office/drawing/2014/main" id="{CC539C27-FF3A-3457-B9FF-586CD777183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2" name="椭圆 2831">
                  <a:extLst>
                    <a:ext uri="{FF2B5EF4-FFF2-40B4-BE49-F238E27FC236}">
                      <a16:creationId xmlns:a16="http://schemas.microsoft.com/office/drawing/2014/main" id="{3EDBF633-89A2-5774-F5E5-DBF1B2A11DB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19" name="组合 2818">
                <a:extLst>
                  <a:ext uri="{FF2B5EF4-FFF2-40B4-BE49-F238E27FC236}">
                    <a16:creationId xmlns:a16="http://schemas.microsoft.com/office/drawing/2014/main" id="{16CD9647-25EE-3853-D16B-B26286F213C2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5" name="矩形: 圆角 2824">
                  <a:extLst>
                    <a:ext uri="{FF2B5EF4-FFF2-40B4-BE49-F238E27FC236}">
                      <a16:creationId xmlns:a16="http://schemas.microsoft.com/office/drawing/2014/main" id="{612A9AB7-4E5C-B6DD-9FD2-C9C32BC83EE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6" name="椭圆 2825">
                  <a:extLst>
                    <a:ext uri="{FF2B5EF4-FFF2-40B4-BE49-F238E27FC236}">
                      <a16:creationId xmlns:a16="http://schemas.microsoft.com/office/drawing/2014/main" id="{9CB0A82D-FB40-5690-4A2D-FB3B80C055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7" name="椭圆 2826">
                  <a:extLst>
                    <a:ext uri="{FF2B5EF4-FFF2-40B4-BE49-F238E27FC236}">
                      <a16:creationId xmlns:a16="http://schemas.microsoft.com/office/drawing/2014/main" id="{A53514F0-0CD8-3149-0121-3F1CCBC28D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28" name="椭圆 2827">
                  <a:extLst>
                    <a:ext uri="{FF2B5EF4-FFF2-40B4-BE49-F238E27FC236}">
                      <a16:creationId xmlns:a16="http://schemas.microsoft.com/office/drawing/2014/main" id="{2AD9D231-0B77-390E-28C6-9955BB500A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0" name="组合 2819">
                <a:extLst>
                  <a:ext uri="{FF2B5EF4-FFF2-40B4-BE49-F238E27FC236}">
                    <a16:creationId xmlns:a16="http://schemas.microsoft.com/office/drawing/2014/main" id="{6393171E-F6D4-8C89-A4C0-C88961DB6C2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21" name="矩形: 圆角 2820">
                  <a:extLst>
                    <a:ext uri="{FF2B5EF4-FFF2-40B4-BE49-F238E27FC236}">
                      <a16:creationId xmlns:a16="http://schemas.microsoft.com/office/drawing/2014/main" id="{EA696BA5-EF59-462A-6A9D-90B17AE38350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2" name="椭圆 2821">
                  <a:extLst>
                    <a:ext uri="{FF2B5EF4-FFF2-40B4-BE49-F238E27FC236}">
                      <a16:creationId xmlns:a16="http://schemas.microsoft.com/office/drawing/2014/main" id="{69A5F56C-964A-E4A8-53B0-3949E410E42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3" name="椭圆 2822">
                  <a:extLst>
                    <a:ext uri="{FF2B5EF4-FFF2-40B4-BE49-F238E27FC236}">
                      <a16:creationId xmlns:a16="http://schemas.microsoft.com/office/drawing/2014/main" id="{D433257D-A505-A4C6-1522-BCE0A6B8A02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4" name="椭圆 2823">
                  <a:extLst>
                    <a:ext uri="{FF2B5EF4-FFF2-40B4-BE49-F238E27FC236}">
                      <a16:creationId xmlns:a16="http://schemas.microsoft.com/office/drawing/2014/main" id="{93BDA1DE-C1B4-55D7-875F-FD5EFA75779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2833" name="图片 2832">
              <a:extLst>
                <a:ext uri="{FF2B5EF4-FFF2-40B4-BE49-F238E27FC236}">
                  <a16:creationId xmlns:a16="http://schemas.microsoft.com/office/drawing/2014/main" id="{2E7C9113-16C0-92C0-9095-C113FF1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2834" name="组合 2833">
              <a:extLst>
                <a:ext uri="{FF2B5EF4-FFF2-40B4-BE49-F238E27FC236}">
                  <a16:creationId xmlns:a16="http://schemas.microsoft.com/office/drawing/2014/main" id="{6DD3EA59-9172-52A0-0E65-88D32D82786C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2835" name="任意多边形: 形状 2834">
                <a:extLst>
                  <a:ext uri="{FF2B5EF4-FFF2-40B4-BE49-F238E27FC236}">
                    <a16:creationId xmlns:a16="http://schemas.microsoft.com/office/drawing/2014/main" id="{B057361A-7573-C725-D8A7-28E5FF5D2E8E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6" name="任意多边形: 形状 2835">
                <a:extLst>
                  <a:ext uri="{FF2B5EF4-FFF2-40B4-BE49-F238E27FC236}">
                    <a16:creationId xmlns:a16="http://schemas.microsoft.com/office/drawing/2014/main" id="{F134993D-1FB8-842E-83B5-B5186BBF5437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7" name="组合 2836">
              <a:extLst>
                <a:ext uri="{FF2B5EF4-FFF2-40B4-BE49-F238E27FC236}">
                  <a16:creationId xmlns:a16="http://schemas.microsoft.com/office/drawing/2014/main" id="{BB2EA433-9025-B433-7B54-013BBD959629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2838" name="任意多边形: 形状 2837">
                <a:extLst>
                  <a:ext uri="{FF2B5EF4-FFF2-40B4-BE49-F238E27FC236}">
                    <a16:creationId xmlns:a16="http://schemas.microsoft.com/office/drawing/2014/main" id="{21241A7C-342A-30D4-BD84-80FEA06EA06D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839" name="任意多边形: 形状 2838">
                <a:extLst>
                  <a:ext uri="{FF2B5EF4-FFF2-40B4-BE49-F238E27FC236}">
                    <a16:creationId xmlns:a16="http://schemas.microsoft.com/office/drawing/2014/main" id="{13282280-14E5-5C49-E3DF-53070813DBC1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0" name="组合 2839">
              <a:extLst>
                <a:ext uri="{FF2B5EF4-FFF2-40B4-BE49-F238E27FC236}">
                  <a16:creationId xmlns:a16="http://schemas.microsoft.com/office/drawing/2014/main" id="{BF04D40E-D416-A2F4-C655-C942532D0E05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2841" name="任意多边形: 形状 2840">
                <a:extLst>
                  <a:ext uri="{FF2B5EF4-FFF2-40B4-BE49-F238E27FC236}">
                    <a16:creationId xmlns:a16="http://schemas.microsoft.com/office/drawing/2014/main" id="{4E64F892-1030-D392-FD72-2B2F4480B4E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2" name="任意多边形: 形状 2841">
                <a:extLst>
                  <a:ext uri="{FF2B5EF4-FFF2-40B4-BE49-F238E27FC236}">
                    <a16:creationId xmlns:a16="http://schemas.microsoft.com/office/drawing/2014/main" id="{AC7AF16D-F6DB-9B19-2AEA-44522FDD652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3" name="任意多边形: 形状 2842">
                <a:extLst>
                  <a:ext uri="{FF2B5EF4-FFF2-40B4-BE49-F238E27FC236}">
                    <a16:creationId xmlns:a16="http://schemas.microsoft.com/office/drawing/2014/main" id="{1B527DA0-007B-5A7D-7F26-064163EBB7C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44" name="组合 2843">
              <a:extLst>
                <a:ext uri="{FF2B5EF4-FFF2-40B4-BE49-F238E27FC236}">
                  <a16:creationId xmlns:a16="http://schemas.microsoft.com/office/drawing/2014/main" id="{C9FD14B4-C9DB-F8F6-5CC1-53EF2ACF8B59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2845" name="矩形: 圆角 2844">
                <a:extLst>
                  <a:ext uri="{FF2B5EF4-FFF2-40B4-BE49-F238E27FC236}">
                    <a16:creationId xmlns:a16="http://schemas.microsoft.com/office/drawing/2014/main" id="{848F8DBF-844B-3848-F251-F07796250FB9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6" name="图片 2845">
                <a:extLst>
                  <a:ext uri="{FF2B5EF4-FFF2-40B4-BE49-F238E27FC236}">
                    <a16:creationId xmlns:a16="http://schemas.microsoft.com/office/drawing/2014/main" id="{2552DD36-EDD4-1E15-1C93-6C5538BF1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2847" name="组合 2846">
              <a:extLst>
                <a:ext uri="{FF2B5EF4-FFF2-40B4-BE49-F238E27FC236}">
                  <a16:creationId xmlns:a16="http://schemas.microsoft.com/office/drawing/2014/main" id="{7BB552A5-DC9D-96B0-1A22-F055CDD802E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2848" name="矩形: 圆角 2847">
                <a:extLst>
                  <a:ext uri="{FF2B5EF4-FFF2-40B4-BE49-F238E27FC236}">
                    <a16:creationId xmlns:a16="http://schemas.microsoft.com/office/drawing/2014/main" id="{5087179D-5EF4-256F-0342-48D8FD3A2867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9" name="图片 2848">
                <a:extLst>
                  <a:ext uri="{FF2B5EF4-FFF2-40B4-BE49-F238E27FC236}">
                    <a16:creationId xmlns:a16="http://schemas.microsoft.com/office/drawing/2014/main" id="{03944E87-472F-887F-E0D5-8C78CE39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2850" name="图片 2849">
              <a:extLst>
                <a:ext uri="{FF2B5EF4-FFF2-40B4-BE49-F238E27FC236}">
                  <a16:creationId xmlns:a16="http://schemas.microsoft.com/office/drawing/2014/main" id="{A2003D95-1D0A-A135-49A0-6F72BE16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2851" name="图片 2850">
              <a:extLst>
                <a:ext uri="{FF2B5EF4-FFF2-40B4-BE49-F238E27FC236}">
                  <a16:creationId xmlns:a16="http://schemas.microsoft.com/office/drawing/2014/main" id="{7F2381F3-038B-EA52-D113-38B180F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  <p:grpSp>
        <p:nvGrpSpPr>
          <p:cNvPr id="2873" name="组合 2872">
            <a:extLst>
              <a:ext uri="{FF2B5EF4-FFF2-40B4-BE49-F238E27FC236}">
                <a16:creationId xmlns:a16="http://schemas.microsoft.com/office/drawing/2014/main" id="{E35B6DAA-6D74-82BA-9650-73C68E3BCA2E}"/>
              </a:ext>
            </a:extLst>
          </p:cNvPr>
          <p:cNvGrpSpPr/>
          <p:nvPr/>
        </p:nvGrpSpPr>
        <p:grpSpPr>
          <a:xfrm>
            <a:off x="-4948500" y="-978638"/>
            <a:ext cx="11388061" cy="7199836"/>
            <a:chOff x="-4948500" y="-978638"/>
            <a:chExt cx="11388061" cy="7199836"/>
          </a:xfrm>
        </p:grpSpPr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154A6CB9-6AF1-BF87-09A8-DACD352B8E9D}"/>
                </a:ext>
              </a:extLst>
            </p:cNvPr>
            <p:cNvSpPr/>
            <p:nvPr/>
          </p:nvSpPr>
          <p:spPr>
            <a:xfrm>
              <a:off x="-4948500" y="-97863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230" name="图片 2229">
              <a:extLst>
                <a:ext uri="{FF2B5EF4-FFF2-40B4-BE49-F238E27FC236}">
                  <a16:creationId xmlns:a16="http://schemas.microsoft.com/office/drawing/2014/main" id="{FDD9C34E-F5B9-F12A-410F-DA01F9ADB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5750" y="185596"/>
              <a:ext cx="989484" cy="922020"/>
            </a:xfrm>
            <a:prstGeom prst="rect">
              <a:avLst/>
            </a:prstGeom>
          </p:spPr>
        </p:pic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D629E8F4-FE68-D7EB-F83E-338D5086B60B}"/>
                </a:ext>
              </a:extLst>
            </p:cNvPr>
            <p:cNvGrpSpPr/>
            <p:nvPr/>
          </p:nvGrpSpPr>
          <p:grpSpPr>
            <a:xfrm>
              <a:off x="-4515055" y="3120555"/>
              <a:ext cx="722930" cy="811005"/>
              <a:chOff x="9835465" y="3560322"/>
              <a:chExt cx="1209475" cy="1374844"/>
            </a:xfrm>
          </p:grpSpPr>
          <p:sp>
            <p:nvSpPr>
              <p:cNvPr id="2485" name="任意多边形: 形状 2484">
                <a:extLst>
                  <a:ext uri="{FF2B5EF4-FFF2-40B4-BE49-F238E27FC236}">
                    <a16:creationId xmlns:a16="http://schemas.microsoft.com/office/drawing/2014/main" id="{C8A163A1-8078-E908-B511-17E8E7A22B81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86" name="任意多边形: 形状 2485">
                <a:extLst>
                  <a:ext uri="{FF2B5EF4-FFF2-40B4-BE49-F238E27FC236}">
                    <a16:creationId xmlns:a16="http://schemas.microsoft.com/office/drawing/2014/main" id="{D54432CF-0C1E-F78C-46AC-1CABA92B7CF4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87" name="组合 2486">
                <a:extLst>
                  <a:ext uri="{FF2B5EF4-FFF2-40B4-BE49-F238E27FC236}">
                    <a16:creationId xmlns:a16="http://schemas.microsoft.com/office/drawing/2014/main" id="{CACE2C03-441D-80C1-7EB2-1929D15A902F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488" name="组合 2487">
                  <a:extLst>
                    <a:ext uri="{FF2B5EF4-FFF2-40B4-BE49-F238E27FC236}">
                      <a16:creationId xmlns:a16="http://schemas.microsoft.com/office/drawing/2014/main" id="{68EA63BF-D0D8-5F3A-297B-B2D88A546EF2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490" name="组合 2489">
                    <a:extLst>
                      <a:ext uri="{FF2B5EF4-FFF2-40B4-BE49-F238E27FC236}">
                        <a16:creationId xmlns:a16="http://schemas.microsoft.com/office/drawing/2014/main" id="{F9695141-91E9-B0AB-E7D5-29755D901E4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496" name="任意多边形: 形状 2495">
                      <a:extLst>
                        <a:ext uri="{FF2B5EF4-FFF2-40B4-BE49-F238E27FC236}">
                          <a16:creationId xmlns:a16="http://schemas.microsoft.com/office/drawing/2014/main" id="{8A6A77A4-88B0-E684-03E6-9C051B08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2497" name="直接连接符 2496">
                      <a:extLst>
                        <a:ext uri="{FF2B5EF4-FFF2-40B4-BE49-F238E27FC236}">
                          <a16:creationId xmlns:a16="http://schemas.microsoft.com/office/drawing/2014/main" id="{6C6A5F81-878C-A30E-0C58-DF876339F1E0}"/>
                        </a:ext>
                      </a:extLst>
                    </p:cNvPr>
                    <p:cNvCxnSpPr>
                      <a:stCxn id="2496" idx="1"/>
                      <a:endCxn id="2496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91" name="直接连接符 2490">
                    <a:extLst>
                      <a:ext uri="{FF2B5EF4-FFF2-40B4-BE49-F238E27FC236}">
                        <a16:creationId xmlns:a16="http://schemas.microsoft.com/office/drawing/2014/main" id="{FC58E90F-64A3-3D0E-BBE6-92E2F60BD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2" name="直接连接符 2491">
                    <a:extLst>
                      <a:ext uri="{FF2B5EF4-FFF2-40B4-BE49-F238E27FC236}">
                        <a16:creationId xmlns:a16="http://schemas.microsoft.com/office/drawing/2014/main" id="{DA993A70-AFB7-46E4-BF62-C8914759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3" name="直接连接符 2492">
                    <a:extLst>
                      <a:ext uri="{FF2B5EF4-FFF2-40B4-BE49-F238E27FC236}">
                        <a16:creationId xmlns:a16="http://schemas.microsoft.com/office/drawing/2014/main" id="{2939EB81-11F4-6CFF-AC95-D78F949F2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直接连接符 2493">
                    <a:extLst>
                      <a:ext uri="{FF2B5EF4-FFF2-40B4-BE49-F238E27FC236}">
                        <a16:creationId xmlns:a16="http://schemas.microsoft.com/office/drawing/2014/main" id="{257C8007-A717-4C91-FE0D-F51F7366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直接连接符 2494">
                    <a:extLst>
                      <a:ext uri="{FF2B5EF4-FFF2-40B4-BE49-F238E27FC236}">
                        <a16:creationId xmlns:a16="http://schemas.microsoft.com/office/drawing/2014/main" id="{F5F9869D-BA6D-E7A8-BC1B-D391E7A14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6B814A69-9A30-76B8-AB04-DC2ED0290DAB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2" name="组合 2231">
              <a:extLst>
                <a:ext uri="{FF2B5EF4-FFF2-40B4-BE49-F238E27FC236}">
                  <a16:creationId xmlns:a16="http://schemas.microsoft.com/office/drawing/2014/main" id="{22EA8C7E-F81E-7EE1-7C06-D22487835C7F}"/>
                </a:ext>
              </a:extLst>
            </p:cNvPr>
            <p:cNvGrpSpPr/>
            <p:nvPr/>
          </p:nvGrpSpPr>
          <p:grpSpPr>
            <a:xfrm>
              <a:off x="-4625750" y="1785141"/>
              <a:ext cx="855933" cy="685877"/>
              <a:chOff x="6736080" y="4899341"/>
              <a:chExt cx="1397528" cy="1060324"/>
            </a:xfrm>
          </p:grpSpPr>
          <p:sp>
            <p:nvSpPr>
              <p:cNvPr id="2477" name="矩形: 圆角 2476">
                <a:extLst>
                  <a:ext uri="{FF2B5EF4-FFF2-40B4-BE49-F238E27FC236}">
                    <a16:creationId xmlns:a16="http://schemas.microsoft.com/office/drawing/2014/main" id="{DE6F9400-8572-656C-907F-BF427F03252D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8" name="矩形: 圆角 2477">
                <a:extLst>
                  <a:ext uri="{FF2B5EF4-FFF2-40B4-BE49-F238E27FC236}">
                    <a16:creationId xmlns:a16="http://schemas.microsoft.com/office/drawing/2014/main" id="{E1FE5B3E-62E3-671F-5386-BCD2B0FBB310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79" name="组合 2478">
                <a:extLst>
                  <a:ext uri="{FF2B5EF4-FFF2-40B4-BE49-F238E27FC236}">
                    <a16:creationId xmlns:a16="http://schemas.microsoft.com/office/drawing/2014/main" id="{6DA9D13C-752C-01A8-7B82-97616CEB3E36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80" name="矩形: 圆角 2479">
                  <a:extLst>
                    <a:ext uri="{FF2B5EF4-FFF2-40B4-BE49-F238E27FC236}">
                      <a16:creationId xmlns:a16="http://schemas.microsoft.com/office/drawing/2014/main" id="{5B798289-2525-FFB6-CE1F-FFAFA0C679DD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2481" name="组合 2480">
                  <a:extLst>
                    <a:ext uri="{FF2B5EF4-FFF2-40B4-BE49-F238E27FC236}">
                      <a16:creationId xmlns:a16="http://schemas.microsoft.com/office/drawing/2014/main" id="{82588BDE-F57D-E405-AA53-F006CBD3E012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483" name="任意多边形: 形状 2482">
                    <a:extLst>
                      <a:ext uri="{FF2B5EF4-FFF2-40B4-BE49-F238E27FC236}">
                        <a16:creationId xmlns:a16="http://schemas.microsoft.com/office/drawing/2014/main" id="{0C09C87A-2B93-7B73-51D4-5E11749C069E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4" name="任意多边形: 形状 2483">
                    <a:extLst>
                      <a:ext uri="{FF2B5EF4-FFF2-40B4-BE49-F238E27FC236}">
                        <a16:creationId xmlns:a16="http://schemas.microsoft.com/office/drawing/2014/main" id="{1204E75B-0C1B-E52D-0E1E-218364A3335D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2482" name="椭圆 2481">
                  <a:extLst>
                    <a:ext uri="{FF2B5EF4-FFF2-40B4-BE49-F238E27FC236}">
                      <a16:creationId xmlns:a16="http://schemas.microsoft.com/office/drawing/2014/main" id="{3D45B3A1-B4E8-8538-8ABD-24B8608C3263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2BCB3A1-5B51-B907-326D-F18B1E204C2F}"/>
                </a:ext>
              </a:extLst>
            </p:cNvPr>
            <p:cNvGrpSpPr/>
            <p:nvPr/>
          </p:nvGrpSpPr>
          <p:grpSpPr>
            <a:xfrm>
              <a:off x="-2944694" y="3133546"/>
              <a:ext cx="948751" cy="785022"/>
              <a:chOff x="3254067" y="3967672"/>
              <a:chExt cx="1477953" cy="1297748"/>
            </a:xfrm>
          </p:grpSpPr>
          <p:grpSp>
            <p:nvGrpSpPr>
              <p:cNvPr id="2427" name="组合 2426">
                <a:extLst>
                  <a:ext uri="{FF2B5EF4-FFF2-40B4-BE49-F238E27FC236}">
                    <a16:creationId xmlns:a16="http://schemas.microsoft.com/office/drawing/2014/main" id="{B0792A6D-DA3C-11BF-2E36-58A0EFA64CC7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73" name="椭圆 2472">
                  <a:extLst>
                    <a:ext uri="{FF2B5EF4-FFF2-40B4-BE49-F238E27FC236}">
                      <a16:creationId xmlns:a16="http://schemas.microsoft.com/office/drawing/2014/main" id="{720A89BF-18BB-5F9D-A467-F3172C65DAE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4" name="椭圆 2473">
                  <a:extLst>
                    <a:ext uri="{FF2B5EF4-FFF2-40B4-BE49-F238E27FC236}">
                      <a16:creationId xmlns:a16="http://schemas.microsoft.com/office/drawing/2014/main" id="{3142B6CE-F5C3-F568-0DEF-966DFAADB41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5" name="椭圆 2474">
                  <a:extLst>
                    <a:ext uri="{FF2B5EF4-FFF2-40B4-BE49-F238E27FC236}">
                      <a16:creationId xmlns:a16="http://schemas.microsoft.com/office/drawing/2014/main" id="{91DA207C-F70F-D121-2CE1-03C97473995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6" name="椭圆 2475">
                  <a:extLst>
                    <a:ext uri="{FF2B5EF4-FFF2-40B4-BE49-F238E27FC236}">
                      <a16:creationId xmlns:a16="http://schemas.microsoft.com/office/drawing/2014/main" id="{23379673-7CCD-1DFA-E32E-5541EE8922D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8" name="组合 2427">
                <a:extLst>
                  <a:ext uri="{FF2B5EF4-FFF2-40B4-BE49-F238E27FC236}">
                    <a16:creationId xmlns:a16="http://schemas.microsoft.com/office/drawing/2014/main" id="{4ADDED84-2E20-6921-1C85-FE7550B37C95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70" name="椭圆 2469">
                  <a:extLst>
                    <a:ext uri="{FF2B5EF4-FFF2-40B4-BE49-F238E27FC236}">
                      <a16:creationId xmlns:a16="http://schemas.microsoft.com/office/drawing/2014/main" id="{0347198F-C357-7D8A-A36D-CE6654D0BB06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1" name="椭圆 2470">
                  <a:extLst>
                    <a:ext uri="{FF2B5EF4-FFF2-40B4-BE49-F238E27FC236}">
                      <a16:creationId xmlns:a16="http://schemas.microsoft.com/office/drawing/2014/main" id="{18670145-2835-118E-38D1-33D0CB0EE61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2" name="椭圆 2471">
                  <a:extLst>
                    <a:ext uri="{FF2B5EF4-FFF2-40B4-BE49-F238E27FC236}">
                      <a16:creationId xmlns:a16="http://schemas.microsoft.com/office/drawing/2014/main" id="{D07E1853-103C-9056-286F-0BD7C14F693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33CC8BF-423E-5843-8496-FBBFBEC1CA8F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66" name="椭圆 2465">
                  <a:extLst>
                    <a:ext uri="{FF2B5EF4-FFF2-40B4-BE49-F238E27FC236}">
                      <a16:creationId xmlns:a16="http://schemas.microsoft.com/office/drawing/2014/main" id="{6C29A4EC-708C-4951-B62F-9D7C09446B4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7" name="椭圆 2466">
                  <a:extLst>
                    <a:ext uri="{FF2B5EF4-FFF2-40B4-BE49-F238E27FC236}">
                      <a16:creationId xmlns:a16="http://schemas.microsoft.com/office/drawing/2014/main" id="{4B1BD73B-FD0E-7A47-E42B-AA98893CDD9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8" name="椭圆 2467">
                  <a:extLst>
                    <a:ext uri="{FF2B5EF4-FFF2-40B4-BE49-F238E27FC236}">
                      <a16:creationId xmlns:a16="http://schemas.microsoft.com/office/drawing/2014/main" id="{C9149481-816D-B423-A5AB-D2AFAF578A2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9" name="椭圆 2468">
                  <a:extLst>
                    <a:ext uri="{FF2B5EF4-FFF2-40B4-BE49-F238E27FC236}">
                      <a16:creationId xmlns:a16="http://schemas.microsoft.com/office/drawing/2014/main" id="{5AA056C4-4854-F0D0-8518-94BA9953E75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30" name="直接连接符 2429">
                <a:extLst>
                  <a:ext uri="{FF2B5EF4-FFF2-40B4-BE49-F238E27FC236}">
                    <a16:creationId xmlns:a16="http://schemas.microsoft.com/office/drawing/2014/main" id="{6C56EB0B-F3B2-4B9F-B43C-7D024B1E3C9E}"/>
                  </a:ext>
                </a:extLst>
              </p:cNvPr>
              <p:cNvCxnSpPr>
                <a:stCxn id="2470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直接连接符 2430">
                <a:extLst>
                  <a:ext uri="{FF2B5EF4-FFF2-40B4-BE49-F238E27FC236}">
                    <a16:creationId xmlns:a16="http://schemas.microsoft.com/office/drawing/2014/main" id="{D6AB2512-F5AD-3E78-B480-DA896752723D}"/>
                  </a:ext>
                </a:extLst>
              </p:cNvPr>
              <p:cNvCxnSpPr>
                <a:stCxn id="2471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直接连接符 2431">
                <a:extLst>
                  <a:ext uri="{FF2B5EF4-FFF2-40B4-BE49-F238E27FC236}">
                    <a16:creationId xmlns:a16="http://schemas.microsoft.com/office/drawing/2014/main" id="{214A0666-23EF-A7CE-1576-C9CBD81674C9}"/>
                  </a:ext>
                </a:extLst>
              </p:cNvPr>
              <p:cNvCxnSpPr>
                <a:stCxn id="2470" idx="6"/>
                <a:endCxn id="2475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3" name="直接连接符 2432">
                <a:extLst>
                  <a:ext uri="{FF2B5EF4-FFF2-40B4-BE49-F238E27FC236}">
                    <a16:creationId xmlns:a16="http://schemas.microsoft.com/office/drawing/2014/main" id="{B959C1AF-B483-4EBE-14E5-B107C88EFCB1}"/>
                  </a:ext>
                </a:extLst>
              </p:cNvPr>
              <p:cNvCxnSpPr>
                <a:stCxn id="2470" idx="6"/>
                <a:endCxn id="2476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4" name="直接连接符 2433">
                <a:extLst>
                  <a:ext uri="{FF2B5EF4-FFF2-40B4-BE49-F238E27FC236}">
                    <a16:creationId xmlns:a16="http://schemas.microsoft.com/office/drawing/2014/main" id="{E656B101-1215-2E1F-2934-6C14737124B0}"/>
                  </a:ext>
                </a:extLst>
              </p:cNvPr>
              <p:cNvCxnSpPr>
                <a:stCxn id="2471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直接连接符 2434">
                <a:extLst>
                  <a:ext uri="{FF2B5EF4-FFF2-40B4-BE49-F238E27FC236}">
                    <a16:creationId xmlns:a16="http://schemas.microsoft.com/office/drawing/2014/main" id="{CA7C2943-DF9A-A1F0-5B27-10B048843D2D}"/>
                  </a:ext>
                </a:extLst>
              </p:cNvPr>
              <p:cNvCxnSpPr>
                <a:stCxn id="2471" idx="6"/>
                <a:endCxn id="2476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直接连接符 2435">
                <a:extLst>
                  <a:ext uri="{FF2B5EF4-FFF2-40B4-BE49-F238E27FC236}">
                    <a16:creationId xmlns:a16="http://schemas.microsoft.com/office/drawing/2014/main" id="{69EBE286-4CF4-3881-0C9A-337F99FFA207}"/>
                  </a:ext>
                </a:extLst>
              </p:cNvPr>
              <p:cNvCxnSpPr>
                <a:stCxn id="2471" idx="6"/>
                <a:endCxn id="2473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2B78BFB5-8721-874A-7633-6B6D6A0E107D}"/>
                  </a:ext>
                </a:extLst>
              </p:cNvPr>
              <p:cNvCxnSpPr>
                <a:stCxn id="2472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86FEF98B-AD03-B063-A329-D32619B085FA}"/>
                  </a:ext>
                </a:extLst>
              </p:cNvPr>
              <p:cNvCxnSpPr>
                <a:stCxn id="2472" idx="6"/>
                <a:endCxn id="2476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直接连接符 2438">
                <a:extLst>
                  <a:ext uri="{FF2B5EF4-FFF2-40B4-BE49-F238E27FC236}">
                    <a16:creationId xmlns:a16="http://schemas.microsoft.com/office/drawing/2014/main" id="{61D463C1-80E1-C597-23E7-578DD960131B}"/>
                  </a:ext>
                </a:extLst>
              </p:cNvPr>
              <p:cNvCxnSpPr>
                <a:stCxn id="2474" idx="6"/>
                <a:endCxn id="2467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直接连接符 2439">
                <a:extLst>
                  <a:ext uri="{FF2B5EF4-FFF2-40B4-BE49-F238E27FC236}">
                    <a16:creationId xmlns:a16="http://schemas.microsoft.com/office/drawing/2014/main" id="{94FF0E2C-2CAC-E5F9-A101-EC12542DC668}"/>
                  </a:ext>
                </a:extLst>
              </p:cNvPr>
              <p:cNvCxnSpPr>
                <a:stCxn id="2474" idx="6"/>
                <a:endCxn id="2468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582D365E-4DBB-9689-9CB0-724131FFB224}"/>
                  </a:ext>
                </a:extLst>
              </p:cNvPr>
              <p:cNvCxnSpPr>
                <a:stCxn id="2467" idx="2"/>
                <a:endCxn id="2475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2" name="直接连接符 2441">
                <a:extLst>
                  <a:ext uri="{FF2B5EF4-FFF2-40B4-BE49-F238E27FC236}">
                    <a16:creationId xmlns:a16="http://schemas.microsoft.com/office/drawing/2014/main" id="{8B5010D2-FD30-FC18-9F24-863448A1BD1D}"/>
                  </a:ext>
                </a:extLst>
              </p:cNvPr>
              <p:cNvCxnSpPr>
                <a:stCxn id="2475" idx="6"/>
                <a:endCxn id="2468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直接连接符 2442">
                <a:extLst>
                  <a:ext uri="{FF2B5EF4-FFF2-40B4-BE49-F238E27FC236}">
                    <a16:creationId xmlns:a16="http://schemas.microsoft.com/office/drawing/2014/main" id="{0CEF8753-8164-F660-88B9-A15F508D1344}"/>
                  </a:ext>
                </a:extLst>
              </p:cNvPr>
              <p:cNvCxnSpPr>
                <a:stCxn id="2475" idx="6"/>
                <a:endCxn id="2469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直接连接符 2443">
                <a:extLst>
                  <a:ext uri="{FF2B5EF4-FFF2-40B4-BE49-F238E27FC236}">
                    <a16:creationId xmlns:a16="http://schemas.microsoft.com/office/drawing/2014/main" id="{F31481E2-ACD2-651A-F96D-3B49B6A8C65A}"/>
                  </a:ext>
                </a:extLst>
              </p:cNvPr>
              <p:cNvCxnSpPr>
                <a:stCxn id="2468" idx="2"/>
                <a:endCxn id="2476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直接连接符 2444">
                <a:extLst>
                  <a:ext uri="{FF2B5EF4-FFF2-40B4-BE49-F238E27FC236}">
                    <a16:creationId xmlns:a16="http://schemas.microsoft.com/office/drawing/2014/main" id="{B7761EE4-FF58-309B-0A31-6368857FD704}"/>
                  </a:ext>
                </a:extLst>
              </p:cNvPr>
              <p:cNvCxnSpPr>
                <a:stCxn id="2476" idx="6"/>
                <a:endCxn id="2469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直接连接符 2445">
                <a:extLst>
                  <a:ext uri="{FF2B5EF4-FFF2-40B4-BE49-F238E27FC236}">
                    <a16:creationId xmlns:a16="http://schemas.microsoft.com/office/drawing/2014/main" id="{C8C1A414-8076-8D0C-CE40-644198277746}"/>
                  </a:ext>
                </a:extLst>
              </p:cNvPr>
              <p:cNvCxnSpPr>
                <a:stCxn id="2469" idx="2"/>
                <a:endCxn id="2473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直接连接符 2446">
                <a:extLst>
                  <a:ext uri="{FF2B5EF4-FFF2-40B4-BE49-F238E27FC236}">
                    <a16:creationId xmlns:a16="http://schemas.microsoft.com/office/drawing/2014/main" id="{601069B4-BC65-F526-0996-C8252821ED5E}"/>
                  </a:ext>
                </a:extLst>
              </p:cNvPr>
              <p:cNvCxnSpPr>
                <a:stCxn id="2473" idx="6"/>
                <a:endCxn id="2466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直接连接符 2447">
                <a:extLst>
                  <a:ext uri="{FF2B5EF4-FFF2-40B4-BE49-F238E27FC236}">
                    <a16:creationId xmlns:a16="http://schemas.microsoft.com/office/drawing/2014/main" id="{E175E2C9-0EC6-2334-D5E9-3A2CCBDA9ADE}"/>
                  </a:ext>
                </a:extLst>
              </p:cNvPr>
              <p:cNvCxnSpPr>
                <a:stCxn id="2476" idx="6"/>
                <a:endCxn id="2466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9" name="组合 2448">
                <a:extLst>
                  <a:ext uri="{FF2B5EF4-FFF2-40B4-BE49-F238E27FC236}">
                    <a16:creationId xmlns:a16="http://schemas.microsoft.com/office/drawing/2014/main" id="{CB6D727A-0B56-2A60-C472-28679EC7B96F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63" name="椭圆 2462">
                  <a:extLst>
                    <a:ext uri="{FF2B5EF4-FFF2-40B4-BE49-F238E27FC236}">
                      <a16:creationId xmlns:a16="http://schemas.microsoft.com/office/drawing/2014/main" id="{182A6E8C-0B06-7B80-6B18-3DD1C0898FC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4" name="椭圆 2463">
                  <a:extLst>
                    <a:ext uri="{FF2B5EF4-FFF2-40B4-BE49-F238E27FC236}">
                      <a16:creationId xmlns:a16="http://schemas.microsoft.com/office/drawing/2014/main" id="{034D26EE-DCA7-7E7E-7375-FA62C2C14D61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5" name="椭圆 2464">
                  <a:extLst>
                    <a:ext uri="{FF2B5EF4-FFF2-40B4-BE49-F238E27FC236}">
                      <a16:creationId xmlns:a16="http://schemas.microsoft.com/office/drawing/2014/main" id="{30CD5E17-9CF6-1531-D44B-0D2A4AFC045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50" name="直接连接符 2449">
                <a:extLst>
                  <a:ext uri="{FF2B5EF4-FFF2-40B4-BE49-F238E27FC236}">
                    <a16:creationId xmlns:a16="http://schemas.microsoft.com/office/drawing/2014/main" id="{FAF2B67C-F6F3-D512-2B01-8ABA9A62218F}"/>
                  </a:ext>
                </a:extLst>
              </p:cNvPr>
              <p:cNvCxnSpPr>
                <a:stCxn id="2472" idx="6"/>
                <a:endCxn id="2473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直接连接符 2450">
                <a:extLst>
                  <a:ext uri="{FF2B5EF4-FFF2-40B4-BE49-F238E27FC236}">
                    <a16:creationId xmlns:a16="http://schemas.microsoft.com/office/drawing/2014/main" id="{9FC389C2-5375-C49C-BDEA-4CCAB7C85AD3}"/>
                  </a:ext>
                </a:extLst>
              </p:cNvPr>
              <p:cNvCxnSpPr>
                <a:stCxn id="2467" idx="6"/>
                <a:endCxn id="2463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直接连接符 2451">
                <a:extLst>
                  <a:ext uri="{FF2B5EF4-FFF2-40B4-BE49-F238E27FC236}">
                    <a16:creationId xmlns:a16="http://schemas.microsoft.com/office/drawing/2014/main" id="{434B2C3C-8364-1995-5741-AC490862B425}"/>
                  </a:ext>
                </a:extLst>
              </p:cNvPr>
              <p:cNvCxnSpPr>
                <a:stCxn id="2467" idx="6"/>
                <a:endCxn id="2464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直接连接符 2452">
                <a:extLst>
                  <a:ext uri="{FF2B5EF4-FFF2-40B4-BE49-F238E27FC236}">
                    <a16:creationId xmlns:a16="http://schemas.microsoft.com/office/drawing/2014/main" id="{18DAA525-39A3-1E26-C3C8-609F6DCC01E6}"/>
                  </a:ext>
                </a:extLst>
              </p:cNvPr>
              <p:cNvCxnSpPr>
                <a:stCxn id="2468" idx="6"/>
                <a:endCxn id="2464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直接连接符 2453">
                <a:extLst>
                  <a:ext uri="{FF2B5EF4-FFF2-40B4-BE49-F238E27FC236}">
                    <a16:creationId xmlns:a16="http://schemas.microsoft.com/office/drawing/2014/main" id="{3633C4EB-C18C-0DAC-E2F3-95BAD257342F}"/>
                  </a:ext>
                </a:extLst>
              </p:cNvPr>
              <p:cNvCxnSpPr>
                <a:stCxn id="2468" idx="6"/>
                <a:endCxn id="2465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直接连接符 2454">
                <a:extLst>
                  <a:ext uri="{FF2B5EF4-FFF2-40B4-BE49-F238E27FC236}">
                    <a16:creationId xmlns:a16="http://schemas.microsoft.com/office/drawing/2014/main" id="{D4BA50B5-C363-D9DC-CF4C-1E9AAD1B16C0}"/>
                  </a:ext>
                </a:extLst>
              </p:cNvPr>
              <p:cNvCxnSpPr>
                <a:stCxn id="2466" idx="6"/>
                <a:endCxn id="2465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直接连接符 2455">
                <a:extLst>
                  <a:ext uri="{FF2B5EF4-FFF2-40B4-BE49-F238E27FC236}">
                    <a16:creationId xmlns:a16="http://schemas.microsoft.com/office/drawing/2014/main" id="{68CE7601-7CC8-8B0F-24A7-9338FCBB1706}"/>
                  </a:ext>
                </a:extLst>
              </p:cNvPr>
              <p:cNvCxnSpPr>
                <a:stCxn id="2469" idx="6"/>
                <a:endCxn id="2465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7" name="直接连接符 2456">
                <a:extLst>
                  <a:ext uri="{FF2B5EF4-FFF2-40B4-BE49-F238E27FC236}">
                    <a16:creationId xmlns:a16="http://schemas.microsoft.com/office/drawing/2014/main" id="{D6443C6B-A059-6037-A620-208822A99D10}"/>
                  </a:ext>
                </a:extLst>
              </p:cNvPr>
              <p:cNvCxnSpPr>
                <a:stCxn id="2469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8" name="直接连接符 2457">
                <a:extLst>
                  <a:ext uri="{FF2B5EF4-FFF2-40B4-BE49-F238E27FC236}">
                    <a16:creationId xmlns:a16="http://schemas.microsoft.com/office/drawing/2014/main" id="{AF0AF32D-DDFA-3542-D7DE-D1A25126D828}"/>
                  </a:ext>
                </a:extLst>
              </p:cNvPr>
              <p:cNvCxnSpPr>
                <a:stCxn id="2466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直接连接符 2458">
                <a:extLst>
                  <a:ext uri="{FF2B5EF4-FFF2-40B4-BE49-F238E27FC236}">
                    <a16:creationId xmlns:a16="http://schemas.microsoft.com/office/drawing/2014/main" id="{2B2F649F-51BB-5052-778C-6E7D98B6A6A6}"/>
                  </a:ext>
                </a:extLst>
              </p:cNvPr>
              <p:cNvCxnSpPr>
                <a:stCxn id="2468" idx="6"/>
                <a:endCxn id="2463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直接箭头连接符 2459">
                <a:extLst>
                  <a:ext uri="{FF2B5EF4-FFF2-40B4-BE49-F238E27FC236}">
                    <a16:creationId xmlns:a16="http://schemas.microsoft.com/office/drawing/2014/main" id="{B970C3C6-90D2-149C-9D0E-CB42DD9EA954}"/>
                  </a:ext>
                </a:extLst>
              </p:cNvPr>
              <p:cNvCxnSpPr>
                <a:stCxn id="2463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直接箭头连接符 2460">
                <a:extLst>
                  <a:ext uri="{FF2B5EF4-FFF2-40B4-BE49-F238E27FC236}">
                    <a16:creationId xmlns:a16="http://schemas.microsoft.com/office/drawing/2014/main" id="{C143FBD6-BD81-6F50-1DBC-B31B5F8A7B67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直接箭头连接符 2461">
                <a:extLst>
                  <a:ext uri="{FF2B5EF4-FFF2-40B4-BE49-F238E27FC236}">
                    <a16:creationId xmlns:a16="http://schemas.microsoft.com/office/drawing/2014/main" id="{CF1B7ACE-E899-5EB7-D550-858C71132A45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4" name="组合 2233">
              <a:extLst>
                <a:ext uri="{FF2B5EF4-FFF2-40B4-BE49-F238E27FC236}">
                  <a16:creationId xmlns:a16="http://schemas.microsoft.com/office/drawing/2014/main" id="{E8A9AAAD-EF54-2302-4EFF-8100E8E6B461}"/>
                </a:ext>
              </a:extLst>
            </p:cNvPr>
            <p:cNvGrpSpPr/>
            <p:nvPr/>
          </p:nvGrpSpPr>
          <p:grpSpPr>
            <a:xfrm>
              <a:off x="-2947890" y="1736493"/>
              <a:ext cx="944735" cy="783172"/>
              <a:chOff x="7787967" y="3970614"/>
              <a:chExt cx="1477953" cy="1297748"/>
            </a:xfrm>
          </p:grpSpPr>
          <p:grpSp>
            <p:nvGrpSpPr>
              <p:cNvPr id="2377" name="组合 2376">
                <a:extLst>
                  <a:ext uri="{FF2B5EF4-FFF2-40B4-BE49-F238E27FC236}">
                    <a16:creationId xmlns:a16="http://schemas.microsoft.com/office/drawing/2014/main" id="{06B0BF09-3B75-A69A-7B7A-22C43F333BE8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2423" name="椭圆 2422">
                  <a:extLst>
                    <a:ext uri="{FF2B5EF4-FFF2-40B4-BE49-F238E27FC236}">
                      <a16:creationId xmlns:a16="http://schemas.microsoft.com/office/drawing/2014/main" id="{A948C285-81FA-464A-26D0-76563F18368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4" name="椭圆 2423">
                  <a:extLst>
                    <a:ext uri="{FF2B5EF4-FFF2-40B4-BE49-F238E27FC236}">
                      <a16:creationId xmlns:a16="http://schemas.microsoft.com/office/drawing/2014/main" id="{F7D83F2B-250B-4DDC-4F9B-8BA67349811D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5" name="椭圆 2424">
                  <a:extLst>
                    <a:ext uri="{FF2B5EF4-FFF2-40B4-BE49-F238E27FC236}">
                      <a16:creationId xmlns:a16="http://schemas.microsoft.com/office/drawing/2014/main" id="{90EAE6B9-8D76-9956-FE90-AEF726353E30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6" name="椭圆 2425">
                  <a:extLst>
                    <a:ext uri="{FF2B5EF4-FFF2-40B4-BE49-F238E27FC236}">
                      <a16:creationId xmlns:a16="http://schemas.microsoft.com/office/drawing/2014/main" id="{38E08382-2CD3-4098-CF51-D32060BD53C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2378" name="组合 2377">
                <a:extLst>
                  <a:ext uri="{FF2B5EF4-FFF2-40B4-BE49-F238E27FC236}">
                    <a16:creationId xmlns:a16="http://schemas.microsoft.com/office/drawing/2014/main" id="{563A75BB-D020-C5CF-7B06-133F3240D6EC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2420" name="椭圆 2419">
                  <a:extLst>
                    <a:ext uri="{FF2B5EF4-FFF2-40B4-BE49-F238E27FC236}">
                      <a16:creationId xmlns:a16="http://schemas.microsoft.com/office/drawing/2014/main" id="{212475C0-734C-D55F-D843-70BAEE67007C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1" name="椭圆 2420">
                  <a:extLst>
                    <a:ext uri="{FF2B5EF4-FFF2-40B4-BE49-F238E27FC236}">
                      <a16:creationId xmlns:a16="http://schemas.microsoft.com/office/drawing/2014/main" id="{D0D37518-5732-9971-CDEF-7736CEED16D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2" name="椭圆 2421">
                  <a:extLst>
                    <a:ext uri="{FF2B5EF4-FFF2-40B4-BE49-F238E27FC236}">
                      <a16:creationId xmlns:a16="http://schemas.microsoft.com/office/drawing/2014/main" id="{5D47218A-D116-9397-4583-F3E4AD026B5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79" name="组合 2378">
                <a:extLst>
                  <a:ext uri="{FF2B5EF4-FFF2-40B4-BE49-F238E27FC236}">
                    <a16:creationId xmlns:a16="http://schemas.microsoft.com/office/drawing/2014/main" id="{B8D73255-95F6-9AEE-A647-9F7E37522097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2416" name="椭圆 2415">
                  <a:extLst>
                    <a:ext uri="{FF2B5EF4-FFF2-40B4-BE49-F238E27FC236}">
                      <a16:creationId xmlns:a16="http://schemas.microsoft.com/office/drawing/2014/main" id="{050736AA-6D0B-AED4-9C31-28E029A043BB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7" name="椭圆 2416">
                  <a:extLst>
                    <a:ext uri="{FF2B5EF4-FFF2-40B4-BE49-F238E27FC236}">
                      <a16:creationId xmlns:a16="http://schemas.microsoft.com/office/drawing/2014/main" id="{1E1D6881-650A-6DCA-B868-E594E26DBD0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8" name="椭圆 2417">
                  <a:extLst>
                    <a:ext uri="{FF2B5EF4-FFF2-40B4-BE49-F238E27FC236}">
                      <a16:creationId xmlns:a16="http://schemas.microsoft.com/office/drawing/2014/main" id="{0D0397BE-CC14-F316-FCF3-30393722C5F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9" name="椭圆 2418">
                  <a:extLst>
                    <a:ext uri="{FF2B5EF4-FFF2-40B4-BE49-F238E27FC236}">
                      <a16:creationId xmlns:a16="http://schemas.microsoft.com/office/drawing/2014/main" id="{D20B57DD-84D7-E32D-43EA-AA192FC65B9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380" name="直接连接符 2379">
                <a:extLst>
                  <a:ext uri="{FF2B5EF4-FFF2-40B4-BE49-F238E27FC236}">
                    <a16:creationId xmlns:a16="http://schemas.microsoft.com/office/drawing/2014/main" id="{46737B1B-6B6D-D65C-1BF3-F62108B4A610}"/>
                  </a:ext>
                </a:extLst>
              </p:cNvPr>
              <p:cNvCxnSpPr>
                <a:stCxn id="2420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直接连接符 2380">
                <a:extLst>
                  <a:ext uri="{FF2B5EF4-FFF2-40B4-BE49-F238E27FC236}">
                    <a16:creationId xmlns:a16="http://schemas.microsoft.com/office/drawing/2014/main" id="{20E04639-426C-43B5-4520-CDD241DB35AC}"/>
                  </a:ext>
                </a:extLst>
              </p:cNvPr>
              <p:cNvCxnSpPr>
                <a:stCxn id="2421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直接连接符 2381">
                <a:extLst>
                  <a:ext uri="{FF2B5EF4-FFF2-40B4-BE49-F238E27FC236}">
                    <a16:creationId xmlns:a16="http://schemas.microsoft.com/office/drawing/2014/main" id="{7277C01C-F7F6-2FA9-104C-B60EBA59B4A1}"/>
                  </a:ext>
                </a:extLst>
              </p:cNvPr>
              <p:cNvCxnSpPr>
                <a:stCxn id="2420" idx="6"/>
                <a:endCxn id="2425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直接连接符 2382">
                <a:extLst>
                  <a:ext uri="{FF2B5EF4-FFF2-40B4-BE49-F238E27FC236}">
                    <a16:creationId xmlns:a16="http://schemas.microsoft.com/office/drawing/2014/main" id="{67EB0A1A-BD51-0948-272E-ACB2EA682CA0}"/>
                  </a:ext>
                </a:extLst>
              </p:cNvPr>
              <p:cNvCxnSpPr>
                <a:stCxn id="2420" idx="6"/>
                <a:endCxn id="2426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直接连接符 2383">
                <a:extLst>
                  <a:ext uri="{FF2B5EF4-FFF2-40B4-BE49-F238E27FC236}">
                    <a16:creationId xmlns:a16="http://schemas.microsoft.com/office/drawing/2014/main" id="{EEBD9083-C1CB-92F5-1118-44AEDCCEBAD3}"/>
                  </a:ext>
                </a:extLst>
              </p:cNvPr>
              <p:cNvCxnSpPr>
                <a:stCxn id="2421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5" name="直接连接符 2384">
                <a:extLst>
                  <a:ext uri="{FF2B5EF4-FFF2-40B4-BE49-F238E27FC236}">
                    <a16:creationId xmlns:a16="http://schemas.microsoft.com/office/drawing/2014/main" id="{ED03669C-D0FA-B971-CEEC-C8C6CD08CA87}"/>
                  </a:ext>
                </a:extLst>
              </p:cNvPr>
              <p:cNvCxnSpPr>
                <a:stCxn id="2421" idx="6"/>
                <a:endCxn id="2426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6" name="直接连接符 2385">
                <a:extLst>
                  <a:ext uri="{FF2B5EF4-FFF2-40B4-BE49-F238E27FC236}">
                    <a16:creationId xmlns:a16="http://schemas.microsoft.com/office/drawing/2014/main" id="{315F2583-A2C6-D472-EB5A-76AE7C013545}"/>
                  </a:ext>
                </a:extLst>
              </p:cNvPr>
              <p:cNvCxnSpPr>
                <a:stCxn id="2421" idx="6"/>
                <a:endCxn id="2423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直接连接符 2386">
                <a:extLst>
                  <a:ext uri="{FF2B5EF4-FFF2-40B4-BE49-F238E27FC236}">
                    <a16:creationId xmlns:a16="http://schemas.microsoft.com/office/drawing/2014/main" id="{4EC0F398-3B05-01C8-424A-EA8FE87C92BD}"/>
                  </a:ext>
                </a:extLst>
              </p:cNvPr>
              <p:cNvCxnSpPr>
                <a:stCxn id="2422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直接连接符 2387">
                <a:extLst>
                  <a:ext uri="{FF2B5EF4-FFF2-40B4-BE49-F238E27FC236}">
                    <a16:creationId xmlns:a16="http://schemas.microsoft.com/office/drawing/2014/main" id="{7E7C03BB-8B01-4F7A-EB80-EB3634E290C6}"/>
                  </a:ext>
                </a:extLst>
              </p:cNvPr>
              <p:cNvCxnSpPr>
                <a:stCxn id="2422" idx="6"/>
                <a:endCxn id="2426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直接连接符 2388">
                <a:extLst>
                  <a:ext uri="{FF2B5EF4-FFF2-40B4-BE49-F238E27FC236}">
                    <a16:creationId xmlns:a16="http://schemas.microsoft.com/office/drawing/2014/main" id="{7BD5748E-9FD3-2625-D3E3-8F927AF79429}"/>
                  </a:ext>
                </a:extLst>
              </p:cNvPr>
              <p:cNvCxnSpPr>
                <a:stCxn id="2424" idx="6"/>
                <a:endCxn id="2417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直接连接符 2389">
                <a:extLst>
                  <a:ext uri="{FF2B5EF4-FFF2-40B4-BE49-F238E27FC236}">
                    <a16:creationId xmlns:a16="http://schemas.microsoft.com/office/drawing/2014/main" id="{5D1ACA8D-0E6B-A83E-913F-1A6E73698A34}"/>
                  </a:ext>
                </a:extLst>
              </p:cNvPr>
              <p:cNvCxnSpPr>
                <a:stCxn id="2424" idx="6"/>
                <a:endCxn id="2418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直接连接符 2390">
                <a:extLst>
                  <a:ext uri="{FF2B5EF4-FFF2-40B4-BE49-F238E27FC236}">
                    <a16:creationId xmlns:a16="http://schemas.microsoft.com/office/drawing/2014/main" id="{89B47455-A2B3-2506-6F89-C6E5F3EE7AC0}"/>
                  </a:ext>
                </a:extLst>
              </p:cNvPr>
              <p:cNvCxnSpPr>
                <a:stCxn id="2417" idx="2"/>
                <a:endCxn id="2425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直接连接符 2391">
                <a:extLst>
                  <a:ext uri="{FF2B5EF4-FFF2-40B4-BE49-F238E27FC236}">
                    <a16:creationId xmlns:a16="http://schemas.microsoft.com/office/drawing/2014/main" id="{11A7C3E1-9030-609B-04D8-1083F20F4064}"/>
                  </a:ext>
                </a:extLst>
              </p:cNvPr>
              <p:cNvCxnSpPr>
                <a:stCxn id="2425" idx="6"/>
                <a:endCxn id="2418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3" name="直接连接符 2392">
                <a:extLst>
                  <a:ext uri="{FF2B5EF4-FFF2-40B4-BE49-F238E27FC236}">
                    <a16:creationId xmlns:a16="http://schemas.microsoft.com/office/drawing/2014/main" id="{A7C4C536-A4F6-7735-804C-DBE311CB4595}"/>
                  </a:ext>
                </a:extLst>
              </p:cNvPr>
              <p:cNvCxnSpPr>
                <a:stCxn id="2425" idx="6"/>
                <a:endCxn id="2419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4" name="直接连接符 2393">
                <a:extLst>
                  <a:ext uri="{FF2B5EF4-FFF2-40B4-BE49-F238E27FC236}">
                    <a16:creationId xmlns:a16="http://schemas.microsoft.com/office/drawing/2014/main" id="{016E748A-D74D-48F9-44C5-D3CAA790360A}"/>
                  </a:ext>
                </a:extLst>
              </p:cNvPr>
              <p:cNvCxnSpPr>
                <a:stCxn id="2418" idx="2"/>
                <a:endCxn id="2426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直接连接符 2394">
                <a:extLst>
                  <a:ext uri="{FF2B5EF4-FFF2-40B4-BE49-F238E27FC236}">
                    <a16:creationId xmlns:a16="http://schemas.microsoft.com/office/drawing/2014/main" id="{1139F821-047B-24A3-0BDD-41CB30226DE6}"/>
                  </a:ext>
                </a:extLst>
              </p:cNvPr>
              <p:cNvCxnSpPr>
                <a:stCxn id="2426" idx="6"/>
                <a:endCxn id="2419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直接连接符 2395">
                <a:extLst>
                  <a:ext uri="{FF2B5EF4-FFF2-40B4-BE49-F238E27FC236}">
                    <a16:creationId xmlns:a16="http://schemas.microsoft.com/office/drawing/2014/main" id="{B394B328-62CB-C129-BE38-C95E70171AC9}"/>
                  </a:ext>
                </a:extLst>
              </p:cNvPr>
              <p:cNvCxnSpPr>
                <a:stCxn id="2419" idx="2"/>
                <a:endCxn id="2423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直接连接符 2396">
                <a:extLst>
                  <a:ext uri="{FF2B5EF4-FFF2-40B4-BE49-F238E27FC236}">
                    <a16:creationId xmlns:a16="http://schemas.microsoft.com/office/drawing/2014/main" id="{25347E3C-2F76-7A23-C8C8-5B32F96CC910}"/>
                  </a:ext>
                </a:extLst>
              </p:cNvPr>
              <p:cNvCxnSpPr>
                <a:stCxn id="2423" idx="6"/>
                <a:endCxn id="2416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直接连接符 2397">
                <a:extLst>
                  <a:ext uri="{FF2B5EF4-FFF2-40B4-BE49-F238E27FC236}">
                    <a16:creationId xmlns:a16="http://schemas.microsoft.com/office/drawing/2014/main" id="{4A99C482-023F-58D2-0054-ED5E4D2ACFFD}"/>
                  </a:ext>
                </a:extLst>
              </p:cNvPr>
              <p:cNvCxnSpPr>
                <a:stCxn id="2426" idx="6"/>
                <a:endCxn id="2416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99" name="组合 2398">
                <a:extLst>
                  <a:ext uri="{FF2B5EF4-FFF2-40B4-BE49-F238E27FC236}">
                    <a16:creationId xmlns:a16="http://schemas.microsoft.com/office/drawing/2014/main" id="{5C7E46DD-05A2-6C2A-6671-C48D2CFDC33A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2413" name="椭圆 2412">
                  <a:extLst>
                    <a:ext uri="{FF2B5EF4-FFF2-40B4-BE49-F238E27FC236}">
                      <a16:creationId xmlns:a16="http://schemas.microsoft.com/office/drawing/2014/main" id="{46BB0C2D-E710-71CF-F9F7-9347E1FF7BA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414" name="椭圆 2413">
                  <a:extLst>
                    <a:ext uri="{FF2B5EF4-FFF2-40B4-BE49-F238E27FC236}">
                      <a16:creationId xmlns:a16="http://schemas.microsoft.com/office/drawing/2014/main" id="{F6CA2915-48D1-47A5-373D-BC3FE88AE18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5" name="椭圆 2414">
                  <a:extLst>
                    <a:ext uri="{FF2B5EF4-FFF2-40B4-BE49-F238E27FC236}">
                      <a16:creationId xmlns:a16="http://schemas.microsoft.com/office/drawing/2014/main" id="{167C58CD-A9B8-436D-E280-292AF5432E0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00" name="直接连接符 2399">
                <a:extLst>
                  <a:ext uri="{FF2B5EF4-FFF2-40B4-BE49-F238E27FC236}">
                    <a16:creationId xmlns:a16="http://schemas.microsoft.com/office/drawing/2014/main" id="{0306280A-2FC4-965A-CECD-DAF9ED802DA0}"/>
                  </a:ext>
                </a:extLst>
              </p:cNvPr>
              <p:cNvCxnSpPr>
                <a:stCxn id="2422" idx="6"/>
                <a:endCxn id="2423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1" name="直接连接符 2400">
                <a:extLst>
                  <a:ext uri="{FF2B5EF4-FFF2-40B4-BE49-F238E27FC236}">
                    <a16:creationId xmlns:a16="http://schemas.microsoft.com/office/drawing/2014/main" id="{A5132BED-C9D6-C045-61BF-6F43E8ECBBEC}"/>
                  </a:ext>
                </a:extLst>
              </p:cNvPr>
              <p:cNvCxnSpPr>
                <a:stCxn id="2417" idx="6"/>
                <a:endCxn id="2413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2" name="直接连接符 2401">
                <a:extLst>
                  <a:ext uri="{FF2B5EF4-FFF2-40B4-BE49-F238E27FC236}">
                    <a16:creationId xmlns:a16="http://schemas.microsoft.com/office/drawing/2014/main" id="{B40F73B7-9249-9A8A-8A96-C1E508F5787D}"/>
                  </a:ext>
                </a:extLst>
              </p:cNvPr>
              <p:cNvCxnSpPr>
                <a:stCxn id="2417" idx="6"/>
                <a:endCxn id="2414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直接连接符 2402">
                <a:extLst>
                  <a:ext uri="{FF2B5EF4-FFF2-40B4-BE49-F238E27FC236}">
                    <a16:creationId xmlns:a16="http://schemas.microsoft.com/office/drawing/2014/main" id="{784604CE-8F55-B69A-152B-3F6172ED0F26}"/>
                  </a:ext>
                </a:extLst>
              </p:cNvPr>
              <p:cNvCxnSpPr>
                <a:stCxn id="2418" idx="6"/>
                <a:endCxn id="2414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直接连接符 2403">
                <a:extLst>
                  <a:ext uri="{FF2B5EF4-FFF2-40B4-BE49-F238E27FC236}">
                    <a16:creationId xmlns:a16="http://schemas.microsoft.com/office/drawing/2014/main" id="{BF0CA99F-2892-A5F7-DC7C-28B8262BB380}"/>
                  </a:ext>
                </a:extLst>
              </p:cNvPr>
              <p:cNvCxnSpPr>
                <a:stCxn id="2418" idx="6"/>
                <a:endCxn id="2415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直接连接符 2404">
                <a:extLst>
                  <a:ext uri="{FF2B5EF4-FFF2-40B4-BE49-F238E27FC236}">
                    <a16:creationId xmlns:a16="http://schemas.microsoft.com/office/drawing/2014/main" id="{54F47D26-61CE-8AAF-4208-CFDBDCEFA912}"/>
                  </a:ext>
                </a:extLst>
              </p:cNvPr>
              <p:cNvCxnSpPr>
                <a:stCxn id="2416" idx="6"/>
                <a:endCxn id="2415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直接连接符 2405">
                <a:extLst>
                  <a:ext uri="{FF2B5EF4-FFF2-40B4-BE49-F238E27FC236}">
                    <a16:creationId xmlns:a16="http://schemas.microsoft.com/office/drawing/2014/main" id="{63F6C834-A41A-F210-DC9B-C4C8738AA995}"/>
                  </a:ext>
                </a:extLst>
              </p:cNvPr>
              <p:cNvCxnSpPr>
                <a:stCxn id="2419" idx="6"/>
                <a:endCxn id="2415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直接连接符 2406">
                <a:extLst>
                  <a:ext uri="{FF2B5EF4-FFF2-40B4-BE49-F238E27FC236}">
                    <a16:creationId xmlns:a16="http://schemas.microsoft.com/office/drawing/2014/main" id="{6C17CE7C-651E-3197-561E-1FDF406CEEC8}"/>
                  </a:ext>
                </a:extLst>
              </p:cNvPr>
              <p:cNvCxnSpPr>
                <a:stCxn id="2419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直接连接符 2407">
                <a:extLst>
                  <a:ext uri="{FF2B5EF4-FFF2-40B4-BE49-F238E27FC236}">
                    <a16:creationId xmlns:a16="http://schemas.microsoft.com/office/drawing/2014/main" id="{832B396B-9A43-57F9-7F6E-19E0652C71B7}"/>
                  </a:ext>
                </a:extLst>
              </p:cNvPr>
              <p:cNvCxnSpPr>
                <a:stCxn id="2416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9" name="直接连接符 2408">
                <a:extLst>
                  <a:ext uri="{FF2B5EF4-FFF2-40B4-BE49-F238E27FC236}">
                    <a16:creationId xmlns:a16="http://schemas.microsoft.com/office/drawing/2014/main" id="{F2449E43-0BFE-CE3E-8801-F3B699AC7982}"/>
                  </a:ext>
                </a:extLst>
              </p:cNvPr>
              <p:cNvCxnSpPr>
                <a:stCxn id="2418" idx="6"/>
                <a:endCxn id="2413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0" name="直接箭头连接符 2409">
                <a:extLst>
                  <a:ext uri="{FF2B5EF4-FFF2-40B4-BE49-F238E27FC236}">
                    <a16:creationId xmlns:a16="http://schemas.microsoft.com/office/drawing/2014/main" id="{353A65C0-5805-7F3C-B28D-68A38A3A7F25}"/>
                  </a:ext>
                </a:extLst>
              </p:cNvPr>
              <p:cNvCxnSpPr>
                <a:stCxn id="2413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直接箭头连接符 2410">
                <a:extLst>
                  <a:ext uri="{FF2B5EF4-FFF2-40B4-BE49-F238E27FC236}">
                    <a16:creationId xmlns:a16="http://schemas.microsoft.com/office/drawing/2014/main" id="{D5B122BD-1C01-BFA2-572F-3393A4D7EC4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直接箭头连接符 2411">
                <a:extLst>
                  <a:ext uri="{FF2B5EF4-FFF2-40B4-BE49-F238E27FC236}">
                    <a16:creationId xmlns:a16="http://schemas.microsoft.com/office/drawing/2014/main" id="{0099B6F7-78D8-568B-09B7-0B5EEFB1E8A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35" name="图形 2234">
              <a:extLst>
                <a:ext uri="{FF2B5EF4-FFF2-40B4-BE49-F238E27FC236}">
                  <a16:creationId xmlns:a16="http://schemas.microsoft.com/office/drawing/2014/main" id="{32ED271C-DC4C-DCE5-77B3-CA4A871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2929861" y="254095"/>
              <a:ext cx="785022" cy="785022"/>
            </a:xfrm>
            <a:prstGeom prst="rect">
              <a:avLst/>
            </a:prstGeom>
          </p:spPr>
        </p:pic>
        <p:grpSp>
          <p:nvGrpSpPr>
            <p:cNvPr id="2236" name="组合 2235">
              <a:extLst>
                <a:ext uri="{FF2B5EF4-FFF2-40B4-BE49-F238E27FC236}">
                  <a16:creationId xmlns:a16="http://schemas.microsoft.com/office/drawing/2014/main" id="{7C1B41CF-2FAD-B9C1-7100-A77CBC1AD184}"/>
                </a:ext>
              </a:extLst>
            </p:cNvPr>
            <p:cNvGrpSpPr/>
            <p:nvPr/>
          </p:nvGrpSpPr>
          <p:grpSpPr>
            <a:xfrm>
              <a:off x="-3553343" y="514313"/>
              <a:ext cx="499919" cy="264585"/>
              <a:chOff x="8804907" y="5669287"/>
              <a:chExt cx="1108613" cy="586740"/>
            </a:xfrm>
          </p:grpSpPr>
          <p:sp>
            <p:nvSpPr>
              <p:cNvPr id="2374" name="任意多边形: 形状 2373">
                <a:extLst>
                  <a:ext uri="{FF2B5EF4-FFF2-40B4-BE49-F238E27FC236}">
                    <a16:creationId xmlns:a16="http://schemas.microsoft.com/office/drawing/2014/main" id="{181A30A0-E88E-FCDC-B5EC-414BDAC7FB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5" name="任意多边形: 形状 2374">
                <a:extLst>
                  <a:ext uri="{FF2B5EF4-FFF2-40B4-BE49-F238E27FC236}">
                    <a16:creationId xmlns:a16="http://schemas.microsoft.com/office/drawing/2014/main" id="{0A20653F-D43E-F8B3-DE79-67DCA030D21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6" name="任意多边形: 形状 2375">
                <a:extLst>
                  <a:ext uri="{FF2B5EF4-FFF2-40B4-BE49-F238E27FC236}">
                    <a16:creationId xmlns:a16="http://schemas.microsoft.com/office/drawing/2014/main" id="{1E1A36CD-124A-7ADF-1391-A996BC154A9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7" name="组合 2236">
              <a:extLst>
                <a:ext uri="{FF2B5EF4-FFF2-40B4-BE49-F238E27FC236}">
                  <a16:creationId xmlns:a16="http://schemas.microsoft.com/office/drawing/2014/main" id="{D3D0BC9E-61B1-C7E5-E099-A1521AAF36D0}"/>
                </a:ext>
              </a:extLst>
            </p:cNvPr>
            <p:cNvGrpSpPr/>
            <p:nvPr/>
          </p:nvGrpSpPr>
          <p:grpSpPr>
            <a:xfrm>
              <a:off x="-3553343" y="2009475"/>
              <a:ext cx="499919" cy="264585"/>
              <a:chOff x="8804907" y="5669287"/>
              <a:chExt cx="1108613" cy="586740"/>
            </a:xfrm>
          </p:grpSpPr>
          <p:sp>
            <p:nvSpPr>
              <p:cNvPr id="2371" name="任意多边形: 形状 2370">
                <a:extLst>
                  <a:ext uri="{FF2B5EF4-FFF2-40B4-BE49-F238E27FC236}">
                    <a16:creationId xmlns:a16="http://schemas.microsoft.com/office/drawing/2014/main" id="{CF650C7E-8E34-20F2-CEEA-7CBAA57D79F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2" name="任意多边形: 形状 2371">
                <a:extLst>
                  <a:ext uri="{FF2B5EF4-FFF2-40B4-BE49-F238E27FC236}">
                    <a16:creationId xmlns:a16="http://schemas.microsoft.com/office/drawing/2014/main" id="{3F19F642-D505-6C0D-7522-50EAE81A820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3" name="任意多边形: 形状 2372">
                <a:extLst>
                  <a:ext uri="{FF2B5EF4-FFF2-40B4-BE49-F238E27FC236}">
                    <a16:creationId xmlns:a16="http://schemas.microsoft.com/office/drawing/2014/main" id="{52BD4E6F-CC2E-C905-14D8-588DD93CDE4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8" name="组合 2237">
              <a:extLst>
                <a:ext uri="{FF2B5EF4-FFF2-40B4-BE49-F238E27FC236}">
                  <a16:creationId xmlns:a16="http://schemas.microsoft.com/office/drawing/2014/main" id="{9E54C079-82DC-21B6-3995-60A7294609A6}"/>
                </a:ext>
              </a:extLst>
            </p:cNvPr>
            <p:cNvGrpSpPr/>
            <p:nvPr/>
          </p:nvGrpSpPr>
          <p:grpSpPr>
            <a:xfrm>
              <a:off x="-3553343" y="3338576"/>
              <a:ext cx="499919" cy="264585"/>
              <a:chOff x="8804907" y="5669287"/>
              <a:chExt cx="1108613" cy="586740"/>
            </a:xfrm>
          </p:grpSpPr>
          <p:sp>
            <p:nvSpPr>
              <p:cNvPr id="2368" name="任意多边形: 形状 2367">
                <a:extLst>
                  <a:ext uri="{FF2B5EF4-FFF2-40B4-BE49-F238E27FC236}">
                    <a16:creationId xmlns:a16="http://schemas.microsoft.com/office/drawing/2014/main" id="{7DFBAF10-6FBC-2E94-E794-89BED28A6B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9" name="任意多边形: 形状 2368">
                <a:extLst>
                  <a:ext uri="{FF2B5EF4-FFF2-40B4-BE49-F238E27FC236}">
                    <a16:creationId xmlns:a16="http://schemas.microsoft.com/office/drawing/2014/main" id="{9850F249-8649-3908-7731-DF328F2E4B2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0" name="任意多边形: 形状 2369">
                <a:extLst>
                  <a:ext uri="{FF2B5EF4-FFF2-40B4-BE49-F238E27FC236}">
                    <a16:creationId xmlns:a16="http://schemas.microsoft.com/office/drawing/2014/main" id="{750A5545-9D58-58C3-7E75-D796C762052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371DFF09-D84D-AC74-1797-4B562580D2D9}"/>
                </a:ext>
              </a:extLst>
            </p:cNvPr>
            <p:cNvGrpSpPr/>
            <p:nvPr/>
          </p:nvGrpSpPr>
          <p:grpSpPr>
            <a:xfrm>
              <a:off x="-1769674" y="533769"/>
              <a:ext cx="499919" cy="264585"/>
              <a:chOff x="8804907" y="5669287"/>
              <a:chExt cx="1108613" cy="586740"/>
            </a:xfrm>
          </p:grpSpPr>
          <p:sp>
            <p:nvSpPr>
              <p:cNvPr id="2365" name="任意多边形: 形状 2364">
                <a:extLst>
                  <a:ext uri="{FF2B5EF4-FFF2-40B4-BE49-F238E27FC236}">
                    <a16:creationId xmlns:a16="http://schemas.microsoft.com/office/drawing/2014/main" id="{08D5E945-3825-D2C9-1A23-DF3149953FF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6" name="任意多边形: 形状 2365">
                <a:extLst>
                  <a:ext uri="{FF2B5EF4-FFF2-40B4-BE49-F238E27FC236}">
                    <a16:creationId xmlns:a16="http://schemas.microsoft.com/office/drawing/2014/main" id="{E1437A63-D8E2-D00A-31D8-87F5AE2B96B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7" name="任意多边形: 形状 2366">
                <a:extLst>
                  <a:ext uri="{FF2B5EF4-FFF2-40B4-BE49-F238E27FC236}">
                    <a16:creationId xmlns:a16="http://schemas.microsoft.com/office/drawing/2014/main" id="{07FDEDEC-42C3-B624-39CB-0CCFED23515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71FA2F10-C2E2-1C09-DF7B-F3A5A4846E69}"/>
                </a:ext>
              </a:extLst>
            </p:cNvPr>
            <p:cNvGrpSpPr/>
            <p:nvPr/>
          </p:nvGrpSpPr>
          <p:grpSpPr>
            <a:xfrm>
              <a:off x="-1750219" y="2009475"/>
              <a:ext cx="499919" cy="264585"/>
              <a:chOff x="8804907" y="5669287"/>
              <a:chExt cx="1108613" cy="586740"/>
            </a:xfrm>
          </p:grpSpPr>
          <p:sp>
            <p:nvSpPr>
              <p:cNvPr id="2362" name="任意多边形: 形状 2361">
                <a:extLst>
                  <a:ext uri="{FF2B5EF4-FFF2-40B4-BE49-F238E27FC236}">
                    <a16:creationId xmlns:a16="http://schemas.microsoft.com/office/drawing/2014/main" id="{EB548304-87D5-6F70-468B-B2BAD1324EE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3" name="任意多边形: 形状 2362">
                <a:extLst>
                  <a:ext uri="{FF2B5EF4-FFF2-40B4-BE49-F238E27FC236}">
                    <a16:creationId xmlns:a16="http://schemas.microsoft.com/office/drawing/2014/main" id="{DA402137-9BAA-55DD-6057-1F6B70169AD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4" name="任意多边形: 形状 2363">
                <a:extLst>
                  <a:ext uri="{FF2B5EF4-FFF2-40B4-BE49-F238E27FC236}">
                    <a16:creationId xmlns:a16="http://schemas.microsoft.com/office/drawing/2014/main" id="{3764BDD3-D158-1F90-30E1-52ADDBC5BFF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FFD4C249-664E-072A-ECC3-82766237E7CB}"/>
                </a:ext>
              </a:extLst>
            </p:cNvPr>
            <p:cNvGrpSpPr/>
            <p:nvPr/>
          </p:nvGrpSpPr>
          <p:grpSpPr>
            <a:xfrm>
              <a:off x="-1769674" y="3374245"/>
              <a:ext cx="499919" cy="264585"/>
              <a:chOff x="8804907" y="5669287"/>
              <a:chExt cx="1108613" cy="586740"/>
            </a:xfrm>
          </p:grpSpPr>
          <p:sp>
            <p:nvSpPr>
              <p:cNvPr id="2359" name="任意多边形: 形状 2358">
                <a:extLst>
                  <a:ext uri="{FF2B5EF4-FFF2-40B4-BE49-F238E27FC236}">
                    <a16:creationId xmlns:a16="http://schemas.microsoft.com/office/drawing/2014/main" id="{B0D2A6FE-FFB9-1D40-4E91-F7BA80A69AF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0" name="任意多边形: 形状 2359">
                <a:extLst>
                  <a:ext uri="{FF2B5EF4-FFF2-40B4-BE49-F238E27FC236}">
                    <a16:creationId xmlns:a16="http://schemas.microsoft.com/office/drawing/2014/main" id="{DFB4C8C1-6309-0AAB-19B3-6F51517E4F7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1" name="任意多边形: 形状 2360">
                <a:extLst>
                  <a:ext uri="{FF2B5EF4-FFF2-40B4-BE49-F238E27FC236}">
                    <a16:creationId xmlns:a16="http://schemas.microsoft.com/office/drawing/2014/main" id="{13A9192C-89F9-C430-EF89-D8BE818697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FFE33440-8640-3C92-26A6-6F748CBACC8D}"/>
                </a:ext>
              </a:extLst>
            </p:cNvPr>
            <p:cNvGrpSpPr/>
            <p:nvPr/>
          </p:nvGrpSpPr>
          <p:grpSpPr>
            <a:xfrm rot="2445721">
              <a:off x="47571" y="673205"/>
              <a:ext cx="541021" cy="293370"/>
              <a:chOff x="5570219" y="2552700"/>
              <a:chExt cx="1082041" cy="586740"/>
            </a:xfrm>
          </p:grpSpPr>
          <p:sp>
            <p:nvSpPr>
              <p:cNvPr id="2356" name="箭头: 右 2355">
                <a:extLst>
                  <a:ext uri="{FF2B5EF4-FFF2-40B4-BE49-F238E27FC236}">
                    <a16:creationId xmlns:a16="http://schemas.microsoft.com/office/drawing/2014/main" id="{C1E46051-9F78-7C2D-76BA-C888F63FFC0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1B081E54-0533-3587-9762-F560F3530934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5A35EDC9-6A7F-477A-2088-4E5210464DE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A93B9041-51AE-9495-1052-7D553019F928}"/>
                </a:ext>
              </a:extLst>
            </p:cNvPr>
            <p:cNvGrpSpPr/>
            <p:nvPr/>
          </p:nvGrpSpPr>
          <p:grpSpPr>
            <a:xfrm rot="19140000">
              <a:off x="64329" y="3375064"/>
              <a:ext cx="541021" cy="293370"/>
              <a:chOff x="5570219" y="2552700"/>
              <a:chExt cx="1082041" cy="586740"/>
            </a:xfrm>
          </p:grpSpPr>
          <p:sp>
            <p:nvSpPr>
              <p:cNvPr id="2353" name="箭头: 右 2352">
                <a:extLst>
                  <a:ext uri="{FF2B5EF4-FFF2-40B4-BE49-F238E27FC236}">
                    <a16:creationId xmlns:a16="http://schemas.microsoft.com/office/drawing/2014/main" id="{AFB843D1-62E3-DBFB-39DB-A82C9788D3A7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F952257E-BD7E-D2AF-4A4A-B9B420BDBE20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E66D455F-C38B-3D40-314F-46FD3B89A90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FC7C9D4E-26B5-B921-F2EC-933D43009790}"/>
                </a:ext>
              </a:extLst>
            </p:cNvPr>
            <p:cNvSpPr/>
            <p:nvPr/>
          </p:nvSpPr>
          <p:spPr>
            <a:xfrm>
              <a:off x="122269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61762986-91DD-AD10-6138-D4ADD9D4489C}"/>
                </a:ext>
              </a:extLst>
            </p:cNvPr>
            <p:cNvSpPr/>
            <p:nvPr/>
          </p:nvSpPr>
          <p:spPr>
            <a:xfrm>
              <a:off x="3501608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3CBC2091-FE80-A6C0-68B7-8578CD4F2AAE}"/>
                </a:ext>
              </a:extLst>
            </p:cNvPr>
            <p:cNvGrpSpPr/>
            <p:nvPr/>
          </p:nvGrpSpPr>
          <p:grpSpPr>
            <a:xfrm>
              <a:off x="-914928" y="1704201"/>
              <a:ext cx="798348" cy="847757"/>
              <a:chOff x="503136" y="4508808"/>
              <a:chExt cx="798348" cy="847757"/>
            </a:xfrm>
          </p:grpSpPr>
          <p:grpSp>
            <p:nvGrpSpPr>
              <p:cNvPr id="2330" name="组合 2329">
                <a:extLst>
                  <a:ext uri="{FF2B5EF4-FFF2-40B4-BE49-F238E27FC236}">
                    <a16:creationId xmlns:a16="http://schemas.microsoft.com/office/drawing/2014/main" id="{155E312D-8218-56A0-CFFD-F35AE2E37EF3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346" name="矩形 2345">
                  <a:extLst>
                    <a:ext uri="{FF2B5EF4-FFF2-40B4-BE49-F238E27FC236}">
                      <a16:creationId xmlns:a16="http://schemas.microsoft.com/office/drawing/2014/main" id="{6CD7A7B4-524A-22A5-E640-68BCBB47A0A8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7" name="矩形 2346">
                  <a:extLst>
                    <a:ext uri="{FF2B5EF4-FFF2-40B4-BE49-F238E27FC236}">
                      <a16:creationId xmlns:a16="http://schemas.microsoft.com/office/drawing/2014/main" id="{486A243F-5CEF-4056-7BD9-62C7ADEFD99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8" name="矩形 2347">
                  <a:extLst>
                    <a:ext uri="{FF2B5EF4-FFF2-40B4-BE49-F238E27FC236}">
                      <a16:creationId xmlns:a16="http://schemas.microsoft.com/office/drawing/2014/main" id="{CF284F51-A2A5-D9FE-9F55-5732099B3244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9" name="矩形 2348">
                  <a:extLst>
                    <a:ext uri="{FF2B5EF4-FFF2-40B4-BE49-F238E27FC236}">
                      <a16:creationId xmlns:a16="http://schemas.microsoft.com/office/drawing/2014/main" id="{0A31A824-2E5E-3DFB-7E3B-631FB977FF48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0" name="矩形 2349">
                  <a:extLst>
                    <a:ext uri="{FF2B5EF4-FFF2-40B4-BE49-F238E27FC236}">
                      <a16:creationId xmlns:a16="http://schemas.microsoft.com/office/drawing/2014/main" id="{4EC257DD-C4D3-670B-9E4C-DFA5F1DD4A70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1" name="矩形 2350">
                  <a:extLst>
                    <a:ext uri="{FF2B5EF4-FFF2-40B4-BE49-F238E27FC236}">
                      <a16:creationId xmlns:a16="http://schemas.microsoft.com/office/drawing/2014/main" id="{E3ADEFD2-9061-64E1-BAEB-8E142FCE383E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2" name="矩形 2351">
                  <a:extLst>
                    <a:ext uri="{FF2B5EF4-FFF2-40B4-BE49-F238E27FC236}">
                      <a16:creationId xmlns:a16="http://schemas.microsoft.com/office/drawing/2014/main" id="{4893D761-7816-85ED-8B5F-A9810FD0BAB0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317BB071-C204-1C0B-96B0-0A871E8D151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662847C7-D835-18F9-6E3B-B7901577969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EBB985B0-FE79-6292-4F7B-F7D1567E2799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2E392569-5019-5CF9-DB24-95C0354C3167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A8A2553C-7EC6-9808-04AD-8654F632BAF1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6" name="矩形 2335">
                <a:extLst>
                  <a:ext uri="{FF2B5EF4-FFF2-40B4-BE49-F238E27FC236}">
                    <a16:creationId xmlns:a16="http://schemas.microsoft.com/office/drawing/2014/main" id="{09326521-AD2D-7758-54E9-D905754F9DD5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F435EDF1-7228-D3EB-2FD5-9BE1454490A7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8B192F68-1088-9484-E82C-2397774767F3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EF9FFC0E-8EA8-1A5C-4924-754E00DA2C70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51EED38D-26A7-205C-C85C-A646AC09498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E31D413B-98A1-04BA-753B-58016809E9AD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47F2770-5DAC-D67B-6F7E-ADD34557BA1C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995DF0D3-189D-F927-5DDC-3F80F6A95E25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8BC8138C-9222-4DDC-70AC-0793E634BEF8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2345" name="图形 2344">
                <a:extLst>
                  <a:ext uri="{FF2B5EF4-FFF2-40B4-BE49-F238E27FC236}">
                    <a16:creationId xmlns:a16="http://schemas.microsoft.com/office/drawing/2014/main" id="{855F62FE-0999-E115-B545-CF556E67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28395B4B-25CB-F5B9-E10E-579BE9441534}"/>
                </a:ext>
              </a:extLst>
            </p:cNvPr>
            <p:cNvGrpSpPr/>
            <p:nvPr/>
          </p:nvGrpSpPr>
          <p:grpSpPr>
            <a:xfrm>
              <a:off x="-914928" y="3102701"/>
              <a:ext cx="798349" cy="846712"/>
              <a:chOff x="503136" y="5600840"/>
              <a:chExt cx="798349" cy="846712"/>
            </a:xfrm>
          </p:grpSpPr>
          <p:grpSp>
            <p:nvGrpSpPr>
              <p:cNvPr id="2305" name="组合 2304">
                <a:extLst>
                  <a:ext uri="{FF2B5EF4-FFF2-40B4-BE49-F238E27FC236}">
                    <a16:creationId xmlns:a16="http://schemas.microsoft.com/office/drawing/2014/main" id="{6373DE15-2B8A-47EF-7552-6A817F2993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23" name="矩形 2322">
                  <a:extLst>
                    <a:ext uri="{FF2B5EF4-FFF2-40B4-BE49-F238E27FC236}">
                      <a16:creationId xmlns:a16="http://schemas.microsoft.com/office/drawing/2014/main" id="{6F99C912-4340-E3B8-5155-7AF815135B0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4" name="矩形 2323">
                  <a:extLst>
                    <a:ext uri="{FF2B5EF4-FFF2-40B4-BE49-F238E27FC236}">
                      <a16:creationId xmlns:a16="http://schemas.microsoft.com/office/drawing/2014/main" id="{2011F4EE-5096-02B6-E6C3-15054005D31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5" name="矩形 2324">
                  <a:extLst>
                    <a:ext uri="{FF2B5EF4-FFF2-40B4-BE49-F238E27FC236}">
                      <a16:creationId xmlns:a16="http://schemas.microsoft.com/office/drawing/2014/main" id="{E5611C29-038D-1F4A-B9FF-15A70505C4BC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6" name="矩形 2325">
                  <a:extLst>
                    <a:ext uri="{FF2B5EF4-FFF2-40B4-BE49-F238E27FC236}">
                      <a16:creationId xmlns:a16="http://schemas.microsoft.com/office/drawing/2014/main" id="{A09530A9-F042-6F27-1BE8-AACC0486E7A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7" name="矩形 2326">
                  <a:extLst>
                    <a:ext uri="{FF2B5EF4-FFF2-40B4-BE49-F238E27FC236}">
                      <a16:creationId xmlns:a16="http://schemas.microsoft.com/office/drawing/2014/main" id="{0B954000-DA6B-A004-5B68-620F31B5A4EC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8" name="矩形 2327">
                  <a:extLst>
                    <a:ext uri="{FF2B5EF4-FFF2-40B4-BE49-F238E27FC236}">
                      <a16:creationId xmlns:a16="http://schemas.microsoft.com/office/drawing/2014/main" id="{26C9064D-4B28-1954-EA21-D2487BFDBF3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9" name="矩形 2328">
                  <a:extLst>
                    <a:ext uri="{FF2B5EF4-FFF2-40B4-BE49-F238E27FC236}">
                      <a16:creationId xmlns:a16="http://schemas.microsoft.com/office/drawing/2014/main" id="{D84F1E89-273E-9FAE-38D7-81B35C178BF7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6" name="组合 2305">
                <a:extLst>
                  <a:ext uri="{FF2B5EF4-FFF2-40B4-BE49-F238E27FC236}">
                    <a16:creationId xmlns:a16="http://schemas.microsoft.com/office/drawing/2014/main" id="{C7563A6C-5528-4842-F4FD-96E760A4728E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214E0F21-5181-DB93-81C3-4F7B2B2EB486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54FD8128-EE11-A51A-9522-596024FD635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87D59195-74EF-755B-73C4-6A371740F39E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A12983E7-51CB-39DE-B4E2-2195F07C23C0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AA65B536-F302-D832-5299-B3E94F870AD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88F2EC3B-C3AF-85FC-2577-DBE280B1AE4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2" name="矩形 2321">
                  <a:extLst>
                    <a:ext uri="{FF2B5EF4-FFF2-40B4-BE49-F238E27FC236}">
                      <a16:creationId xmlns:a16="http://schemas.microsoft.com/office/drawing/2014/main" id="{B7B902D4-235F-B57D-45D6-8F6F3994734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7" name="组合 2306">
                <a:extLst>
                  <a:ext uri="{FF2B5EF4-FFF2-40B4-BE49-F238E27FC236}">
                    <a16:creationId xmlns:a16="http://schemas.microsoft.com/office/drawing/2014/main" id="{1470DD29-5D31-1456-ED9E-65526709A4D1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95D9387F-F81D-2CFD-73FD-F03F6917D8F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34F12D63-04EF-370A-E67F-30EE4E29B14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8DF7939E-FF7D-5DEA-B257-C7CC206B321D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E1365295-1FBC-BD59-67F3-211E3E27F95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BE1590AE-2AA4-87A0-C9D7-C6C9FB41432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42E9ED80-4102-73DB-9FC1-7C626F47CE2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4C62C0D0-3B8C-7E66-8FA5-BE0A5BF5C3B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308" name="图形 2307">
                <a:extLst>
                  <a:ext uri="{FF2B5EF4-FFF2-40B4-BE49-F238E27FC236}">
                    <a16:creationId xmlns:a16="http://schemas.microsoft.com/office/drawing/2014/main" id="{5552D995-F9D8-AA8B-D3B6-B6430B7A1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0A577B08-0026-A68D-FD6A-C3691934DBAE}"/>
                </a:ext>
              </a:extLst>
            </p:cNvPr>
            <p:cNvGrpSpPr/>
            <p:nvPr/>
          </p:nvGrpSpPr>
          <p:grpSpPr>
            <a:xfrm>
              <a:off x="-911513" y="260912"/>
              <a:ext cx="791518" cy="846704"/>
              <a:chOff x="4816208" y="4509856"/>
              <a:chExt cx="791518" cy="846704"/>
            </a:xfrm>
          </p:grpSpPr>
          <p:grpSp>
            <p:nvGrpSpPr>
              <p:cNvPr id="2280" name="组合 2279">
                <a:extLst>
                  <a:ext uri="{FF2B5EF4-FFF2-40B4-BE49-F238E27FC236}">
                    <a16:creationId xmlns:a16="http://schemas.microsoft.com/office/drawing/2014/main" id="{4B70987E-EC25-5836-3730-2F3186BD8648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FF9CC44-6831-01D4-32D5-01D92BE1B65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9D1184F9-0543-3E14-102E-4A952EE86946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25FAB133-F19D-FE5A-01CF-B77E425DF1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EC3C8188-7E6F-23AF-C210-EDECB001EC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3E48B6E7-2C04-1F13-FB58-B0A48C94F2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5B7EF881-D3EE-ACAC-0BDF-DE6CC919B15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80DD3E4B-F98F-E90E-8895-FBF90C65FD2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1" name="组合 2280">
                <a:extLst>
                  <a:ext uri="{FF2B5EF4-FFF2-40B4-BE49-F238E27FC236}">
                    <a16:creationId xmlns:a16="http://schemas.microsoft.com/office/drawing/2014/main" id="{E2F359D4-E0BB-DC54-F68A-C8DACE836D33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3FBB0E5D-1C06-501D-C806-BD8E1ABF52D0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51077E35-079F-9AAB-C10C-23D6B3364E09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12E02AA-80A1-BC75-F6FC-D567C80F13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817785DA-3959-06AC-E5E0-A7399DB83EEB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24EF97E6-9594-E4BE-714A-A3BF0E0E10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5B819D93-C072-2E77-528C-E41F319CE8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D9796037-FC28-1F72-1A28-4483CC7FAA6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2" name="组合 2281">
                <a:extLst>
                  <a:ext uri="{FF2B5EF4-FFF2-40B4-BE49-F238E27FC236}">
                    <a16:creationId xmlns:a16="http://schemas.microsoft.com/office/drawing/2014/main" id="{A42273F4-07F7-2342-B408-37611C91E4F5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9E9F211E-CA83-03F2-84ED-75FFF5F057E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C02CC266-3FF8-7A04-7BA8-6FFB699BC0E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C1D6324-1BB5-6AD3-1F8E-6CE906EF9CF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0892444B-2C28-753E-9A64-B8ED388C949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96571E00-1F7D-7FA6-D7DF-F44372236BA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32D0BBC8-2FF3-6526-AF46-5A7D66BEB5B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9C8016BD-B18F-FA4D-8C51-A10EAD8CB6B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83" name="图形 2282">
                <a:extLst>
                  <a:ext uri="{FF2B5EF4-FFF2-40B4-BE49-F238E27FC236}">
                    <a16:creationId xmlns:a16="http://schemas.microsoft.com/office/drawing/2014/main" id="{E4DBE28B-1717-AEF7-BE56-750A5D79B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9" name="组合 2248">
              <a:extLst>
                <a:ext uri="{FF2B5EF4-FFF2-40B4-BE49-F238E27FC236}">
                  <a16:creationId xmlns:a16="http://schemas.microsoft.com/office/drawing/2014/main" id="{78F2A96E-508B-0E6F-D5AC-8EE6CA648701}"/>
                </a:ext>
              </a:extLst>
            </p:cNvPr>
            <p:cNvGrpSpPr/>
            <p:nvPr/>
          </p:nvGrpSpPr>
          <p:grpSpPr>
            <a:xfrm>
              <a:off x="4041050" y="1820457"/>
              <a:ext cx="1212166" cy="722259"/>
              <a:chOff x="5848350" y="1047750"/>
              <a:chExt cx="2451154" cy="1460500"/>
            </a:xfrm>
          </p:grpSpPr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AEE3D29C-9780-060A-69B7-CBC9848E359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6" name="矩形: 圆角 2275">
                  <a:extLst>
                    <a:ext uri="{FF2B5EF4-FFF2-40B4-BE49-F238E27FC236}">
                      <a16:creationId xmlns:a16="http://schemas.microsoft.com/office/drawing/2014/main" id="{F26F0CC6-2921-D956-98E2-4D8040DF665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7" name="椭圆 2276">
                  <a:extLst>
                    <a:ext uri="{FF2B5EF4-FFF2-40B4-BE49-F238E27FC236}">
                      <a16:creationId xmlns:a16="http://schemas.microsoft.com/office/drawing/2014/main" id="{67A4EC61-0CCA-1091-9164-4E41A59581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8" name="椭圆 2277">
                  <a:extLst>
                    <a:ext uri="{FF2B5EF4-FFF2-40B4-BE49-F238E27FC236}">
                      <a16:creationId xmlns:a16="http://schemas.microsoft.com/office/drawing/2014/main" id="{84F471C8-318B-988B-FFD8-0F3A1966FF0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9" name="椭圆 2278">
                  <a:extLst>
                    <a:ext uri="{FF2B5EF4-FFF2-40B4-BE49-F238E27FC236}">
                      <a16:creationId xmlns:a16="http://schemas.microsoft.com/office/drawing/2014/main" id="{6E5C88C8-3078-9D73-D7B5-AC5A2C2D3B3A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5" name="组合 2264">
                <a:extLst>
                  <a:ext uri="{FF2B5EF4-FFF2-40B4-BE49-F238E27FC236}">
                    <a16:creationId xmlns:a16="http://schemas.microsoft.com/office/drawing/2014/main" id="{D04F2401-2881-B35F-5628-363857E204D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2" name="矩形: 圆角 2271">
                  <a:extLst>
                    <a:ext uri="{FF2B5EF4-FFF2-40B4-BE49-F238E27FC236}">
                      <a16:creationId xmlns:a16="http://schemas.microsoft.com/office/drawing/2014/main" id="{646935DE-7FC1-D61D-31DA-4314A162C57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273" name="椭圆 2272">
                  <a:extLst>
                    <a:ext uri="{FF2B5EF4-FFF2-40B4-BE49-F238E27FC236}">
                      <a16:creationId xmlns:a16="http://schemas.microsoft.com/office/drawing/2014/main" id="{35868FD4-4832-ABB9-BFC5-C031242251B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4" name="椭圆 2273">
                  <a:extLst>
                    <a:ext uri="{FF2B5EF4-FFF2-40B4-BE49-F238E27FC236}">
                      <a16:creationId xmlns:a16="http://schemas.microsoft.com/office/drawing/2014/main" id="{973F85C2-BEF2-4F6C-5103-3E2006F49F7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5" name="椭圆 2274">
                  <a:extLst>
                    <a:ext uri="{FF2B5EF4-FFF2-40B4-BE49-F238E27FC236}">
                      <a16:creationId xmlns:a16="http://schemas.microsoft.com/office/drawing/2014/main" id="{297C9750-7669-38D1-931E-47F176E7AA68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6" name="组合 2265">
                <a:extLst>
                  <a:ext uri="{FF2B5EF4-FFF2-40B4-BE49-F238E27FC236}">
                    <a16:creationId xmlns:a16="http://schemas.microsoft.com/office/drawing/2014/main" id="{1F77A6C3-1568-5B4B-8B3B-E690A2C7C8D8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68" name="矩形: 圆角 2267">
                  <a:extLst>
                    <a:ext uri="{FF2B5EF4-FFF2-40B4-BE49-F238E27FC236}">
                      <a16:creationId xmlns:a16="http://schemas.microsoft.com/office/drawing/2014/main" id="{392958F1-7D6C-FA3A-F0DA-27DACC67BE8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69" name="椭圆 2268">
                  <a:extLst>
                    <a:ext uri="{FF2B5EF4-FFF2-40B4-BE49-F238E27FC236}">
                      <a16:creationId xmlns:a16="http://schemas.microsoft.com/office/drawing/2014/main" id="{F3CD5F5D-FEA5-EBE9-9C46-2D692098EAE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0" name="椭圆 2269">
                  <a:extLst>
                    <a:ext uri="{FF2B5EF4-FFF2-40B4-BE49-F238E27FC236}">
                      <a16:creationId xmlns:a16="http://schemas.microsoft.com/office/drawing/2014/main" id="{4FDBCE5D-56DD-5E4A-7F44-1602B958926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1" name="椭圆 2270">
                  <a:extLst>
                    <a:ext uri="{FF2B5EF4-FFF2-40B4-BE49-F238E27FC236}">
                      <a16:creationId xmlns:a16="http://schemas.microsoft.com/office/drawing/2014/main" id="{6BE2EC08-C53C-37B4-EA04-A4E3479E77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67" name="图形 2266">
                <a:extLst>
                  <a:ext uri="{FF2B5EF4-FFF2-40B4-BE49-F238E27FC236}">
                    <a16:creationId xmlns:a16="http://schemas.microsoft.com/office/drawing/2014/main" id="{3EB56306-3862-D3A5-E4A7-A807EC67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  <p:pic>
        <p:nvPicPr>
          <p:cNvPr id="2874" name="图片 2873">
            <a:extLst>
              <a:ext uri="{FF2B5EF4-FFF2-40B4-BE49-F238E27FC236}">
                <a16:creationId xmlns:a16="http://schemas.microsoft.com/office/drawing/2014/main" id="{18952069-388B-C294-6BE5-AC7E8D7FDA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" y="160382"/>
            <a:ext cx="2810500" cy="4035902"/>
          </a:xfrm>
          <a:prstGeom prst="rect">
            <a:avLst/>
          </a:prstGeom>
        </p:spPr>
      </p:pic>
      <p:grpSp>
        <p:nvGrpSpPr>
          <p:cNvPr id="2923" name="组合 2922">
            <a:extLst>
              <a:ext uri="{FF2B5EF4-FFF2-40B4-BE49-F238E27FC236}">
                <a16:creationId xmlns:a16="http://schemas.microsoft.com/office/drawing/2014/main" id="{6B1DB037-3DC9-7D46-7518-6BF63662D6AE}"/>
              </a:ext>
            </a:extLst>
          </p:cNvPr>
          <p:cNvGrpSpPr/>
          <p:nvPr/>
        </p:nvGrpSpPr>
        <p:grpSpPr>
          <a:xfrm>
            <a:off x="5812239" y="-978638"/>
            <a:ext cx="10760720" cy="7199836"/>
            <a:chOff x="5812239" y="-978638"/>
            <a:chExt cx="10760720" cy="7199836"/>
          </a:xfrm>
        </p:grpSpPr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329E45B8-C255-42DA-20C1-B5B456E06DC0}"/>
                </a:ext>
              </a:extLst>
            </p:cNvPr>
            <p:cNvSpPr/>
            <p:nvPr/>
          </p:nvSpPr>
          <p:spPr>
            <a:xfrm>
              <a:off x="5812239" y="-978638"/>
              <a:ext cx="10760720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0720"/>
                <a:gd name="connsiteY0" fmla="*/ 0 h 7199836"/>
                <a:gd name="connsiteX1" fmla="*/ 10675623 w 10760720"/>
                <a:gd name="connsiteY1" fmla="*/ 0 h 7199836"/>
                <a:gd name="connsiteX2" fmla="*/ 10760720 w 10760720"/>
                <a:gd name="connsiteY2" fmla="*/ 85098 h 7199836"/>
                <a:gd name="connsiteX3" fmla="*/ 10760720 w 10760720"/>
                <a:gd name="connsiteY3" fmla="*/ 4897043 h 7199836"/>
                <a:gd name="connsiteX4" fmla="*/ 10760720 w 10760720"/>
                <a:gd name="connsiteY4" fmla="*/ 5905077 h 7199836"/>
                <a:gd name="connsiteX5" fmla="*/ 10760720 w 10760720"/>
                <a:gd name="connsiteY5" fmla="*/ 6381363 h 7199836"/>
                <a:gd name="connsiteX6" fmla="*/ 10675623 w 10760720"/>
                <a:gd name="connsiteY6" fmla="*/ 6466461 h 7199836"/>
                <a:gd name="connsiteX7" fmla="*/ 9975260 w 10760720"/>
                <a:gd name="connsiteY7" fmla="*/ 6466461 h 7199836"/>
                <a:gd name="connsiteX8" fmla="*/ 9386052 w 10760720"/>
                <a:gd name="connsiteY8" fmla="*/ 7199836 h 7199836"/>
                <a:gd name="connsiteX9" fmla="*/ 8796844 w 10760720"/>
                <a:gd name="connsiteY9" fmla="*/ 6466461 h 7199836"/>
                <a:gd name="connsiteX10" fmla="*/ 1985611 w 10760720"/>
                <a:gd name="connsiteY10" fmla="*/ 6466461 h 7199836"/>
                <a:gd name="connsiteX11" fmla="*/ 1442121 w 10760720"/>
                <a:gd name="connsiteY11" fmla="*/ 6468316 h 7199836"/>
                <a:gd name="connsiteX12" fmla="*/ 807195 w 10760720"/>
                <a:gd name="connsiteY12" fmla="*/ 6466461 h 7199836"/>
                <a:gd name="connsiteX13" fmla="*/ 85097 w 10760720"/>
                <a:gd name="connsiteY13" fmla="*/ 6466461 h 7199836"/>
                <a:gd name="connsiteX14" fmla="*/ 0 w 10760720"/>
                <a:gd name="connsiteY14" fmla="*/ 6381363 h 7199836"/>
                <a:gd name="connsiteX15" fmla="*/ 0 w 10760720"/>
                <a:gd name="connsiteY15" fmla="*/ 5893861 h 7199836"/>
                <a:gd name="connsiteX16" fmla="*/ 613379 w 10760720"/>
                <a:gd name="connsiteY16" fmla="*/ 5401060 h 7199836"/>
                <a:gd name="connsiteX17" fmla="*/ 0 w 10760720"/>
                <a:gd name="connsiteY17" fmla="*/ 4908258 h 7199836"/>
                <a:gd name="connsiteX18" fmla="*/ 0 w 10760720"/>
                <a:gd name="connsiteY18" fmla="*/ 85098 h 7199836"/>
                <a:gd name="connsiteX19" fmla="*/ 85097 w 10760720"/>
                <a:gd name="connsiteY19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60720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79" name="组合 2078">
              <a:extLst>
                <a:ext uri="{FF2B5EF4-FFF2-40B4-BE49-F238E27FC236}">
                  <a16:creationId xmlns:a16="http://schemas.microsoft.com/office/drawing/2014/main" id="{22D5961C-D648-9A0D-CDAA-F5806D3FE8F7}"/>
                </a:ext>
              </a:extLst>
            </p:cNvPr>
            <p:cNvGrpSpPr/>
            <p:nvPr/>
          </p:nvGrpSpPr>
          <p:grpSpPr>
            <a:xfrm>
              <a:off x="7765187" y="1202992"/>
              <a:ext cx="270254" cy="723600"/>
              <a:chOff x="1600200" y="1193800"/>
              <a:chExt cx="495300" cy="1460500"/>
            </a:xfrm>
          </p:grpSpPr>
          <p:sp>
            <p:nvSpPr>
              <p:cNvPr id="2224" name="矩形: 圆角 2223">
                <a:extLst>
                  <a:ext uri="{FF2B5EF4-FFF2-40B4-BE49-F238E27FC236}">
                    <a16:creationId xmlns:a16="http://schemas.microsoft.com/office/drawing/2014/main" id="{EF59C90A-920A-B4A9-4809-183A162AA67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5" name="椭圆 2224">
                <a:extLst>
                  <a:ext uri="{FF2B5EF4-FFF2-40B4-BE49-F238E27FC236}">
                    <a16:creationId xmlns:a16="http://schemas.microsoft.com/office/drawing/2014/main" id="{D12F1953-00F9-F52C-D4E6-891E57E0457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6" name="椭圆 2225">
                <a:extLst>
                  <a:ext uri="{FF2B5EF4-FFF2-40B4-BE49-F238E27FC236}">
                    <a16:creationId xmlns:a16="http://schemas.microsoft.com/office/drawing/2014/main" id="{DCE74486-32B1-4E3F-7CD4-84B668D4D4F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7" name="椭圆 2226">
                <a:extLst>
                  <a:ext uri="{FF2B5EF4-FFF2-40B4-BE49-F238E27FC236}">
                    <a16:creationId xmlns:a16="http://schemas.microsoft.com/office/drawing/2014/main" id="{5BDAC5D0-CEF7-C0D8-6692-8207FDE675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0" name="组合 2079">
              <a:extLst>
                <a:ext uri="{FF2B5EF4-FFF2-40B4-BE49-F238E27FC236}">
                  <a16:creationId xmlns:a16="http://schemas.microsoft.com/office/drawing/2014/main" id="{A0E1E445-BC04-141F-6E5E-1772BC442690}"/>
                </a:ext>
              </a:extLst>
            </p:cNvPr>
            <p:cNvGrpSpPr/>
            <p:nvPr/>
          </p:nvGrpSpPr>
          <p:grpSpPr>
            <a:xfrm>
              <a:off x="7765187" y="185610"/>
              <a:ext cx="270254" cy="723600"/>
              <a:chOff x="1600200" y="1193800"/>
              <a:chExt cx="495300" cy="1460500"/>
            </a:xfrm>
          </p:grpSpPr>
          <p:sp>
            <p:nvSpPr>
              <p:cNvPr id="2220" name="矩形: 圆角 2219">
                <a:extLst>
                  <a:ext uri="{FF2B5EF4-FFF2-40B4-BE49-F238E27FC236}">
                    <a16:creationId xmlns:a16="http://schemas.microsoft.com/office/drawing/2014/main" id="{EAF7DEE4-B4E3-558C-44CC-AD3CAE3CB56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1" name="椭圆 2220">
                <a:extLst>
                  <a:ext uri="{FF2B5EF4-FFF2-40B4-BE49-F238E27FC236}">
                    <a16:creationId xmlns:a16="http://schemas.microsoft.com/office/drawing/2014/main" id="{3D00F5C1-0DDE-BAAD-8F7B-8B1E6DEC02A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2" name="椭圆 2221">
                <a:extLst>
                  <a:ext uri="{FF2B5EF4-FFF2-40B4-BE49-F238E27FC236}">
                    <a16:creationId xmlns:a16="http://schemas.microsoft.com/office/drawing/2014/main" id="{54161951-D5BC-2E12-2E2D-0AB435926C7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3" name="椭圆 2222">
                <a:extLst>
                  <a:ext uri="{FF2B5EF4-FFF2-40B4-BE49-F238E27FC236}">
                    <a16:creationId xmlns:a16="http://schemas.microsoft.com/office/drawing/2014/main" id="{A06379DC-94FE-F2A2-C312-D5BF152E66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1" name="组合 2080">
              <a:extLst>
                <a:ext uri="{FF2B5EF4-FFF2-40B4-BE49-F238E27FC236}">
                  <a16:creationId xmlns:a16="http://schemas.microsoft.com/office/drawing/2014/main" id="{AB53178C-BDEF-54AA-C314-936B2228A66C}"/>
                </a:ext>
              </a:extLst>
            </p:cNvPr>
            <p:cNvGrpSpPr/>
            <p:nvPr/>
          </p:nvGrpSpPr>
          <p:grpSpPr>
            <a:xfrm>
              <a:off x="8472981" y="425044"/>
              <a:ext cx="551900" cy="264585"/>
              <a:chOff x="8804907" y="5669287"/>
              <a:chExt cx="1108613" cy="586740"/>
            </a:xfrm>
          </p:grpSpPr>
          <p:sp>
            <p:nvSpPr>
              <p:cNvPr id="2217" name="任意多边形: 形状 2216">
                <a:extLst>
                  <a:ext uri="{FF2B5EF4-FFF2-40B4-BE49-F238E27FC236}">
                    <a16:creationId xmlns:a16="http://schemas.microsoft.com/office/drawing/2014/main" id="{4B920F5F-9BDF-A5B9-F280-0C98700AEE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8" name="任意多边形: 形状 2217">
                <a:extLst>
                  <a:ext uri="{FF2B5EF4-FFF2-40B4-BE49-F238E27FC236}">
                    <a16:creationId xmlns:a16="http://schemas.microsoft.com/office/drawing/2014/main" id="{AF09AE55-B2CB-7BF3-D4FF-149C978855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9" name="任意多边形: 形状 2218">
                <a:extLst>
                  <a:ext uri="{FF2B5EF4-FFF2-40B4-BE49-F238E27FC236}">
                    <a16:creationId xmlns:a16="http://schemas.microsoft.com/office/drawing/2014/main" id="{B4477EC8-3345-BBF8-F7FA-536931F0DF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299C0350-0E87-1CE5-A30F-D77320AA7A04}"/>
                </a:ext>
              </a:extLst>
            </p:cNvPr>
            <p:cNvGrpSpPr/>
            <p:nvPr/>
          </p:nvGrpSpPr>
          <p:grpSpPr>
            <a:xfrm>
              <a:off x="8472981" y="1440379"/>
              <a:ext cx="551900" cy="264585"/>
              <a:chOff x="8804907" y="5669287"/>
              <a:chExt cx="1108613" cy="586740"/>
            </a:xfrm>
          </p:grpSpPr>
          <p:sp>
            <p:nvSpPr>
              <p:cNvPr id="2214" name="任意多边形: 形状 2213">
                <a:extLst>
                  <a:ext uri="{FF2B5EF4-FFF2-40B4-BE49-F238E27FC236}">
                    <a16:creationId xmlns:a16="http://schemas.microsoft.com/office/drawing/2014/main" id="{25589B7A-8286-5307-D4F6-BF6B4282A1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5" name="任意多边形: 形状 2214">
                <a:extLst>
                  <a:ext uri="{FF2B5EF4-FFF2-40B4-BE49-F238E27FC236}">
                    <a16:creationId xmlns:a16="http://schemas.microsoft.com/office/drawing/2014/main" id="{1980F52B-4236-B042-552C-9CAF2067892D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6" name="任意多边形: 形状 2215">
                <a:extLst>
                  <a:ext uri="{FF2B5EF4-FFF2-40B4-BE49-F238E27FC236}">
                    <a16:creationId xmlns:a16="http://schemas.microsoft.com/office/drawing/2014/main" id="{96467575-C9E0-C855-C0B0-F0F4254C867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3" name="任意多边形: 形状 2082">
              <a:extLst>
                <a:ext uri="{FF2B5EF4-FFF2-40B4-BE49-F238E27FC236}">
                  <a16:creationId xmlns:a16="http://schemas.microsoft.com/office/drawing/2014/main" id="{480A4899-ABF5-8557-EC28-C84CA1DA7C62}"/>
                </a:ext>
              </a:extLst>
            </p:cNvPr>
            <p:cNvSpPr/>
            <p:nvPr/>
          </p:nvSpPr>
          <p:spPr>
            <a:xfrm rot="16200000">
              <a:off x="7687742" y="2301195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4" name="组合 2083">
              <a:extLst>
                <a:ext uri="{FF2B5EF4-FFF2-40B4-BE49-F238E27FC236}">
                  <a16:creationId xmlns:a16="http://schemas.microsoft.com/office/drawing/2014/main" id="{218A03F7-0F2A-E45F-2E65-9552181A570D}"/>
                </a:ext>
              </a:extLst>
            </p:cNvPr>
            <p:cNvGrpSpPr/>
            <p:nvPr/>
          </p:nvGrpSpPr>
          <p:grpSpPr>
            <a:xfrm>
              <a:off x="12758393" y="1577280"/>
              <a:ext cx="270254" cy="723600"/>
              <a:chOff x="1600200" y="4902202"/>
              <a:chExt cx="495300" cy="1460500"/>
            </a:xfrm>
          </p:grpSpPr>
          <p:sp>
            <p:nvSpPr>
              <p:cNvPr id="2210" name="矩形: 圆角 2209">
                <a:extLst>
                  <a:ext uri="{FF2B5EF4-FFF2-40B4-BE49-F238E27FC236}">
                    <a16:creationId xmlns:a16="http://schemas.microsoft.com/office/drawing/2014/main" id="{CB19E07B-AF25-A64B-0DA7-133BB31EBA82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1" name="椭圆 2210">
                <a:extLst>
                  <a:ext uri="{FF2B5EF4-FFF2-40B4-BE49-F238E27FC236}">
                    <a16:creationId xmlns:a16="http://schemas.microsoft.com/office/drawing/2014/main" id="{C04C741F-51AF-B458-005F-EEEF2D6F8BC4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2" name="椭圆 2211">
                <a:extLst>
                  <a:ext uri="{FF2B5EF4-FFF2-40B4-BE49-F238E27FC236}">
                    <a16:creationId xmlns:a16="http://schemas.microsoft.com/office/drawing/2014/main" id="{E80A9BDF-A254-F5BB-B808-C9459670FC49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213" name="椭圆 2212">
                <a:extLst>
                  <a:ext uri="{FF2B5EF4-FFF2-40B4-BE49-F238E27FC236}">
                    <a16:creationId xmlns:a16="http://schemas.microsoft.com/office/drawing/2014/main" id="{37E12738-DB2E-0ECF-03BA-4DE1316ABA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5" name="组合 2084">
              <a:extLst>
                <a:ext uri="{FF2B5EF4-FFF2-40B4-BE49-F238E27FC236}">
                  <a16:creationId xmlns:a16="http://schemas.microsoft.com/office/drawing/2014/main" id="{6CBDF20A-4343-344A-A8D6-0F9B7B9D9B28}"/>
                </a:ext>
              </a:extLst>
            </p:cNvPr>
            <p:cNvGrpSpPr/>
            <p:nvPr/>
          </p:nvGrpSpPr>
          <p:grpSpPr>
            <a:xfrm>
              <a:off x="14309519" y="84391"/>
              <a:ext cx="1339348" cy="723600"/>
              <a:chOff x="5848350" y="1047750"/>
              <a:chExt cx="2440496" cy="1454150"/>
            </a:xfrm>
          </p:grpSpPr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AB9E47F5-C073-7141-A652-7E25FDDA466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6" name="矩形: 圆角 2205">
                  <a:extLst>
                    <a:ext uri="{FF2B5EF4-FFF2-40B4-BE49-F238E27FC236}">
                      <a16:creationId xmlns:a16="http://schemas.microsoft.com/office/drawing/2014/main" id="{4BAE82EB-3E66-13AC-8355-7191CEF5E29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7" name="椭圆 2206">
                  <a:extLst>
                    <a:ext uri="{FF2B5EF4-FFF2-40B4-BE49-F238E27FC236}">
                      <a16:creationId xmlns:a16="http://schemas.microsoft.com/office/drawing/2014/main" id="{6B518320-89AF-BCAA-14D1-943C21860A9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8" name="椭圆 2207">
                  <a:extLst>
                    <a:ext uri="{FF2B5EF4-FFF2-40B4-BE49-F238E27FC236}">
                      <a16:creationId xmlns:a16="http://schemas.microsoft.com/office/drawing/2014/main" id="{DD06B612-EE29-A0FD-334C-DC5B2BD4BC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9" name="椭圆 2208">
                  <a:extLst>
                    <a:ext uri="{FF2B5EF4-FFF2-40B4-BE49-F238E27FC236}">
                      <a16:creationId xmlns:a16="http://schemas.microsoft.com/office/drawing/2014/main" id="{DAD45345-4401-4495-BC8D-643F06968F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5" name="组合 2194">
                <a:extLst>
                  <a:ext uri="{FF2B5EF4-FFF2-40B4-BE49-F238E27FC236}">
                    <a16:creationId xmlns:a16="http://schemas.microsoft.com/office/drawing/2014/main" id="{7C731372-4745-4668-932F-94281A851EF2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2" name="矩形: 圆角 2201">
                  <a:extLst>
                    <a:ext uri="{FF2B5EF4-FFF2-40B4-BE49-F238E27FC236}">
                      <a16:creationId xmlns:a16="http://schemas.microsoft.com/office/drawing/2014/main" id="{3682C7BA-D11F-5D1C-1954-622FE5AA58C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3" name="椭圆 2202">
                  <a:extLst>
                    <a:ext uri="{FF2B5EF4-FFF2-40B4-BE49-F238E27FC236}">
                      <a16:creationId xmlns:a16="http://schemas.microsoft.com/office/drawing/2014/main" id="{5B216A76-EEDB-E13B-F670-648EFB5A393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4" name="椭圆 2203">
                  <a:extLst>
                    <a:ext uri="{FF2B5EF4-FFF2-40B4-BE49-F238E27FC236}">
                      <a16:creationId xmlns:a16="http://schemas.microsoft.com/office/drawing/2014/main" id="{C4B68E25-8829-7511-1AB1-4B54C1509C9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5" name="椭圆 2204">
                  <a:extLst>
                    <a:ext uri="{FF2B5EF4-FFF2-40B4-BE49-F238E27FC236}">
                      <a16:creationId xmlns:a16="http://schemas.microsoft.com/office/drawing/2014/main" id="{F6105BD2-E0D7-A9AC-2FEC-F7140632F57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6" name="组合 2195">
                <a:extLst>
                  <a:ext uri="{FF2B5EF4-FFF2-40B4-BE49-F238E27FC236}">
                    <a16:creationId xmlns:a16="http://schemas.microsoft.com/office/drawing/2014/main" id="{5E269534-E42F-AC8F-6E2A-9710FD811B7B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198" name="矩形: 圆角 2197">
                  <a:extLst>
                    <a:ext uri="{FF2B5EF4-FFF2-40B4-BE49-F238E27FC236}">
                      <a16:creationId xmlns:a16="http://schemas.microsoft.com/office/drawing/2014/main" id="{994383FA-6D61-FBAB-B459-91C4011F840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199" name="椭圆 2198">
                  <a:extLst>
                    <a:ext uri="{FF2B5EF4-FFF2-40B4-BE49-F238E27FC236}">
                      <a16:creationId xmlns:a16="http://schemas.microsoft.com/office/drawing/2014/main" id="{1896778F-B64A-9658-3727-87118E1D3B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0" name="椭圆 2199">
                  <a:extLst>
                    <a:ext uri="{FF2B5EF4-FFF2-40B4-BE49-F238E27FC236}">
                      <a16:creationId xmlns:a16="http://schemas.microsoft.com/office/drawing/2014/main" id="{EED0354F-7329-EEA2-1586-960805B6F4D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1" name="椭圆 2200">
                  <a:extLst>
                    <a:ext uri="{FF2B5EF4-FFF2-40B4-BE49-F238E27FC236}">
                      <a16:creationId xmlns:a16="http://schemas.microsoft.com/office/drawing/2014/main" id="{A15F2113-A7E2-64AD-BA0F-BE1E9F33F6F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197" name="图形 2196">
                <a:extLst>
                  <a:ext uri="{FF2B5EF4-FFF2-40B4-BE49-F238E27FC236}">
                    <a16:creationId xmlns:a16="http://schemas.microsoft.com/office/drawing/2014/main" id="{4D802568-9ABA-2630-C48C-F52F3399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2086" name="组合 2085">
              <a:extLst>
                <a:ext uri="{FF2B5EF4-FFF2-40B4-BE49-F238E27FC236}">
                  <a16:creationId xmlns:a16="http://schemas.microsoft.com/office/drawing/2014/main" id="{CA94EFFA-0A41-8990-9ABA-858B60C4DCE9}"/>
                </a:ext>
              </a:extLst>
            </p:cNvPr>
            <p:cNvGrpSpPr/>
            <p:nvPr/>
          </p:nvGrpSpPr>
          <p:grpSpPr>
            <a:xfrm>
              <a:off x="13140295" y="1819133"/>
              <a:ext cx="551900" cy="264585"/>
              <a:chOff x="8804907" y="5669287"/>
              <a:chExt cx="1108613" cy="586740"/>
            </a:xfrm>
          </p:grpSpPr>
          <p:sp>
            <p:nvSpPr>
              <p:cNvPr id="2191" name="任意多边形: 形状 2190">
                <a:extLst>
                  <a:ext uri="{FF2B5EF4-FFF2-40B4-BE49-F238E27FC236}">
                    <a16:creationId xmlns:a16="http://schemas.microsoft.com/office/drawing/2014/main" id="{3DDE8565-4C0D-C33F-8458-82FAF948983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2" name="任意多边形: 形状 2191">
                <a:extLst>
                  <a:ext uri="{FF2B5EF4-FFF2-40B4-BE49-F238E27FC236}">
                    <a16:creationId xmlns:a16="http://schemas.microsoft.com/office/drawing/2014/main" id="{93034813-D0D3-89C3-E0D9-D8A709DD34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3" name="任意多边形: 形状 2192">
                <a:extLst>
                  <a:ext uri="{FF2B5EF4-FFF2-40B4-BE49-F238E27FC236}">
                    <a16:creationId xmlns:a16="http://schemas.microsoft.com/office/drawing/2014/main" id="{7768A01C-6AD4-9F95-4242-2D94D1EA524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7" name="任意多边形: 形状 2086">
              <a:extLst>
                <a:ext uri="{FF2B5EF4-FFF2-40B4-BE49-F238E27FC236}">
                  <a16:creationId xmlns:a16="http://schemas.microsoft.com/office/drawing/2014/main" id="{11A0DB4B-61D8-A886-B292-02C3268A4FF6}"/>
                </a:ext>
              </a:extLst>
            </p:cNvPr>
            <p:cNvSpPr/>
            <p:nvPr/>
          </p:nvSpPr>
          <p:spPr>
            <a:xfrm>
              <a:off x="12098658" y="1778444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187BDDF7-17EE-2447-1D38-9134C11E114D}"/>
                </a:ext>
              </a:extLst>
            </p:cNvPr>
            <p:cNvGrpSpPr/>
            <p:nvPr/>
          </p:nvGrpSpPr>
          <p:grpSpPr>
            <a:xfrm rot="5400000">
              <a:off x="14679913" y="1052614"/>
              <a:ext cx="499919" cy="292096"/>
              <a:chOff x="8804907" y="5669287"/>
              <a:chExt cx="1108613" cy="586740"/>
            </a:xfrm>
          </p:grpSpPr>
          <p:sp>
            <p:nvSpPr>
              <p:cNvPr id="2188" name="任意多边形: 形状 2187">
                <a:extLst>
                  <a:ext uri="{FF2B5EF4-FFF2-40B4-BE49-F238E27FC236}">
                    <a16:creationId xmlns:a16="http://schemas.microsoft.com/office/drawing/2014/main" id="{2631E844-9B5F-E869-166A-B027A294674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9" name="任意多边形: 形状 2188">
                <a:extLst>
                  <a:ext uri="{FF2B5EF4-FFF2-40B4-BE49-F238E27FC236}">
                    <a16:creationId xmlns:a16="http://schemas.microsoft.com/office/drawing/2014/main" id="{34DFF768-1D74-00CC-7D0A-48BF902984A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0" name="任意多边形: 形状 2189">
                <a:extLst>
                  <a:ext uri="{FF2B5EF4-FFF2-40B4-BE49-F238E27FC236}">
                    <a16:creationId xmlns:a16="http://schemas.microsoft.com/office/drawing/2014/main" id="{1B0407E7-74DD-CA0F-BF7B-F76735452E6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9" name="组合 2088">
              <a:extLst>
                <a:ext uri="{FF2B5EF4-FFF2-40B4-BE49-F238E27FC236}">
                  <a16:creationId xmlns:a16="http://schemas.microsoft.com/office/drawing/2014/main" id="{FBCB187E-6983-906F-2AE3-09F9B76A3530}"/>
                </a:ext>
              </a:extLst>
            </p:cNvPr>
            <p:cNvGrpSpPr/>
            <p:nvPr/>
          </p:nvGrpSpPr>
          <p:grpSpPr>
            <a:xfrm rot="5400000">
              <a:off x="14142513" y="2621478"/>
              <a:ext cx="499919" cy="292096"/>
              <a:chOff x="8804907" y="5669287"/>
              <a:chExt cx="1108613" cy="586740"/>
            </a:xfrm>
          </p:grpSpPr>
          <p:sp>
            <p:nvSpPr>
              <p:cNvPr id="2185" name="任意多边形: 形状 2184">
                <a:extLst>
                  <a:ext uri="{FF2B5EF4-FFF2-40B4-BE49-F238E27FC236}">
                    <a16:creationId xmlns:a16="http://schemas.microsoft.com/office/drawing/2014/main" id="{D5B062E4-1E5F-C865-AC19-F9CE9AEAB6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6" name="任意多边形: 形状 2185">
                <a:extLst>
                  <a:ext uri="{FF2B5EF4-FFF2-40B4-BE49-F238E27FC236}">
                    <a16:creationId xmlns:a16="http://schemas.microsoft.com/office/drawing/2014/main" id="{6B3841F6-3740-6C1C-B60F-7CF1DF6778A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7" name="任意多边形: 形状 2186">
                <a:extLst>
                  <a:ext uri="{FF2B5EF4-FFF2-40B4-BE49-F238E27FC236}">
                    <a16:creationId xmlns:a16="http://schemas.microsoft.com/office/drawing/2014/main" id="{72E6945E-83D8-082D-DEE6-CD587AFBC6E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90" name="组合 2089">
              <a:extLst>
                <a:ext uri="{FF2B5EF4-FFF2-40B4-BE49-F238E27FC236}">
                  <a16:creationId xmlns:a16="http://schemas.microsoft.com/office/drawing/2014/main" id="{83B116C0-1DEA-7EEB-1719-5E9CD994FCA6}"/>
                </a:ext>
              </a:extLst>
            </p:cNvPr>
            <p:cNvGrpSpPr/>
            <p:nvPr/>
          </p:nvGrpSpPr>
          <p:grpSpPr>
            <a:xfrm rot="5400000">
              <a:off x="15195740" y="2984914"/>
              <a:ext cx="720000" cy="292096"/>
              <a:chOff x="8804907" y="5669287"/>
              <a:chExt cx="1108613" cy="586740"/>
            </a:xfrm>
          </p:grpSpPr>
          <p:sp>
            <p:nvSpPr>
              <p:cNvPr id="2182" name="任意多边形: 形状 2181">
                <a:extLst>
                  <a:ext uri="{FF2B5EF4-FFF2-40B4-BE49-F238E27FC236}">
                    <a16:creationId xmlns:a16="http://schemas.microsoft.com/office/drawing/2014/main" id="{76435BBA-6FC0-E23C-B111-D2D97602AA3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3" name="任意多边形: 形状 2182">
                <a:extLst>
                  <a:ext uri="{FF2B5EF4-FFF2-40B4-BE49-F238E27FC236}">
                    <a16:creationId xmlns:a16="http://schemas.microsoft.com/office/drawing/2014/main" id="{CE14E4D8-55AA-D085-7400-0F943ADDED1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4" name="任意多边形: 形状 2183">
                <a:extLst>
                  <a:ext uri="{FF2B5EF4-FFF2-40B4-BE49-F238E27FC236}">
                    <a16:creationId xmlns:a16="http://schemas.microsoft.com/office/drawing/2014/main" id="{684BE99F-FFB6-B1AD-857E-D2F1B6A443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875" name="图片 2874">
              <a:extLst>
                <a:ext uri="{FF2B5EF4-FFF2-40B4-BE49-F238E27FC236}">
                  <a16:creationId xmlns:a16="http://schemas.microsoft.com/office/drawing/2014/main" id="{09954DF3-EDF9-E344-E0D6-DAC74540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053" y="154719"/>
              <a:ext cx="2950720" cy="4035902"/>
            </a:xfrm>
            <a:prstGeom prst="rect">
              <a:avLst/>
            </a:prstGeom>
          </p:spPr>
        </p:pic>
        <p:pic>
          <p:nvPicPr>
            <p:cNvPr id="2877" name="图片 2876">
              <a:extLst>
                <a:ext uri="{FF2B5EF4-FFF2-40B4-BE49-F238E27FC236}">
                  <a16:creationId xmlns:a16="http://schemas.microsoft.com/office/drawing/2014/main" id="{433BFFB8-8444-F055-ECA1-B638A7DF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44" y="3088246"/>
              <a:ext cx="871804" cy="646232"/>
            </a:xfrm>
            <a:prstGeom prst="rect">
              <a:avLst/>
            </a:prstGeom>
          </p:spPr>
        </p:pic>
        <p:pic>
          <p:nvPicPr>
            <p:cNvPr id="2879" name="图片 2878">
              <a:extLst>
                <a:ext uri="{FF2B5EF4-FFF2-40B4-BE49-F238E27FC236}">
                  <a16:creationId xmlns:a16="http://schemas.microsoft.com/office/drawing/2014/main" id="{78929000-096A-BC11-1070-C01B7187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141" y="3841948"/>
              <a:ext cx="3389670" cy="1170533"/>
            </a:xfrm>
            <a:prstGeom prst="rect">
              <a:avLst/>
            </a:prstGeom>
          </p:spPr>
        </p:pic>
        <p:pic>
          <p:nvPicPr>
            <p:cNvPr id="2880" name="图片 2879">
              <a:extLst>
                <a:ext uri="{FF2B5EF4-FFF2-40B4-BE49-F238E27FC236}">
                  <a16:creationId xmlns:a16="http://schemas.microsoft.com/office/drawing/2014/main" id="{0EF50A33-FE09-C0DB-63EF-5AAEAC6D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90" y="1465783"/>
              <a:ext cx="2583708" cy="900000"/>
            </a:xfrm>
            <a:prstGeom prst="rect">
              <a:avLst/>
            </a:prstGeom>
          </p:spPr>
        </p:pic>
        <p:grpSp>
          <p:nvGrpSpPr>
            <p:cNvPr id="2881" name="组合 2880">
              <a:extLst>
                <a:ext uri="{FF2B5EF4-FFF2-40B4-BE49-F238E27FC236}">
                  <a16:creationId xmlns:a16="http://schemas.microsoft.com/office/drawing/2014/main" id="{9E908BB0-EA0F-89B1-3FFC-0031878F4A0B}"/>
                </a:ext>
              </a:extLst>
            </p:cNvPr>
            <p:cNvGrpSpPr/>
            <p:nvPr/>
          </p:nvGrpSpPr>
          <p:grpSpPr>
            <a:xfrm>
              <a:off x="6533978" y="2975749"/>
              <a:ext cx="2651897" cy="1846366"/>
              <a:chOff x="837631" y="4135306"/>
              <a:chExt cx="3260435" cy="2158826"/>
            </a:xfrm>
          </p:grpSpPr>
          <p:grpSp>
            <p:nvGrpSpPr>
              <p:cNvPr id="2882" name="组合 2881">
                <a:extLst>
                  <a:ext uri="{FF2B5EF4-FFF2-40B4-BE49-F238E27FC236}">
                    <a16:creationId xmlns:a16="http://schemas.microsoft.com/office/drawing/2014/main" id="{ED663005-0742-A975-48E0-85AF47D50E70}"/>
                  </a:ext>
                </a:extLst>
              </p:cNvPr>
              <p:cNvGrpSpPr/>
              <p:nvPr/>
            </p:nvGrpSpPr>
            <p:grpSpPr>
              <a:xfrm>
                <a:off x="948700" y="4135306"/>
                <a:ext cx="3038297" cy="1415254"/>
                <a:chOff x="5804362" y="759850"/>
                <a:chExt cx="2576720" cy="1200249"/>
              </a:xfrm>
            </p:grpSpPr>
            <p:grpSp>
              <p:nvGrpSpPr>
                <p:cNvPr id="2884" name="组合 2883">
                  <a:extLst>
                    <a:ext uri="{FF2B5EF4-FFF2-40B4-BE49-F238E27FC236}">
                      <a16:creationId xmlns:a16="http://schemas.microsoft.com/office/drawing/2014/main" id="{3B1575D9-6886-01E3-DE43-51B16033C3FD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907" name="组合 2906">
                    <a:extLst>
                      <a:ext uri="{FF2B5EF4-FFF2-40B4-BE49-F238E27FC236}">
                        <a16:creationId xmlns:a16="http://schemas.microsoft.com/office/drawing/2014/main" id="{271273C1-31D4-F63E-4714-6E81FD1809B2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9" name="矩形: 圆角 2918">
                      <a:extLst>
                        <a:ext uri="{FF2B5EF4-FFF2-40B4-BE49-F238E27FC236}">
                          <a16:creationId xmlns:a16="http://schemas.microsoft.com/office/drawing/2014/main" id="{F1F790C4-2A07-F2AD-AB20-51B9929A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0" name="椭圆 2919">
                      <a:extLst>
                        <a:ext uri="{FF2B5EF4-FFF2-40B4-BE49-F238E27FC236}">
                          <a16:creationId xmlns:a16="http://schemas.microsoft.com/office/drawing/2014/main" id="{EED9F6A5-2A10-047F-6BE7-2286D59A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1" name="椭圆 2920">
                      <a:extLst>
                        <a:ext uri="{FF2B5EF4-FFF2-40B4-BE49-F238E27FC236}">
                          <a16:creationId xmlns:a16="http://schemas.microsoft.com/office/drawing/2014/main" id="{B1EFBB32-00E6-48C8-3F4F-4C6FF4602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2" name="椭圆 2921">
                      <a:extLst>
                        <a:ext uri="{FF2B5EF4-FFF2-40B4-BE49-F238E27FC236}">
                          <a16:creationId xmlns:a16="http://schemas.microsoft.com/office/drawing/2014/main" id="{CC27B304-1218-C1EB-AE8F-C0ABE815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8" name="组合 2907">
                    <a:extLst>
                      <a:ext uri="{FF2B5EF4-FFF2-40B4-BE49-F238E27FC236}">
                        <a16:creationId xmlns:a16="http://schemas.microsoft.com/office/drawing/2014/main" id="{949E7503-D8FE-EBA7-C2A7-1BED8540B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5" name="矩形: 圆角 2914">
                      <a:extLst>
                        <a:ext uri="{FF2B5EF4-FFF2-40B4-BE49-F238E27FC236}">
                          <a16:creationId xmlns:a16="http://schemas.microsoft.com/office/drawing/2014/main" id="{EFCD2321-8E1B-2741-119F-2967504F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6" name="椭圆 2915">
                      <a:extLst>
                        <a:ext uri="{FF2B5EF4-FFF2-40B4-BE49-F238E27FC236}">
                          <a16:creationId xmlns:a16="http://schemas.microsoft.com/office/drawing/2014/main" id="{1B23E37E-A2C0-63EC-973C-D3E560650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7" name="椭圆 2916">
                      <a:extLst>
                        <a:ext uri="{FF2B5EF4-FFF2-40B4-BE49-F238E27FC236}">
                          <a16:creationId xmlns:a16="http://schemas.microsoft.com/office/drawing/2014/main" id="{79860292-F9BD-518B-C15B-924B80FD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8" name="椭圆 2917">
                      <a:extLst>
                        <a:ext uri="{FF2B5EF4-FFF2-40B4-BE49-F238E27FC236}">
                          <a16:creationId xmlns:a16="http://schemas.microsoft.com/office/drawing/2014/main" id="{9AAEF0C0-B68F-4634-BCD9-155D870A9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9" name="组合 2908">
                    <a:extLst>
                      <a:ext uri="{FF2B5EF4-FFF2-40B4-BE49-F238E27FC236}">
                        <a16:creationId xmlns:a16="http://schemas.microsoft.com/office/drawing/2014/main" id="{626E64B4-9F9D-3166-4982-6721CD5E3A2A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1" name="矩形: 圆角 2910">
                      <a:extLst>
                        <a:ext uri="{FF2B5EF4-FFF2-40B4-BE49-F238E27FC236}">
                          <a16:creationId xmlns:a16="http://schemas.microsoft.com/office/drawing/2014/main" id="{4D43131B-A1DD-75FA-4710-BAC1D532A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2" name="椭圆 2911">
                      <a:extLst>
                        <a:ext uri="{FF2B5EF4-FFF2-40B4-BE49-F238E27FC236}">
                          <a16:creationId xmlns:a16="http://schemas.microsoft.com/office/drawing/2014/main" id="{9C3FAACA-6EAA-A23E-1B7A-DA4E07339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3" name="椭圆 2912">
                      <a:extLst>
                        <a:ext uri="{FF2B5EF4-FFF2-40B4-BE49-F238E27FC236}">
                          <a16:creationId xmlns:a16="http://schemas.microsoft.com/office/drawing/2014/main" id="{953DD88D-F370-9B9B-A9D5-9DB2040F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4" name="椭圆 2913">
                      <a:extLst>
                        <a:ext uri="{FF2B5EF4-FFF2-40B4-BE49-F238E27FC236}">
                          <a16:creationId xmlns:a16="http://schemas.microsoft.com/office/drawing/2014/main" id="{E2C06FAB-A61D-2444-25A9-F71F4B4FF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910" name="图形 2909">
                    <a:extLst>
                      <a:ext uri="{FF2B5EF4-FFF2-40B4-BE49-F238E27FC236}">
                        <a16:creationId xmlns:a16="http://schemas.microsoft.com/office/drawing/2014/main" id="{B7865492-9C3B-9EC1-E8FC-0FF28FB91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85" name="图形 2884">
                  <a:extLst>
                    <a:ext uri="{FF2B5EF4-FFF2-40B4-BE49-F238E27FC236}">
                      <a16:creationId xmlns:a16="http://schemas.microsoft.com/office/drawing/2014/main" id="{B80222EF-73F5-47FA-F998-DF4C152CF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2886" name="组合 2885">
                  <a:extLst>
                    <a:ext uri="{FF2B5EF4-FFF2-40B4-BE49-F238E27FC236}">
                      <a16:creationId xmlns:a16="http://schemas.microsoft.com/office/drawing/2014/main" id="{A1A5F68D-DFB7-BE2C-B229-7357DC39DC80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891" name="组合 2890">
                    <a:extLst>
                      <a:ext uri="{FF2B5EF4-FFF2-40B4-BE49-F238E27FC236}">
                        <a16:creationId xmlns:a16="http://schemas.microsoft.com/office/drawing/2014/main" id="{7C0BD50B-BC8A-D419-725F-2A940A788CB8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03" name="矩形: 圆角 2902">
                      <a:extLst>
                        <a:ext uri="{FF2B5EF4-FFF2-40B4-BE49-F238E27FC236}">
                          <a16:creationId xmlns:a16="http://schemas.microsoft.com/office/drawing/2014/main" id="{E593A8A7-ECA3-7B16-EE47-8EC7F53D2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4" name="椭圆 2903">
                      <a:extLst>
                        <a:ext uri="{FF2B5EF4-FFF2-40B4-BE49-F238E27FC236}">
                          <a16:creationId xmlns:a16="http://schemas.microsoft.com/office/drawing/2014/main" id="{A36856D1-336C-DAD8-B023-0ED01BFBF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5" name="椭圆 2904">
                      <a:extLst>
                        <a:ext uri="{FF2B5EF4-FFF2-40B4-BE49-F238E27FC236}">
                          <a16:creationId xmlns:a16="http://schemas.microsoft.com/office/drawing/2014/main" id="{4E0AE335-BDD4-5611-80A8-26C07265A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6" name="椭圆 2905">
                      <a:extLst>
                        <a:ext uri="{FF2B5EF4-FFF2-40B4-BE49-F238E27FC236}">
                          <a16:creationId xmlns:a16="http://schemas.microsoft.com/office/drawing/2014/main" id="{F64DA046-9427-324A-E09C-56E8ECE4C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2" name="组合 2891">
                    <a:extLst>
                      <a:ext uri="{FF2B5EF4-FFF2-40B4-BE49-F238E27FC236}">
                        <a16:creationId xmlns:a16="http://schemas.microsoft.com/office/drawing/2014/main" id="{DF849849-C187-31F0-4259-F213102C14D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9" name="矩形: 圆角 2898">
                      <a:extLst>
                        <a:ext uri="{FF2B5EF4-FFF2-40B4-BE49-F238E27FC236}">
                          <a16:creationId xmlns:a16="http://schemas.microsoft.com/office/drawing/2014/main" id="{FA6A21A1-CF52-A739-BD2A-2F98F40F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0" name="椭圆 2899">
                      <a:extLst>
                        <a:ext uri="{FF2B5EF4-FFF2-40B4-BE49-F238E27FC236}">
                          <a16:creationId xmlns:a16="http://schemas.microsoft.com/office/drawing/2014/main" id="{C95C8339-31A1-D1C6-9DD6-D9E9E0C4D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1" name="椭圆 2900">
                      <a:extLst>
                        <a:ext uri="{FF2B5EF4-FFF2-40B4-BE49-F238E27FC236}">
                          <a16:creationId xmlns:a16="http://schemas.microsoft.com/office/drawing/2014/main" id="{CC0DBEA6-1C6A-7CC6-351E-6AA3E1AC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2" name="椭圆 2901">
                      <a:extLst>
                        <a:ext uri="{FF2B5EF4-FFF2-40B4-BE49-F238E27FC236}">
                          <a16:creationId xmlns:a16="http://schemas.microsoft.com/office/drawing/2014/main" id="{0D53666F-CCED-6DBD-37D3-C2DA3C62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3" name="组合 2892">
                    <a:extLst>
                      <a:ext uri="{FF2B5EF4-FFF2-40B4-BE49-F238E27FC236}">
                        <a16:creationId xmlns:a16="http://schemas.microsoft.com/office/drawing/2014/main" id="{03726969-F414-93FF-0D9C-3C6A9B228B4B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5" name="矩形: 圆角 2894">
                      <a:extLst>
                        <a:ext uri="{FF2B5EF4-FFF2-40B4-BE49-F238E27FC236}">
                          <a16:creationId xmlns:a16="http://schemas.microsoft.com/office/drawing/2014/main" id="{E2CFC692-8365-E4C0-860B-F2D62DA29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6" name="椭圆 2895">
                      <a:extLst>
                        <a:ext uri="{FF2B5EF4-FFF2-40B4-BE49-F238E27FC236}">
                          <a16:creationId xmlns:a16="http://schemas.microsoft.com/office/drawing/2014/main" id="{DBC979A4-9E9A-39D0-763A-2DE5E9048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7" name="椭圆 2896">
                      <a:extLst>
                        <a:ext uri="{FF2B5EF4-FFF2-40B4-BE49-F238E27FC236}">
                          <a16:creationId xmlns:a16="http://schemas.microsoft.com/office/drawing/2014/main" id="{B58B61A0-5326-F63E-9E94-540CD6BA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8" name="椭圆 2897">
                      <a:extLst>
                        <a:ext uri="{FF2B5EF4-FFF2-40B4-BE49-F238E27FC236}">
                          <a16:creationId xmlns:a16="http://schemas.microsoft.com/office/drawing/2014/main" id="{520CC56D-1AB6-F66C-8C64-00BF4D668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894" name="图形 2893">
                    <a:extLst>
                      <a:ext uri="{FF2B5EF4-FFF2-40B4-BE49-F238E27FC236}">
                        <a16:creationId xmlns:a16="http://schemas.microsoft.com/office/drawing/2014/main" id="{5018EBA5-8F4A-0C63-EB67-F7340238E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87" name="组合 2886">
                  <a:extLst>
                    <a:ext uri="{FF2B5EF4-FFF2-40B4-BE49-F238E27FC236}">
                      <a16:creationId xmlns:a16="http://schemas.microsoft.com/office/drawing/2014/main" id="{F51D2C46-EA57-CCC9-5B9A-3DC4FC75F02D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2888" name="任意多边形: 形状 2887">
                    <a:extLst>
                      <a:ext uri="{FF2B5EF4-FFF2-40B4-BE49-F238E27FC236}">
                        <a16:creationId xmlns:a16="http://schemas.microsoft.com/office/drawing/2014/main" id="{F3E97AB6-91DD-5B2A-A2DB-A200DBF4FB21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89" name="任意多边形: 形状 2888">
                    <a:extLst>
                      <a:ext uri="{FF2B5EF4-FFF2-40B4-BE49-F238E27FC236}">
                        <a16:creationId xmlns:a16="http://schemas.microsoft.com/office/drawing/2014/main" id="{FB24E00A-7BE4-D2DA-77D3-23AF01393ABF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90" name="任意多边形: 形状 2889">
                    <a:extLst>
                      <a:ext uri="{FF2B5EF4-FFF2-40B4-BE49-F238E27FC236}">
                        <a16:creationId xmlns:a16="http://schemas.microsoft.com/office/drawing/2014/main" id="{54AEA5C3-64B5-0208-B752-DF8E62512707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2883" name="图片 2882">
                <a:extLst>
                  <a:ext uri="{FF2B5EF4-FFF2-40B4-BE49-F238E27FC236}">
                    <a16:creationId xmlns:a16="http://schemas.microsoft.com/office/drawing/2014/main" id="{5BE5F619-98DC-AB51-1F28-93CC2D8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631" y="5622253"/>
                <a:ext cx="3260435" cy="6718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3D6A06-3DFB-4E8B-63D2-801953F3B557}"/>
              </a:ext>
            </a:extLst>
          </p:cNvPr>
          <p:cNvGrpSpPr/>
          <p:nvPr/>
        </p:nvGrpSpPr>
        <p:grpSpPr>
          <a:xfrm>
            <a:off x="2329406" y="1038137"/>
            <a:ext cx="244940" cy="722259"/>
            <a:chOff x="1600200" y="1193800"/>
            <a:chExt cx="495300" cy="146050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9D53B17-8400-DF7A-E08E-9765286EEAA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9EED21-37F8-A159-1D5D-1979419E406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753CB0-A7D2-5BDA-C9BC-0D518E8ED962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B88CFB-9522-BB79-2CD6-039386E02FC8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C923E-B647-1CEB-44BE-4681EAB142C5}"/>
              </a:ext>
            </a:extLst>
          </p:cNvPr>
          <p:cNvGrpSpPr/>
          <p:nvPr/>
        </p:nvGrpSpPr>
        <p:grpSpPr>
          <a:xfrm>
            <a:off x="2935489" y="1038137"/>
            <a:ext cx="244940" cy="722259"/>
            <a:chOff x="1600200" y="1193800"/>
            <a:chExt cx="495300" cy="14605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7E6436-31D5-BCC2-BB13-819A86BC987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BB323F-6884-2B4E-70A1-4F09C7345CD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21ED5C-CC3C-8F32-FB36-7AC90FBCFF5B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6AC1FFA-E30B-5456-51B0-BF11D97BBDB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C149B0-0A3F-67E8-F369-B33BD1855D3E}"/>
              </a:ext>
            </a:extLst>
          </p:cNvPr>
          <p:cNvGrpSpPr/>
          <p:nvPr/>
        </p:nvGrpSpPr>
        <p:grpSpPr>
          <a:xfrm>
            <a:off x="3296632" y="1038137"/>
            <a:ext cx="244940" cy="722259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1AE244-ED61-BBB0-FF41-AE6CB157443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008FF5-80BC-F00B-5E45-EB56B3F6FD5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F031EB-271D-697A-1157-BFF8E5C67DF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BFBA178-D069-5E25-33AD-F0F953B45BC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9" name="图形 8">
            <a:extLst>
              <a:ext uri="{FF2B5EF4-FFF2-40B4-BE49-F238E27FC236}">
                <a16:creationId xmlns:a16="http://schemas.microsoft.com/office/drawing/2014/main" id="{04B82EA4-275C-8F3D-50DE-91C23D3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081" y="1283299"/>
            <a:ext cx="250776" cy="25077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15D215-F7A6-D3C1-95F1-CEAACF79BFB3}"/>
              </a:ext>
            </a:extLst>
          </p:cNvPr>
          <p:cNvGrpSpPr/>
          <p:nvPr/>
        </p:nvGrpSpPr>
        <p:grpSpPr>
          <a:xfrm>
            <a:off x="6442382" y="1468353"/>
            <a:ext cx="244940" cy="722259"/>
            <a:chOff x="1600200" y="1193800"/>
            <a:chExt cx="495300" cy="14605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BB4035-0A91-778E-6C55-A2CE8261C5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390E1DB-F26C-FC51-6DDC-A6FAE3FE9C2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CFDF52-4329-2922-2AC9-3BAD203DA5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7C05E1-6F35-4CBC-99A4-38FCDC61D7E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0A49C5-2B0E-EFE4-018C-9C538DFB9F5A}"/>
              </a:ext>
            </a:extLst>
          </p:cNvPr>
          <p:cNvGrpSpPr/>
          <p:nvPr/>
        </p:nvGrpSpPr>
        <p:grpSpPr>
          <a:xfrm>
            <a:off x="7004318" y="1067689"/>
            <a:ext cx="244940" cy="722259"/>
            <a:chOff x="1600200" y="1193800"/>
            <a:chExt cx="495300" cy="14605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5D59B21-C708-83B5-F689-C0878B69E66E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B09754C-0421-0176-E572-0F3AE9946B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334D667-A80F-ADF4-BB89-58DB129B309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AE13978-9E5B-334A-A595-ABCD74313DD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" name="图形 49">
            <a:extLst>
              <a:ext uri="{FF2B5EF4-FFF2-40B4-BE49-F238E27FC236}">
                <a16:creationId xmlns:a16="http://schemas.microsoft.com/office/drawing/2014/main" id="{0C405C54-48FA-DB09-2856-7F238C30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5319">
            <a:off x="6588560" y="1379328"/>
            <a:ext cx="507101" cy="507101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78BD31-C8A8-4F94-D4D0-9095FCD1C649}"/>
              </a:ext>
            </a:extLst>
          </p:cNvPr>
          <p:cNvGrpSpPr/>
          <p:nvPr/>
        </p:nvGrpSpPr>
        <p:grpSpPr>
          <a:xfrm>
            <a:off x="1660358" y="4070912"/>
            <a:ext cx="791518" cy="846704"/>
            <a:chOff x="4816208" y="4509856"/>
            <a:chExt cx="791518" cy="8467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D9B90-CC32-6BAE-977A-786CD61C450A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9FD38D-B30D-A53F-79A4-359AC0DCE6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3E2F68-6AFF-0349-3DCA-6AE76404A6DC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B7B765A-2AC5-61BD-56D0-DD677E9EDE0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6210D6A-2A2D-3F07-C7D6-0ABE1F9E619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11B77C4-DF86-228E-7872-E52B623060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4D205E-2BF0-1B33-2459-8DBD2C2940E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E87126F-C964-FD83-0A79-57DAB30D87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6BA1500-64C9-969D-CA07-2F503302F3C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441B5EE-3F53-AF29-5972-D86F0A19BFE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E56D8-1772-CCA9-C47B-6A7D2966F4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F6CF71F-A504-8EED-1BED-FF2BD56CDCC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DDB074-2065-29FC-0502-0692E9DC04D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A92228B-4E87-E906-30BC-7C1BFBFD7E9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392B95-14C2-49F3-BC4E-8285742D791D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C57656C-D0AB-BA12-C71C-3490F3C3082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062BD0-A19D-49D5-E194-2A6920DF8902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B38FAB-F9DC-D3D6-F80A-E4FD1EF1616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A5C935-F751-CD6E-320B-70F50C5ECE8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1697D21-3F23-DC9F-DAFE-11FF17E7F38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B78F3BB-823B-8A97-A64A-E61DC956AFE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EBB885-2420-38E8-5C37-B9FBDEA6432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B21BA7F-13B2-D858-62F5-8B5DB70A40E6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43E4BC7-F78F-C558-57A2-A8FB8A3483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260393D1-C465-031A-98A2-A04CE605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92D19B-A2CA-E42E-3027-AA9AC1F4104F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D986A5F-288A-18E0-027A-FC9FE808EF6D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E4E25F-E80F-47B3-77E0-23613CC55F3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EADE439-DFC5-B700-632A-041690C3F07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74B0A1C-F323-B687-BB1B-53633138148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413005-8F12-FE68-F16D-F0061BBCADA0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0B2BC1B-40CE-DF7B-EA17-BE5F751908C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CB5945A-649C-059A-A898-29A50FC853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5DEA20-2480-DDED-EA0A-D9E5C37E733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769AA3B-DA0A-1B77-2AF0-A11DAD63A565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45A5D4D-C428-1A75-B965-136C2D39BB9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C87B2B02-D75E-765E-022B-A77C925A283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693D67F-E58A-29D1-8763-E5173323AD1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F84E201-8E26-AAAC-32D0-A504AB94358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F49411-B276-1CBE-48D9-11E7102E545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8FFF5D-E777-236D-624D-02A971F4133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23D9D73-AAEB-7D31-21A4-A8988DFB73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A81FBE-408D-CC70-918B-724FF0E02526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8C00207-0C36-A3A7-6930-D728FE80A0AF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4383440-E585-F8FE-0E9A-3B529396487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38B1ADF-CED2-853F-44FA-352AAD864C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9FAE7C-C0C6-57BC-3D37-A7F765918ABF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D02B03-AA87-1C64-246D-8A913845E09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D9A70DA-0773-E45D-2A29-98645AA1CFE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E15175-6655-772B-0D17-CD8536D4366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B8AD296-39BF-EEB8-8C96-FB3DCACD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7221894-CDCF-534E-1405-559092642E22}"/>
              </a:ext>
            </a:extLst>
          </p:cNvPr>
          <p:cNvGrpSpPr/>
          <p:nvPr/>
        </p:nvGrpSpPr>
        <p:grpSpPr>
          <a:xfrm>
            <a:off x="7215388" y="2156069"/>
            <a:ext cx="806876" cy="1122923"/>
            <a:chOff x="6594782" y="1220089"/>
            <a:chExt cx="806876" cy="112292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1BAEA1-E2F8-3504-DBFF-22D1E62C199D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A087972C-C954-F314-0390-81F4F3E5427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60A361-94A0-9A74-4535-43611CFEE6E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00EAE5-9109-68CE-8D8F-5252E6235C8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9E6E7EF-85B8-3ABC-6F63-947A659D68D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7C3F8B8-A289-AB57-19EF-7308FFFCB948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11424F43-D93A-4B45-5E66-78A807E342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7E322D2-CACE-7475-BA86-DA75DFDD56F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6484B4-D004-06AB-7564-5F463B6C58C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B2251D7-821E-3DE9-6900-85939B9D50A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43AF85AB-B3F6-907E-3ABB-9C642089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DE12178-1E3A-247C-E345-C41E8267594F}"/>
              </a:ext>
            </a:extLst>
          </p:cNvPr>
          <p:cNvGrpSpPr/>
          <p:nvPr/>
        </p:nvGrpSpPr>
        <p:grpSpPr>
          <a:xfrm>
            <a:off x="10655000" y="3617213"/>
            <a:ext cx="244940" cy="722259"/>
            <a:chOff x="1600200" y="1193800"/>
            <a:chExt cx="495300" cy="1460500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13F812AD-81BE-2950-7871-E2AB93E7BC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8B52201-7959-CCEB-E373-A7F63DED934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48D66EE3-90CA-397D-E806-AB4AC833298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C1ED928-12DC-E2C4-0495-7F07E0D388F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3BB31F-8F00-7C55-824E-37194D54F6F7}"/>
              </a:ext>
            </a:extLst>
          </p:cNvPr>
          <p:cNvGrpSpPr/>
          <p:nvPr/>
        </p:nvGrpSpPr>
        <p:grpSpPr>
          <a:xfrm>
            <a:off x="10655000" y="2898834"/>
            <a:ext cx="244940" cy="722259"/>
            <a:chOff x="1600200" y="1193800"/>
            <a:chExt cx="495300" cy="1460500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C5B2F78-979A-0203-EE8A-D2FA594EB13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1EB3A32-D66B-1194-F993-7B8CFB39534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1240BCF-4C73-B1DF-28E0-67A6DDBFF5C3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5B2A0D-F2D9-F5BA-7CA5-08FA0515DC2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5FE7057-365B-6EEF-B8E5-729BBBDF7BEA}"/>
              </a:ext>
            </a:extLst>
          </p:cNvPr>
          <p:cNvGrpSpPr/>
          <p:nvPr/>
        </p:nvGrpSpPr>
        <p:grpSpPr>
          <a:xfrm>
            <a:off x="10655070" y="4339472"/>
            <a:ext cx="244800" cy="723600"/>
            <a:chOff x="1600200" y="4902202"/>
            <a:chExt cx="495300" cy="1460500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5DA95C48-A586-5BAA-4022-FC9126AAF83E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B825A33-48A8-B705-EE89-6C6EB52FD9D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82C9A3D-4F96-A928-9BF8-534ABE73EDF8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A569C7A-6595-67EB-B997-2A80F7EA0F6B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C754EE-C710-B5A4-5716-3A4B5DD3E4DF}"/>
              </a:ext>
            </a:extLst>
          </p:cNvPr>
          <p:cNvGrpSpPr/>
          <p:nvPr/>
        </p:nvGrpSpPr>
        <p:grpSpPr>
          <a:xfrm>
            <a:off x="11234120" y="2896223"/>
            <a:ext cx="244940" cy="2164238"/>
            <a:chOff x="10807400" y="3051234"/>
            <a:chExt cx="244940" cy="216423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103E87A-D734-BC74-A286-AE30EC2BEACF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842C98FA-6697-E1DA-9D96-A175A3E51B4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30D619-047A-DE9D-C533-7F6EA541BD4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C8B408A-9F3B-5F4C-4822-A5D4F8CC17E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C59BDB4-D668-91CB-AB0B-1E46CB2311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53AE4E8-6F42-39BA-B9C0-DF906B4A57D7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C01A1A6-713B-B1FD-0DEF-55CA8F16213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E95B63A-AD92-9DA1-56ED-3E9F3AA9CF9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88D505AD-352C-D897-B6EF-93227F4FEE2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B5EF35AE-E8EE-5303-C7B3-4530660171A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9665047-B276-438F-1023-C8EAC1CCB4C7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C612AFC5-ABAF-1A6A-6766-A9716D6FA6D7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BD9F5E-3FAC-39FF-AD66-80EB84BBE3A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E00342D-6FF9-5663-BF9B-9CB5D79101E0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3E087E-67AD-3D0D-E983-7D654BA42D62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3E6375-CB22-9B9A-AFFB-CA5EE6D463E2}"/>
              </a:ext>
            </a:extLst>
          </p:cNvPr>
          <p:cNvSpPr/>
          <p:nvPr/>
        </p:nvSpPr>
        <p:spPr>
          <a:xfrm flipH="1">
            <a:off x="944418" y="468644"/>
            <a:ext cx="499554" cy="2518396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480A8-36E6-3591-973C-EB7ADDA60BA1}"/>
              </a:ext>
            </a:extLst>
          </p:cNvPr>
          <p:cNvSpPr/>
          <p:nvPr/>
        </p:nvSpPr>
        <p:spPr>
          <a:xfrm flipH="1">
            <a:off x="2479167" y="2576933"/>
            <a:ext cx="1412765" cy="2031494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5AEE6-AAE2-46C7-9432-921EAE783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4" y="3091982"/>
            <a:ext cx="1169471" cy="454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E692E-73E0-AC20-5F2B-18909410ECFE}"/>
              </a:ext>
            </a:extLst>
          </p:cNvPr>
          <p:cNvSpPr txBox="1"/>
          <p:nvPr/>
        </p:nvSpPr>
        <p:spPr>
          <a:xfrm>
            <a:off x="2479167" y="3631294"/>
            <a:ext cx="14127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Twice Fusion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DA7E7-8F41-DDA6-6604-D39D5B57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83" y="2339519"/>
            <a:ext cx="1487553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20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9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1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8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5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95CA495-1BA4-38D9-826B-E12190FD67E0}"/>
              </a:ext>
            </a:extLst>
          </p:cNvPr>
          <p:cNvSpPr/>
          <p:nvPr/>
        </p:nvSpPr>
        <p:spPr>
          <a:xfrm rot="20861996">
            <a:off x="4786862" y="499215"/>
            <a:ext cx="2618275" cy="59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B6B07F-3897-7A92-A122-52AA87B02C7F}"/>
              </a:ext>
            </a:extLst>
          </p:cNvPr>
          <p:cNvSpPr/>
          <p:nvPr/>
        </p:nvSpPr>
        <p:spPr>
          <a:xfrm>
            <a:off x="5549103" y="1067716"/>
            <a:ext cx="2296160" cy="1048055"/>
          </a:xfrm>
          <a:custGeom>
            <a:avLst/>
            <a:gdLst>
              <a:gd name="connsiteX0" fmla="*/ 2296160 w 2296160"/>
              <a:gd name="connsiteY0" fmla="*/ 0 h 1048055"/>
              <a:gd name="connsiteX1" fmla="*/ 772160 w 2296160"/>
              <a:gd name="connsiteY1" fmla="*/ 1036320 h 1048055"/>
              <a:gd name="connsiteX2" fmla="*/ 647581 w 2296160"/>
              <a:gd name="connsiteY2" fmla="*/ 1047502 h 1048055"/>
              <a:gd name="connsiteX3" fmla="*/ 598260 w 2296160"/>
              <a:gd name="connsiteY3" fmla="*/ 1041210 h 1048055"/>
              <a:gd name="connsiteX4" fmla="*/ 629920 w 2296160"/>
              <a:gd name="connsiteY4" fmla="*/ 1036320 h 1048055"/>
              <a:gd name="connsiteX5" fmla="*/ 2044040 w 2296160"/>
              <a:gd name="connsiteY5" fmla="*/ 88962 h 1048055"/>
              <a:gd name="connsiteX6" fmla="*/ 2102238 w 2296160"/>
              <a:gd name="connsiteY6" fmla="*/ 42078 h 1048055"/>
              <a:gd name="connsiteX7" fmla="*/ 2153920 w 2296160"/>
              <a:gd name="connsiteY7" fmla="*/ 0 h 1048055"/>
              <a:gd name="connsiteX8" fmla="*/ 2103160 w 2296160"/>
              <a:gd name="connsiteY8" fmla="*/ 41335 h 1048055"/>
              <a:gd name="connsiteX9" fmla="*/ 2102238 w 2296160"/>
              <a:gd name="connsiteY9" fmla="*/ 42078 h 1048055"/>
              <a:gd name="connsiteX10" fmla="*/ 142240 w 2296160"/>
              <a:gd name="connsiteY10" fmla="*/ 467360 h 1048055"/>
              <a:gd name="connsiteX11" fmla="*/ 592331 w 2296160"/>
              <a:gd name="connsiteY11" fmla="*/ 1040454 h 1048055"/>
              <a:gd name="connsiteX12" fmla="*/ 598260 w 2296160"/>
              <a:gd name="connsiteY12" fmla="*/ 1041210 h 1048055"/>
              <a:gd name="connsiteX13" fmla="*/ 565175 w 2296160"/>
              <a:gd name="connsiteY13" fmla="*/ 1046320 h 1048055"/>
              <a:gd name="connsiteX14" fmla="*/ 0 w 2296160"/>
              <a:gd name="connsiteY14" fmla="*/ 46736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6160" h="1048055">
                <a:moveTo>
                  <a:pt x="2296160" y="0"/>
                </a:moveTo>
                <a:cubicBezTo>
                  <a:pt x="2296160" y="0"/>
                  <a:pt x="1131147" y="958427"/>
                  <a:pt x="772160" y="1036320"/>
                </a:cubicBezTo>
                <a:cubicBezTo>
                  <a:pt x="727287" y="1046057"/>
                  <a:pt x="685906" y="1049523"/>
                  <a:pt x="647581" y="1047502"/>
                </a:cubicBezTo>
                <a:lnTo>
                  <a:pt x="598260" y="1041210"/>
                </a:lnTo>
                <a:lnTo>
                  <a:pt x="629920" y="1036320"/>
                </a:lnTo>
                <a:cubicBezTo>
                  <a:pt x="921597" y="973032"/>
                  <a:pt x="1745377" y="328454"/>
                  <a:pt x="2044040" y="88962"/>
                </a:cubicBezTo>
                <a:lnTo>
                  <a:pt x="2102238" y="42078"/>
                </a:lnTo>
                <a:close/>
                <a:moveTo>
                  <a:pt x="2153920" y="0"/>
                </a:moveTo>
                <a:cubicBezTo>
                  <a:pt x="2153920" y="0"/>
                  <a:pt x="2135717" y="14976"/>
                  <a:pt x="2103160" y="41335"/>
                </a:cubicBezTo>
                <a:lnTo>
                  <a:pt x="2102238" y="42078"/>
                </a:lnTo>
                <a:lnTo>
                  <a:pt x="142240" y="467360"/>
                </a:lnTo>
                <a:cubicBezTo>
                  <a:pt x="252306" y="730144"/>
                  <a:pt x="362373" y="992928"/>
                  <a:pt x="592331" y="1040454"/>
                </a:cubicBezTo>
                <a:lnTo>
                  <a:pt x="598260" y="1041210"/>
                </a:lnTo>
                <a:lnTo>
                  <a:pt x="565175" y="1046320"/>
                </a:lnTo>
                <a:cubicBezTo>
                  <a:pt x="254000" y="1073785"/>
                  <a:pt x="126999" y="770572"/>
                  <a:pt x="0" y="467360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A05FA5F-45A9-5E0F-4624-53DEBD332CC7}"/>
              </a:ext>
            </a:extLst>
          </p:cNvPr>
          <p:cNvSpPr/>
          <p:nvPr/>
        </p:nvSpPr>
        <p:spPr>
          <a:xfrm>
            <a:off x="1808060" y="136355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BBE016-436A-D828-A322-78B30FE8389F}"/>
              </a:ext>
            </a:extLst>
          </p:cNvPr>
          <p:cNvSpPr/>
          <p:nvPr/>
        </p:nvSpPr>
        <p:spPr>
          <a:xfrm>
            <a:off x="1036333" y="342899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n>
                <a:solidFill>
                  <a:srgbClr val="703F23"/>
                </a:solidFill>
              </a:ln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3E2152F-DAA1-A9E5-0593-6E23A84F167F}"/>
              </a:ext>
            </a:extLst>
          </p:cNvPr>
          <p:cNvSpPr/>
          <p:nvPr/>
        </p:nvSpPr>
        <p:spPr>
          <a:xfrm>
            <a:off x="7636213" y="1984443"/>
            <a:ext cx="1147864" cy="125486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C7AFAA08-DE69-8114-FBF4-18ABEEE93335}"/>
              </a:ext>
            </a:extLst>
          </p:cNvPr>
          <p:cNvSpPr/>
          <p:nvPr/>
        </p:nvSpPr>
        <p:spPr>
          <a:xfrm>
            <a:off x="7636213" y="2568103"/>
            <a:ext cx="1147864" cy="67120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A92935B-7A4F-45F1-0B90-15F45B3A99AF}"/>
              </a:ext>
            </a:extLst>
          </p:cNvPr>
          <p:cNvSpPr/>
          <p:nvPr/>
        </p:nvSpPr>
        <p:spPr>
          <a:xfrm>
            <a:off x="9541667" y="1984443"/>
            <a:ext cx="1147864" cy="1254868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998C4BB-C76C-C853-A499-DAA83AC851FF}"/>
              </a:ext>
            </a:extLst>
          </p:cNvPr>
          <p:cNvSpPr/>
          <p:nvPr/>
        </p:nvSpPr>
        <p:spPr>
          <a:xfrm rot="3001140">
            <a:off x="2745756" y="323256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0CC1874-EAAF-8769-B54D-6C16B1D94E41}"/>
              </a:ext>
            </a:extLst>
          </p:cNvPr>
          <p:cNvSpPr/>
          <p:nvPr/>
        </p:nvSpPr>
        <p:spPr>
          <a:xfrm>
            <a:off x="1125311" y="421477"/>
            <a:ext cx="2153920" cy="1048055"/>
          </a:xfrm>
          <a:custGeom>
            <a:avLst/>
            <a:gdLst>
              <a:gd name="connsiteX0" fmla="*/ 0 w 2153920"/>
              <a:gd name="connsiteY0" fmla="*/ 467360 h 1048055"/>
              <a:gd name="connsiteX1" fmla="*/ 629920 w 2153920"/>
              <a:gd name="connsiteY1" fmla="*/ 1036320 h 1048055"/>
              <a:gd name="connsiteX2" fmla="*/ 2153920 w 2153920"/>
              <a:gd name="connsiteY2" fmla="*/ 0 h 1048055"/>
              <a:gd name="connsiteX3" fmla="*/ 2153920 w 2153920"/>
              <a:gd name="connsiteY3" fmla="*/ 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920" h="1048055">
                <a:moveTo>
                  <a:pt x="0" y="467360"/>
                </a:moveTo>
                <a:cubicBezTo>
                  <a:pt x="135466" y="790786"/>
                  <a:pt x="270933" y="1114213"/>
                  <a:pt x="629920" y="1036320"/>
                </a:cubicBezTo>
                <a:cubicBezTo>
                  <a:pt x="988907" y="958427"/>
                  <a:pt x="2153920" y="0"/>
                  <a:pt x="2153920" y="0"/>
                </a:cubicBezTo>
                <a:lnTo>
                  <a:pt x="215392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3A7985F-FA5B-98BC-1D84-6C7BC5178FA1}"/>
              </a:ext>
            </a:extLst>
          </p:cNvPr>
          <p:cNvSpPr/>
          <p:nvPr/>
        </p:nvSpPr>
        <p:spPr>
          <a:xfrm>
            <a:off x="3544598" y="4965546"/>
            <a:ext cx="1977677" cy="501843"/>
          </a:xfrm>
          <a:custGeom>
            <a:avLst/>
            <a:gdLst>
              <a:gd name="connsiteX0" fmla="*/ 821636 w 1977677"/>
              <a:gd name="connsiteY0" fmla="*/ 62 h 501843"/>
              <a:gd name="connsiteX1" fmla="*/ 1757772 w 1977677"/>
              <a:gd name="connsiteY1" fmla="*/ 371120 h 501843"/>
              <a:gd name="connsiteX2" fmla="*/ 1977677 w 1977677"/>
              <a:gd name="connsiteY2" fmla="*/ 501843 h 501843"/>
              <a:gd name="connsiteX3" fmla="*/ 1829371 w 1977677"/>
              <a:gd name="connsiteY3" fmla="*/ 501843 h 501843"/>
              <a:gd name="connsiteX4" fmla="*/ 1609466 w 1977677"/>
              <a:gd name="connsiteY4" fmla="*/ 371120 h 501843"/>
              <a:gd name="connsiteX5" fmla="*/ 805129 w 1977677"/>
              <a:gd name="connsiteY5" fmla="*/ 14668 h 501843"/>
              <a:gd name="connsiteX6" fmla="*/ 740732 w 1977677"/>
              <a:gd name="connsiteY6" fmla="*/ 7532 h 501843"/>
              <a:gd name="connsiteX7" fmla="*/ 673330 w 1977677"/>
              <a:gd name="connsiteY7" fmla="*/ 62 h 501843"/>
              <a:gd name="connsiteX8" fmla="*/ 740732 w 1977677"/>
              <a:gd name="connsiteY8" fmla="*/ 7532 h 501843"/>
              <a:gd name="connsiteX9" fmla="*/ 702947 w 1977677"/>
              <a:gd name="connsiteY9" fmla="*/ 11020 h 501843"/>
              <a:gd name="connsiteX10" fmla="*/ 236464 w 1977677"/>
              <a:gd name="connsiteY10" fmla="*/ 373984 h 501843"/>
              <a:gd name="connsiteX11" fmla="*/ 147984 w 1977677"/>
              <a:gd name="connsiteY11" fmla="*/ 501843 h 501843"/>
              <a:gd name="connsiteX12" fmla="*/ 0 w 1977677"/>
              <a:gd name="connsiteY12" fmla="*/ 501843 h 501843"/>
              <a:gd name="connsiteX13" fmla="*/ 106542 w 1977677"/>
              <a:gd name="connsiteY13" fmla="*/ 349232 h 501843"/>
              <a:gd name="connsiteX14" fmla="*/ 673330 w 1977677"/>
              <a:gd name="connsiteY14" fmla="*/ 62 h 5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677" h="501843">
                <a:moveTo>
                  <a:pt x="821636" y="62"/>
                </a:moveTo>
                <a:cubicBezTo>
                  <a:pt x="1072123" y="3710"/>
                  <a:pt x="1404688" y="167409"/>
                  <a:pt x="1757772" y="371120"/>
                </a:cubicBezTo>
                <a:lnTo>
                  <a:pt x="1977677" y="501843"/>
                </a:lnTo>
                <a:lnTo>
                  <a:pt x="1829371" y="501843"/>
                </a:lnTo>
                <a:lnTo>
                  <a:pt x="1609466" y="371120"/>
                </a:lnTo>
                <a:cubicBezTo>
                  <a:pt x="1315229" y="201360"/>
                  <a:pt x="1035242" y="59388"/>
                  <a:pt x="805129" y="14668"/>
                </a:cubicBezTo>
                <a:lnTo>
                  <a:pt x="740732" y="7532"/>
                </a:lnTo>
                <a:close/>
                <a:moveTo>
                  <a:pt x="673330" y="62"/>
                </a:moveTo>
                <a:lnTo>
                  <a:pt x="740732" y="7532"/>
                </a:lnTo>
                <a:lnTo>
                  <a:pt x="702947" y="11020"/>
                </a:lnTo>
                <a:cubicBezTo>
                  <a:pt x="506214" y="51592"/>
                  <a:pt x="364466" y="199385"/>
                  <a:pt x="236464" y="373984"/>
                </a:cubicBezTo>
                <a:lnTo>
                  <a:pt x="147984" y="501843"/>
                </a:lnTo>
                <a:lnTo>
                  <a:pt x="0" y="501843"/>
                </a:lnTo>
                <a:lnTo>
                  <a:pt x="106542" y="349232"/>
                </a:lnTo>
                <a:cubicBezTo>
                  <a:pt x="254433" y="152817"/>
                  <a:pt x="422843" y="-3586"/>
                  <a:pt x="673330" y="62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2CD3108-10C0-C4FB-A4D8-6A93C8F813AB}"/>
              </a:ext>
            </a:extLst>
          </p:cNvPr>
          <p:cNvSpPr/>
          <p:nvPr/>
        </p:nvSpPr>
        <p:spPr>
          <a:xfrm rot="7648635">
            <a:off x="5138421" y="515824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B45DC00-A54F-040F-1D6B-16275FFC3580}"/>
              </a:ext>
            </a:extLst>
          </p:cNvPr>
          <p:cNvGrpSpPr/>
          <p:nvPr/>
        </p:nvGrpSpPr>
        <p:grpSpPr>
          <a:xfrm>
            <a:off x="6382050" y="5111829"/>
            <a:ext cx="2112242" cy="711119"/>
            <a:chOff x="3696998" y="5117946"/>
            <a:chExt cx="2112242" cy="711119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09187B-22B7-20FA-404D-31986A95ED30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BC38992-A462-F66D-FDDC-100EFBB48111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1913345-5168-C562-FAEF-0BD3443636D0}"/>
              </a:ext>
            </a:extLst>
          </p:cNvPr>
          <p:cNvGrpSpPr/>
          <p:nvPr/>
        </p:nvGrpSpPr>
        <p:grpSpPr>
          <a:xfrm>
            <a:off x="3419515" y="3346750"/>
            <a:ext cx="2227842" cy="1113253"/>
            <a:chOff x="1188733" y="3408053"/>
            <a:chExt cx="2227842" cy="1113253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4DC125-91D3-E935-58AC-7E1469C0031D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ADB4F5B-21FC-AE55-9085-8C223E1F984E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5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96" y="5784539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911" y="5744781"/>
            <a:ext cx="646893" cy="59897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8327" y="5605651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05921" y="6364202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243" y="5694057"/>
            <a:ext cx="475200" cy="4752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D3CEFC4B-5C22-B721-35AA-77EB37221430}"/>
              </a:ext>
            </a:extLst>
          </p:cNvPr>
          <p:cNvSpPr txBox="1"/>
          <p:nvPr/>
        </p:nvSpPr>
        <p:spPr>
          <a:xfrm>
            <a:off x="191589" y="61949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concat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D6F3545-997D-28A0-187E-4D65A1AE5460}"/>
              </a:ext>
            </a:extLst>
          </p:cNvPr>
          <p:cNvGrpSpPr/>
          <p:nvPr/>
        </p:nvGrpSpPr>
        <p:grpSpPr>
          <a:xfrm>
            <a:off x="1386493" y="5758890"/>
            <a:ext cx="1107996" cy="872032"/>
            <a:chOff x="343989" y="5936939"/>
            <a:chExt cx="1107996" cy="872032"/>
          </a:xfrm>
        </p:grpSpPr>
        <p:pic>
          <p:nvPicPr>
            <p:cNvPr id="122" name="图形 121">
              <a:extLst>
                <a:ext uri="{FF2B5EF4-FFF2-40B4-BE49-F238E27FC236}">
                  <a16:creationId xmlns:a16="http://schemas.microsoft.com/office/drawing/2014/main" id="{B50191DF-6E57-F26A-711C-E92AF029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96" y="5936939"/>
              <a:ext cx="474982" cy="474982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3A70CB3-87FC-1BD5-4000-C69F0E403169}"/>
                </a:ext>
              </a:extLst>
            </p:cNvPr>
            <p:cNvSpPr txBox="1"/>
            <p:nvPr/>
          </p:nvSpPr>
          <p:spPr>
            <a:xfrm>
              <a:off x="343989" y="63473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concat</a:t>
              </a:r>
              <a:endParaRPr lang="zh-CN" altLang="en-US" sz="2400" b="1" dirty="0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C8A48BD7-2F83-AD51-DDCC-55EA5B1DC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" y="4070465"/>
            <a:ext cx="1286367" cy="100592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F3CA8A0F-9C10-8295-7C58-0E0BC4F45DD5}"/>
              </a:ext>
            </a:extLst>
          </p:cNvPr>
          <p:cNvSpPr txBox="1"/>
          <p:nvPr/>
        </p:nvSpPr>
        <p:spPr>
          <a:xfrm>
            <a:off x="9668726" y="613473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b="1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99C9BD1-A6E1-D17B-43AF-EAA4CCCF4DF8}"/>
              </a:ext>
            </a:extLst>
          </p:cNvPr>
          <p:cNvGrpSpPr/>
          <p:nvPr/>
        </p:nvGrpSpPr>
        <p:grpSpPr>
          <a:xfrm>
            <a:off x="11170514" y="5694057"/>
            <a:ext cx="808235" cy="902339"/>
            <a:chOff x="9821126" y="5846457"/>
            <a:chExt cx="808235" cy="902339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E5386A75-12C4-7009-D0CE-231A3B4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87643" y="5846457"/>
              <a:ext cx="475200" cy="475200"/>
            </a:xfrm>
            <a:prstGeom prst="rect">
              <a:avLst/>
            </a:prstGeom>
          </p:spPr>
        </p:pic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D83369-4245-BE72-5DF6-13F84FB43340}"/>
                </a:ext>
              </a:extLst>
            </p:cNvPr>
            <p:cNvSpPr txBox="1"/>
            <p:nvPr/>
          </p:nvSpPr>
          <p:spPr>
            <a:xfrm>
              <a:off x="9821126" y="6287131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GRU</a:t>
              </a:r>
              <a:endParaRPr lang="zh-CN" altLang="en-US" sz="2400" b="1" dirty="0"/>
            </a:p>
          </p:txBody>
        </p:sp>
      </p:grpSp>
      <p:pic>
        <p:nvPicPr>
          <p:cNvPr id="143" name="图片 142">
            <a:extLst>
              <a:ext uri="{FF2B5EF4-FFF2-40B4-BE49-F238E27FC236}">
                <a16:creationId xmlns:a16="http://schemas.microsoft.com/office/drawing/2014/main" id="{12E7B0D8-70F9-381B-55F2-6CAAB2D0B8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35" y="4575933"/>
            <a:ext cx="987638" cy="103641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16FF72C-FFE9-1662-BDD6-7990D63FB7E0}"/>
              </a:ext>
            </a:extLst>
          </p:cNvPr>
          <p:cNvSpPr txBox="1"/>
          <p:nvPr/>
        </p:nvSpPr>
        <p:spPr>
          <a:xfrm>
            <a:off x="2856478" y="629382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42D8A33-E82B-05B0-D45D-4F61477BD9E1}"/>
              </a:ext>
            </a:extLst>
          </p:cNvPr>
          <p:cNvGrpSpPr/>
          <p:nvPr/>
        </p:nvGrpSpPr>
        <p:grpSpPr>
          <a:xfrm>
            <a:off x="4669296" y="5744781"/>
            <a:ext cx="1835759" cy="1010713"/>
            <a:chOff x="4279792" y="5967554"/>
            <a:chExt cx="1835759" cy="1010713"/>
          </a:xfrm>
        </p:grpSpPr>
        <p:pic>
          <p:nvPicPr>
            <p:cNvPr id="148" name="图形 147">
              <a:extLst>
                <a:ext uri="{FF2B5EF4-FFF2-40B4-BE49-F238E27FC236}">
                  <a16:creationId xmlns:a16="http://schemas.microsoft.com/office/drawing/2014/main" id="{985D0F04-BAFD-7793-339D-3E89731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7BCEC88-D18D-0FD9-FB2F-5B19CB60AE36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CC6CB7-17DE-97E6-824F-F20DBEFB36E5}"/>
              </a:ext>
            </a:extLst>
          </p:cNvPr>
          <p:cNvGrpSpPr/>
          <p:nvPr/>
        </p:nvGrpSpPr>
        <p:grpSpPr>
          <a:xfrm>
            <a:off x="5493522" y="507730"/>
            <a:ext cx="2793600" cy="4018201"/>
            <a:chOff x="5493522" y="507730"/>
            <a:chExt cx="2793600" cy="4018201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F9F1D0D-73B6-50B2-BB50-F88CB49A829C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46C929A6-8995-5CF9-7156-CC7BEE10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85305581-4585-6F8B-B7A5-953A6D5F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AAEEB246-67BC-7823-C261-E8AC64C2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3AFFBFE-C2A0-3631-068B-3906D5813FB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23B4C0B-839F-6860-C5A8-F30B2D02A577}"/>
              </a:ext>
            </a:extLst>
          </p:cNvPr>
          <p:cNvGrpSpPr/>
          <p:nvPr/>
        </p:nvGrpSpPr>
        <p:grpSpPr>
          <a:xfrm>
            <a:off x="2324761" y="522324"/>
            <a:ext cx="2793600" cy="4018201"/>
            <a:chOff x="5493522" y="507730"/>
            <a:chExt cx="2793600" cy="4018201"/>
          </a:xfrm>
        </p:grpSpPr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ECAE952A-C6AD-F4CB-8D08-C8DD3F4DEC05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BFEDA909-B8AA-4456-97E2-9C7553D0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B6D888AB-9ED9-D1E2-EEB6-B411A7B2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D96313F4-E244-1630-A073-DD2CA610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95B1E5D-D434-8BF0-A509-8DB043B1361D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7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9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2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2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E56CC575-3B4B-7CA1-C80B-725836A35CD4}"/>
              </a:ext>
            </a:extLst>
          </p:cNvPr>
          <p:cNvGrpSpPr/>
          <p:nvPr/>
        </p:nvGrpSpPr>
        <p:grpSpPr>
          <a:xfrm>
            <a:off x="837631" y="4135306"/>
            <a:ext cx="3260435" cy="2158826"/>
            <a:chOff x="837631" y="4135306"/>
            <a:chExt cx="3260435" cy="2158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82E595-1681-0C21-F046-B4916B82B55F}"/>
                </a:ext>
              </a:extLst>
            </p:cNvPr>
            <p:cNvGrpSpPr/>
            <p:nvPr/>
          </p:nvGrpSpPr>
          <p:grpSpPr>
            <a:xfrm>
              <a:off x="948700" y="4135306"/>
              <a:ext cx="3038297" cy="1415254"/>
              <a:chOff x="5804362" y="759850"/>
              <a:chExt cx="2576720" cy="12002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B8A4B1-F430-83E2-83B3-41DA0B20CB64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99D95002-392F-C3F4-8E2C-5436D12D60FC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5" name="矩形: 圆角 244">
                    <a:extLst>
                      <a:ext uri="{FF2B5EF4-FFF2-40B4-BE49-F238E27FC236}">
                        <a16:creationId xmlns:a16="http://schemas.microsoft.com/office/drawing/2014/main" id="{E91D7765-18E7-6302-4AF1-8588ED7CC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5D4423E9-7791-10E1-A0E9-B21EE3457F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760936A8-69CA-76B0-34AE-069783F0B0F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4A8F8D3B-2112-4DF4-CAC2-EE735B00FA2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76A4C7D3-F419-AE1A-A40B-A9B6B90F271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1" name="矩形: 圆角 240">
                    <a:extLst>
                      <a:ext uri="{FF2B5EF4-FFF2-40B4-BE49-F238E27FC236}">
                        <a16:creationId xmlns:a16="http://schemas.microsoft.com/office/drawing/2014/main" id="{CDEAD672-481E-66B5-0A2A-76262A499A0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7CA8E5B7-5A9B-AD7B-E49A-CD4515A8DE3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3F1ED78B-F634-6E9E-3E3B-CBDC9C79040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99F32344-3F72-81CD-729B-490D0EEF66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5F165EDA-C15E-616F-5AE3-C2897F8F7D9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33" name="矩形: 圆角 232">
                    <a:extLst>
                      <a:ext uri="{FF2B5EF4-FFF2-40B4-BE49-F238E27FC236}">
                        <a16:creationId xmlns:a16="http://schemas.microsoft.com/office/drawing/2014/main" id="{81469042-351B-8E3F-3947-FF0BF7C2DA5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E9077C4-430B-88E9-8C7E-400996ACAA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5594C8FA-C966-6C1F-6DC9-BA0A7AF942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36D6FD15-42A8-B4C8-654F-78E7CC456D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2" name="图形 231">
                  <a:extLst>
                    <a:ext uri="{FF2B5EF4-FFF2-40B4-BE49-F238E27FC236}">
                      <a16:creationId xmlns:a16="http://schemas.microsoft.com/office/drawing/2014/main" id="{45916B55-4C69-A778-AC15-D967ACC57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C7F68B2A-9B0B-7BE3-34B8-92DA7CD7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14B042-0D21-DF76-9720-0F71D04140F8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45E74FAE-C135-3038-115C-F8C89C0A4664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171FE39D-D539-D13D-FEAD-0760C39DE63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0A99A18C-CB5B-19DA-8648-9AB181AEE8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DE1744F7-3B3B-5ADF-5227-D32160172A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608870C5-191A-0091-1E94-D7148A9FB1D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BE08AFE-610E-1656-C090-C88E9124C43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BA9457AD-8C12-F449-92ED-E20AF53650C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197CC8A-91CB-8631-93B6-56F53652B7C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A283E90A-8337-4129-7AB5-954AE96D5C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92D6968-8371-0DC5-028B-E0595E10B48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A52CFC4-B96B-83B1-C789-A5D5AF33D66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033CAB7-F30D-C049-53D9-D98117BCF13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AB56B37-9DE5-A1C8-FB19-4C9966C63D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45A74DA8-2C7D-510E-6472-31933EEAEBD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5AE1C424-FFE9-E032-D44E-16DCB13C4C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18CC4A84-FC4E-88B6-9E41-2284B368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F1B93A6-EC9B-6A1D-6EAD-5B4873E128AD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1597526D-F4FE-2975-0FF7-F5501F434BF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2D8DA10C-CAD1-CB6F-7600-BAC4B5B7C1C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BB21B5FB-D7EE-377A-8134-59DA9207187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D18451C6-B269-525E-7735-1604FEF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31" y="5622253"/>
              <a:ext cx="3260435" cy="67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1EADCE6-D6BC-123F-F15C-E0A07A5F2296}"/>
              </a:ext>
            </a:extLst>
          </p:cNvPr>
          <p:cNvSpPr/>
          <p:nvPr/>
        </p:nvSpPr>
        <p:spPr>
          <a:xfrm>
            <a:off x="2693907" y="978707"/>
            <a:ext cx="2793600" cy="4017600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8AF4092-4532-2748-7073-B83AB025E668}"/>
              </a:ext>
            </a:extLst>
          </p:cNvPr>
          <p:cNvSpPr/>
          <p:nvPr/>
        </p:nvSpPr>
        <p:spPr>
          <a:xfrm>
            <a:off x="3115921" y="2452325"/>
            <a:ext cx="19495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Triple</a:t>
            </a:r>
          </a:p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Decoder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D95258F-6369-2DB4-2916-1AE1FE9CC8E5}"/>
              </a:ext>
            </a:extLst>
          </p:cNvPr>
          <p:cNvGrpSpPr/>
          <p:nvPr/>
        </p:nvGrpSpPr>
        <p:grpSpPr>
          <a:xfrm>
            <a:off x="3172828" y="3785089"/>
            <a:ext cx="1835759" cy="1010713"/>
            <a:chOff x="4279792" y="5967554"/>
            <a:chExt cx="1835759" cy="1010713"/>
          </a:xfrm>
        </p:grpSpPr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A7B9E103-AC1E-EDA1-AAC5-76641649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ED88ED4-4CF5-C3AB-DF37-8C9D685CED9D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pic>
        <p:nvPicPr>
          <p:cNvPr id="306" name="图片 305">
            <a:extLst>
              <a:ext uri="{FF2B5EF4-FFF2-40B4-BE49-F238E27FC236}">
                <a16:creationId xmlns:a16="http://schemas.microsoft.com/office/drawing/2014/main" id="{7222DFDC-1D7A-A470-2CD2-6AC8B5DED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1331056"/>
            <a:ext cx="1883827" cy="1066892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0400463-8F68-9A7B-1122-D3EAC2EB2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2" y="1041471"/>
            <a:ext cx="1231499" cy="1646063"/>
          </a:xfrm>
          <a:prstGeom prst="rect">
            <a:avLst/>
          </a:prstGeom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7159A6DF-B7F8-B63A-7065-736CD5ACF725}"/>
              </a:ext>
            </a:extLst>
          </p:cNvPr>
          <p:cNvGrpSpPr/>
          <p:nvPr/>
        </p:nvGrpSpPr>
        <p:grpSpPr>
          <a:xfrm>
            <a:off x="6824920" y="1041471"/>
            <a:ext cx="2944787" cy="4017600"/>
            <a:chOff x="2846307" y="1131107"/>
            <a:chExt cx="2944787" cy="40176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A1223DE5-3E72-F815-6AE7-DE305124CC60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61E82A8-0585-84B5-1766-B7539B518855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1748B99-190D-50C8-4CC7-7A0D3D54A58F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313" name="图形 312">
                <a:extLst>
                  <a:ext uri="{FF2B5EF4-FFF2-40B4-BE49-F238E27FC236}">
                    <a16:creationId xmlns:a16="http://schemas.microsoft.com/office/drawing/2014/main" id="{DD00D460-AA9A-6695-FEC3-132D61B18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EA8191E6-1BA4-08C5-76E1-F1B8DF552D8C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A7C62F87-F5CE-BE3F-58E6-D7180058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214A2B4F-3E19-0A56-554C-80763D7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391EFF7-3751-327D-8EE5-CA636466DC17}"/>
              </a:ext>
            </a:extLst>
          </p:cNvPr>
          <p:cNvGrpSpPr/>
          <p:nvPr/>
        </p:nvGrpSpPr>
        <p:grpSpPr>
          <a:xfrm>
            <a:off x="6591456" y="1165428"/>
            <a:ext cx="2944787" cy="4017600"/>
            <a:chOff x="2846307" y="1131107"/>
            <a:chExt cx="2944787" cy="4017600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74FE2B0E-D90F-7527-A2F5-BF7E7DCBC583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39C8C4-2864-CC16-D864-7F55EAFC983B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DE12AF1-2A01-E0B0-030C-25411B434839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E53B9EF8-428C-C04B-EC17-545EF1B8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3A981A4-6625-6A5D-1F55-B91EC2C028A0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30728CF-9305-6CAD-7793-90982FBD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183A8849-2F3B-E6CA-70E3-F2EB3A81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1CB89-4CD7-06A6-ED37-EBBA0B5E9083}"/>
              </a:ext>
            </a:extLst>
          </p:cNvPr>
          <p:cNvGrpSpPr/>
          <p:nvPr/>
        </p:nvGrpSpPr>
        <p:grpSpPr>
          <a:xfrm>
            <a:off x="2859170" y="1164827"/>
            <a:ext cx="2793600" cy="4018201"/>
            <a:chOff x="5493522" y="507730"/>
            <a:chExt cx="2793600" cy="4018201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26CB880D-2394-A309-7B69-54A9B162C766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904854FF-AA22-1F8E-4981-59068EA8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BD347A82-0FA7-78C2-D77E-77509D7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43792CE-40B3-B702-AFCC-DD7F4A3A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314713"/>
              <a:ext cx="2011854" cy="1146147"/>
            </a:xfrm>
            <a:prstGeom prst="rect">
              <a:avLst/>
            </a:prstGeom>
          </p:spPr>
        </p:pic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9F57BA5-4065-87BF-12B5-4662593AF03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99" name="图片 198">
            <a:extLst>
              <a:ext uri="{FF2B5EF4-FFF2-40B4-BE49-F238E27FC236}">
                <a16:creationId xmlns:a16="http://schemas.microsoft.com/office/drawing/2014/main" id="{04C6C885-D34C-EF48-9A85-BBB8D25D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6" y="2733739"/>
            <a:ext cx="2810500" cy="4035902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51C8DCC4-4A30-4B99-2283-40ABC8BBC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4" y="2745426"/>
            <a:ext cx="295072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80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1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2" y="2283004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8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6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1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7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6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311010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2" y="3060108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8" y="3239479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4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6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1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24986" y="4464303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30E5818-D1FC-2CF9-9BA0-BC562F0A0760}"/>
              </a:ext>
            </a:extLst>
          </p:cNvPr>
          <p:cNvSpPr txBox="1"/>
          <p:nvPr/>
        </p:nvSpPr>
        <p:spPr>
          <a:xfrm>
            <a:off x="6725920" y="1493520"/>
            <a:ext cx="42030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BB2100-5D3F-A4D2-743E-C2122A3E5FD0}"/>
              </a:ext>
            </a:extLst>
          </p:cNvPr>
          <p:cNvSpPr txBox="1"/>
          <p:nvPr/>
        </p:nvSpPr>
        <p:spPr>
          <a:xfrm>
            <a:off x="7185289" y="1505466"/>
            <a:ext cx="338554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E2EBAC-0B3C-9B29-5EC1-AF800C59297A}"/>
              </a:ext>
            </a:extLst>
          </p:cNvPr>
          <p:cNvSpPr txBox="1"/>
          <p:nvPr/>
        </p:nvSpPr>
        <p:spPr>
          <a:xfrm>
            <a:off x="7711440" y="1497092"/>
            <a:ext cx="31931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51B72B22-EC14-7153-5EB9-6F1C4C15500B}"/>
              </a:ext>
            </a:extLst>
          </p:cNvPr>
          <p:cNvGrpSpPr/>
          <p:nvPr/>
        </p:nvGrpSpPr>
        <p:grpSpPr>
          <a:xfrm>
            <a:off x="5766678" y="4471363"/>
            <a:ext cx="1079468" cy="1079469"/>
            <a:chOff x="5774479" y="4471363"/>
            <a:chExt cx="1079468" cy="10794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35EA03-653C-337F-28D8-DA30812548D3}"/>
                </a:ext>
              </a:extLst>
            </p:cNvPr>
            <p:cNvGrpSpPr/>
            <p:nvPr/>
          </p:nvGrpSpPr>
          <p:grpSpPr>
            <a:xfrm>
              <a:off x="5774479" y="4471363"/>
              <a:ext cx="1079468" cy="1079469"/>
              <a:chOff x="3884687" y="3391878"/>
              <a:chExt cx="1913579" cy="191357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8BC83B3-EE09-0E04-D490-42CC76FCEB8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8E6888-99EB-352D-6732-44281442C76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B820A5B6-A322-20BB-F8C7-B7951C6E6107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AC54FFA-9040-3C45-72A9-840E73B1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3FB4FA2-7A61-9772-98A9-6EC63909371D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291F353-366D-FB81-5574-31E85AB27B4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BB945-9CA4-5885-BAB8-D915F8D75CAB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953A6A4-5F26-1C3B-5731-3B159472B6C9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11BE58-DE05-0E39-21B5-E33D909ABD71}"/>
                  </a:ext>
                </a:extLst>
              </p:cNvPr>
              <p:cNvCxnSpPr>
                <a:cxnSpLocks/>
                <a:endCxn id="46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41716A-8BD9-AEB9-8FBF-48519A461AC2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73CE44D-C069-AD94-3BB4-007AE478E592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FC9F893-0DCB-AE07-FD8F-CDF44891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83" y="4888810"/>
              <a:ext cx="396274" cy="481626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2143AAE-E743-68EC-10C0-277FE84C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202" y="4533137"/>
              <a:ext cx="353599" cy="48162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C80D706-2A14-3301-0451-B7F8100C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644" y="4624224"/>
              <a:ext cx="347502" cy="487722"/>
            </a:xfrm>
            <a:prstGeom prst="rect">
              <a:avLst/>
            </a:prstGeom>
          </p:spPr>
        </p:pic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030A7A5-93B3-A5A1-DD23-887542C06FDE}"/>
              </a:ext>
            </a:extLst>
          </p:cNvPr>
          <p:cNvSpPr txBox="1"/>
          <p:nvPr/>
        </p:nvSpPr>
        <p:spPr>
          <a:xfrm>
            <a:off x="852689" y="223379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convtranse</a:t>
            </a:r>
            <a:endParaRPr lang="zh-CN" altLang="en-US" sz="2400" b="1" dirty="0"/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A442301A-BA7B-620F-0BB8-C180C0175F57}"/>
              </a:ext>
            </a:extLst>
          </p:cNvPr>
          <p:cNvGrpSpPr/>
          <p:nvPr/>
        </p:nvGrpSpPr>
        <p:grpSpPr>
          <a:xfrm>
            <a:off x="576802" y="3084280"/>
            <a:ext cx="1709122" cy="850489"/>
            <a:chOff x="1005089" y="1997368"/>
            <a:chExt cx="1709122" cy="85048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F473740-CBED-DE38-F946-05E7FE123F9E}"/>
                </a:ext>
              </a:extLst>
            </p:cNvPr>
            <p:cNvGrpSpPr/>
            <p:nvPr/>
          </p:nvGrpSpPr>
          <p:grpSpPr>
            <a:xfrm>
              <a:off x="1684486" y="2161605"/>
              <a:ext cx="363243" cy="242162"/>
              <a:chOff x="4267200" y="4276314"/>
              <a:chExt cx="363243" cy="242162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812E9A7-4ADA-1C72-7330-FBB75510794C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8035DED-F144-530E-A67E-35F00D6A69FD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BD4824C-428B-ECC5-51E4-229632387501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E2C7F7-5132-8281-AC7E-90F557F71D6F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DACA901-99B6-BEB1-B6A6-A9593E482456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97991E5-692D-A0A7-AE58-EBB1199BD939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40FE61A8-989A-9DF6-7128-22CF4F71D4BC}"/>
                </a:ext>
              </a:extLst>
            </p:cNvPr>
            <p:cNvGrpSpPr/>
            <p:nvPr/>
          </p:nvGrpSpPr>
          <p:grpSpPr>
            <a:xfrm>
              <a:off x="1463410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B12BEDED-2B2C-9E41-27EF-A6A86534E68D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7B328528-2174-2D9E-BD87-077822B93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6DA0E678-8FA5-EF9B-95E9-CBBE4915C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DC643AE4-D8F2-73D4-BC9B-AEF1217B9628}"/>
                </a:ext>
              </a:extLst>
            </p:cNvPr>
            <p:cNvSpPr txBox="1"/>
            <p:nvPr/>
          </p:nvSpPr>
          <p:spPr>
            <a:xfrm>
              <a:off x="1005089" y="2386192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convtranse</a:t>
              </a:r>
              <a:endParaRPr lang="zh-CN" altLang="en-US" sz="2400" b="1" dirty="0"/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D9FB3B29-F83D-35AD-AFEF-17F0B5E6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6" y="1779966"/>
            <a:ext cx="1883827" cy="1066892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F2D81046-E421-92A5-77EA-E1ED7CF006DE}"/>
              </a:ext>
            </a:extLst>
          </p:cNvPr>
          <p:cNvSpPr txBox="1"/>
          <p:nvPr/>
        </p:nvSpPr>
        <p:spPr>
          <a:xfrm>
            <a:off x="5792490" y="560234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rotate</a:t>
            </a:r>
            <a:endParaRPr lang="zh-CN" altLang="en-US" sz="2400" b="1" dirty="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78C1E3C-1E9B-058E-9006-62F54342B141}"/>
              </a:ext>
            </a:extLst>
          </p:cNvPr>
          <p:cNvGrpSpPr/>
          <p:nvPr/>
        </p:nvGrpSpPr>
        <p:grpSpPr>
          <a:xfrm>
            <a:off x="7491024" y="4685092"/>
            <a:ext cx="1079468" cy="1432663"/>
            <a:chOff x="7491024" y="4685092"/>
            <a:chExt cx="1079468" cy="1432663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994404-1058-11E5-D4BD-3488B650B782}"/>
                </a:ext>
              </a:extLst>
            </p:cNvPr>
            <p:cNvGrpSpPr/>
            <p:nvPr/>
          </p:nvGrpSpPr>
          <p:grpSpPr>
            <a:xfrm>
              <a:off x="7491024" y="4685092"/>
              <a:ext cx="1079468" cy="1079469"/>
              <a:chOff x="5774479" y="4471363"/>
              <a:chExt cx="1079468" cy="107946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79EEF88-BF96-B6D9-8191-1CF5835B1866}"/>
                  </a:ext>
                </a:extLst>
              </p:cNvPr>
              <p:cNvGrpSpPr/>
              <p:nvPr/>
            </p:nvGrpSpPr>
            <p:grpSpPr>
              <a:xfrm>
                <a:off x="5774479" y="4471363"/>
                <a:ext cx="1079468" cy="1079469"/>
                <a:chOff x="3884687" y="3391878"/>
                <a:chExt cx="1913579" cy="1913579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DEF4B5DC-7705-866B-772D-4238ADB5E91D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2BAF2754-79D3-8EBF-3B04-3FF0959D33A0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65" name="直接箭头连接符 264">
                    <a:extLst>
                      <a:ext uri="{FF2B5EF4-FFF2-40B4-BE49-F238E27FC236}">
                        <a16:creationId xmlns:a16="http://schemas.microsoft.com/office/drawing/2014/main" id="{DCDCC2C9-5001-A793-D3C6-B6DC42B72E6F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箭头连接符 265">
                    <a:extLst>
                      <a:ext uri="{FF2B5EF4-FFF2-40B4-BE49-F238E27FC236}">
                        <a16:creationId xmlns:a16="http://schemas.microsoft.com/office/drawing/2014/main" id="{DEA8E75D-14EC-DCAE-E0B4-C3FF2D2D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46F015DE-2EB0-E812-DAF4-08580044E1A2}"/>
                    </a:ext>
                  </a:extLst>
                </p:cNvPr>
                <p:cNvCxnSpPr>
                  <a:stCxn id="256" idx="7"/>
                  <a:endCxn id="25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6236AC87-46A3-B133-2BA6-451359093F4E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E129FDC-1167-9E07-22B9-F47F6CC93BFF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10805D5-30BE-723A-EA45-DE040FC3E7AC}"/>
                    </a:ext>
                  </a:extLst>
                </p:cNvPr>
                <p:cNvCxnSpPr>
                  <a:cxnSpLocks/>
                  <a:stCxn id="25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D87C716-9F6A-EC4D-5143-C7CC387FECAB}"/>
                    </a:ext>
                  </a:extLst>
                </p:cNvPr>
                <p:cNvCxnSpPr>
                  <a:cxnSpLocks/>
                  <a:endCxn id="25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80215B07-3E66-4ABC-FD78-CA87B624595D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FF31E4A3-FF45-436F-B335-07A16130AE2F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DA42B947-8071-82B2-DF1F-0B004E2C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883" y="4888810"/>
                <a:ext cx="396274" cy="481626"/>
              </a:xfrm>
              <a:prstGeom prst="rect">
                <a:avLst/>
              </a:prstGeom>
            </p:spPr>
          </p:pic>
          <p:pic>
            <p:nvPicPr>
              <p:cNvPr id="254" name="图片 253">
                <a:extLst>
                  <a:ext uri="{FF2B5EF4-FFF2-40B4-BE49-F238E27FC236}">
                    <a16:creationId xmlns:a16="http://schemas.microsoft.com/office/drawing/2014/main" id="{109518C8-EF19-A4F0-75DC-79252DAF6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9202" y="4533137"/>
                <a:ext cx="353599" cy="481626"/>
              </a:xfrm>
              <a:prstGeom prst="rect">
                <a:avLst/>
              </a:prstGeom>
            </p:spPr>
          </p:pic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0A9507E-B989-7402-7D1A-74BAA4AF2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644" y="4624224"/>
                <a:ext cx="347502" cy="487722"/>
              </a:xfrm>
              <a:prstGeom prst="rect">
                <a:avLst/>
              </a:prstGeom>
            </p:spPr>
          </p:pic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248F4BD-3692-405A-98F3-7900E7A22FAF}"/>
                </a:ext>
              </a:extLst>
            </p:cNvPr>
            <p:cNvSpPr txBox="1"/>
            <p:nvPr/>
          </p:nvSpPr>
          <p:spPr>
            <a:xfrm>
              <a:off x="7516836" y="565609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rotate</a:t>
              </a:r>
              <a:endParaRPr lang="zh-CN" altLang="en-US" sz="2400" b="1" dirty="0"/>
            </a:p>
          </p:txBody>
        </p:sp>
      </p:grpSp>
      <p:pic>
        <p:nvPicPr>
          <p:cNvPr id="275" name="图片 274">
            <a:extLst>
              <a:ext uri="{FF2B5EF4-FFF2-40B4-BE49-F238E27FC236}">
                <a16:creationId xmlns:a16="http://schemas.microsoft.com/office/drawing/2014/main" id="{026F9FB3-A4C6-6C67-81FB-15079044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2605968"/>
            <a:ext cx="1231499" cy="1646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/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9" name="图片 278">
            <a:extLst>
              <a:ext uri="{FF2B5EF4-FFF2-40B4-BE49-F238E27FC236}">
                <a16:creationId xmlns:a16="http://schemas.microsoft.com/office/drawing/2014/main" id="{7B2E5FF1-5014-8E50-4F66-D1F049AB2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7" y="1636772"/>
            <a:ext cx="87180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3614D-0493-37E1-25A0-C781FE29BDA3}"/>
              </a:ext>
            </a:extLst>
          </p:cNvPr>
          <p:cNvSpPr/>
          <p:nvPr/>
        </p:nvSpPr>
        <p:spPr>
          <a:xfrm>
            <a:off x="1505979" y="1522080"/>
            <a:ext cx="2832827" cy="1064482"/>
          </a:xfrm>
          <a:prstGeom prst="roundRect">
            <a:avLst/>
          </a:prstGeom>
          <a:solidFill>
            <a:srgbClr val="FFF5D3"/>
          </a:solidFill>
          <a:ln>
            <a:solidFill>
              <a:srgbClr val="B692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9B1D85-3294-52D4-1BE0-498BB52B634C}"/>
              </a:ext>
            </a:extLst>
          </p:cNvPr>
          <p:cNvGrpSpPr/>
          <p:nvPr/>
        </p:nvGrpSpPr>
        <p:grpSpPr>
          <a:xfrm>
            <a:off x="9033236" y="4727410"/>
            <a:ext cx="987450" cy="845266"/>
            <a:chOff x="5267220" y="2173402"/>
            <a:chExt cx="1042506" cy="892394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5728D2C-71CC-C1B1-9414-BB3704AB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06" y="2173402"/>
              <a:ext cx="993734" cy="371888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5C9E791-8E01-F3F2-238E-539FD056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20" y="2700004"/>
              <a:ext cx="1042506" cy="365792"/>
            </a:xfrm>
            <a:prstGeom prst="rect">
              <a:avLst/>
            </a:prstGeom>
          </p:spPr>
        </p:pic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3A5FCA-4955-131F-2749-909B71E9C3E8}"/>
              </a:ext>
            </a:extLst>
          </p:cNvPr>
          <p:cNvSpPr/>
          <p:nvPr/>
        </p:nvSpPr>
        <p:spPr>
          <a:xfrm>
            <a:off x="63878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CE9C375-5B82-2DBB-8DCA-E6B5BECF502A}"/>
              </a:ext>
            </a:extLst>
          </p:cNvPr>
          <p:cNvSpPr/>
          <p:nvPr/>
        </p:nvSpPr>
        <p:spPr>
          <a:xfrm>
            <a:off x="6908800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DE2DB96-4AEF-C69F-ECA4-A78D1003633F}"/>
              </a:ext>
            </a:extLst>
          </p:cNvPr>
          <p:cNvSpPr/>
          <p:nvPr/>
        </p:nvSpPr>
        <p:spPr>
          <a:xfrm>
            <a:off x="7428196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743D09A-CE1D-E120-8E04-D1DD86E5BB74}"/>
              </a:ext>
            </a:extLst>
          </p:cNvPr>
          <p:cNvSpPr/>
          <p:nvPr/>
        </p:nvSpPr>
        <p:spPr>
          <a:xfrm>
            <a:off x="79475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6290C93-EABE-A06F-AF09-8B8960284219}"/>
              </a:ext>
            </a:extLst>
          </p:cNvPr>
          <p:cNvSpPr/>
          <p:nvPr/>
        </p:nvSpPr>
        <p:spPr>
          <a:xfrm>
            <a:off x="63956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6EB9A3E-D849-A9A8-D31E-1DEC86A6CCD8}"/>
              </a:ext>
            </a:extLst>
          </p:cNvPr>
          <p:cNvSpPr/>
          <p:nvPr/>
        </p:nvSpPr>
        <p:spPr>
          <a:xfrm>
            <a:off x="69155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44492CC-8711-E598-A4A6-CF6F3951B26B}"/>
              </a:ext>
            </a:extLst>
          </p:cNvPr>
          <p:cNvSpPr/>
          <p:nvPr/>
        </p:nvSpPr>
        <p:spPr>
          <a:xfrm>
            <a:off x="79553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236B3F5D-C5B2-B96F-474D-547E8210B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544" y="3574148"/>
            <a:ext cx="504896" cy="504896"/>
          </a:xfrm>
          <a:prstGeom prst="rect">
            <a:avLst/>
          </a:prstGeom>
        </p:spPr>
      </p:pic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B3CBE4-FF8D-F5B8-ED2A-898EBED62474}"/>
              </a:ext>
            </a:extLst>
          </p:cNvPr>
          <p:cNvSpPr/>
          <p:nvPr/>
        </p:nvSpPr>
        <p:spPr>
          <a:xfrm>
            <a:off x="74354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图形 91">
            <a:extLst>
              <a:ext uri="{FF2B5EF4-FFF2-40B4-BE49-F238E27FC236}">
                <a16:creationId xmlns:a16="http://schemas.microsoft.com/office/drawing/2014/main" id="{BB2CE8AD-D37C-1992-BAAE-3227BF46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892" y="4090865"/>
            <a:ext cx="504896" cy="504896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1A9748E-9933-CEAD-4EDD-2E192CBC21B9}"/>
              </a:ext>
            </a:extLst>
          </p:cNvPr>
          <p:cNvSpPr txBox="1"/>
          <p:nvPr/>
        </p:nvSpPr>
        <p:spPr>
          <a:xfrm>
            <a:off x="5242580" y="502734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[entity]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4FD255-0F2E-3E0D-D3C7-0AC466E0A9AC}"/>
              </a:ext>
            </a:extLst>
          </p:cNvPr>
          <p:cNvSpPr txBox="1"/>
          <p:nvPr/>
        </p:nvSpPr>
        <p:spPr>
          <a:xfrm>
            <a:off x="5269834" y="554597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[score]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1573ABA-E623-D80A-0C9E-5963819DE5C4}"/>
              </a:ext>
            </a:extLst>
          </p:cNvPr>
          <p:cNvSpPr/>
          <p:nvPr/>
        </p:nvSpPr>
        <p:spPr>
          <a:xfrm>
            <a:off x="64358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26B60F8-2E08-B1AD-DF26-FE7CA4605294}"/>
              </a:ext>
            </a:extLst>
          </p:cNvPr>
          <p:cNvSpPr/>
          <p:nvPr/>
        </p:nvSpPr>
        <p:spPr>
          <a:xfrm>
            <a:off x="6956772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5FD229-97E0-76CC-34EA-9B02ADFCB587}"/>
              </a:ext>
            </a:extLst>
          </p:cNvPr>
          <p:cNvSpPr/>
          <p:nvPr/>
        </p:nvSpPr>
        <p:spPr>
          <a:xfrm>
            <a:off x="7476168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72B18C-0F0C-F95F-0231-9441EA116F61}"/>
              </a:ext>
            </a:extLst>
          </p:cNvPr>
          <p:cNvSpPr/>
          <p:nvPr/>
        </p:nvSpPr>
        <p:spPr>
          <a:xfrm>
            <a:off x="79955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258F520-C0B9-D79C-9EC9-CF26DE075163}"/>
              </a:ext>
            </a:extLst>
          </p:cNvPr>
          <p:cNvSpPr/>
          <p:nvPr/>
        </p:nvSpPr>
        <p:spPr>
          <a:xfrm>
            <a:off x="64436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F0853C0-E0AC-9DFB-881A-31C4802F3BE0}"/>
              </a:ext>
            </a:extLst>
          </p:cNvPr>
          <p:cNvSpPr/>
          <p:nvPr/>
        </p:nvSpPr>
        <p:spPr>
          <a:xfrm>
            <a:off x="69635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9A90D74-1723-9B1F-47D3-929DD2158009}"/>
              </a:ext>
            </a:extLst>
          </p:cNvPr>
          <p:cNvSpPr/>
          <p:nvPr/>
        </p:nvSpPr>
        <p:spPr>
          <a:xfrm>
            <a:off x="80033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124" name="图形 123">
            <a:extLst>
              <a:ext uri="{FF2B5EF4-FFF2-40B4-BE49-F238E27FC236}">
                <a16:creationId xmlns:a16="http://schemas.microsoft.com/office/drawing/2014/main" id="{42883B36-B6C0-DBCB-6ECC-D9375DEF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516" y="5014260"/>
            <a:ext cx="504896" cy="504896"/>
          </a:xfrm>
          <a:prstGeom prst="rect">
            <a:avLst/>
          </a:prstGeom>
        </p:spPr>
      </p:pic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8D58930-C3FF-57D1-C5AA-3137E3AC2E66}"/>
              </a:ext>
            </a:extLst>
          </p:cNvPr>
          <p:cNvSpPr/>
          <p:nvPr/>
        </p:nvSpPr>
        <p:spPr>
          <a:xfrm>
            <a:off x="74834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形 125">
            <a:extLst>
              <a:ext uri="{FF2B5EF4-FFF2-40B4-BE49-F238E27FC236}">
                <a16:creationId xmlns:a16="http://schemas.microsoft.com/office/drawing/2014/main" id="{1479D32B-AB0E-45C5-CBF6-996E3345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864" y="5530977"/>
            <a:ext cx="504896" cy="504896"/>
          </a:xfrm>
          <a:prstGeom prst="rect">
            <a:avLst/>
          </a:prstGeom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B909F7B-F533-2AF2-26D0-3F37B47FC4B4}"/>
              </a:ext>
            </a:extLst>
          </p:cNvPr>
          <p:cNvGrpSpPr/>
          <p:nvPr/>
        </p:nvGrpSpPr>
        <p:grpSpPr>
          <a:xfrm>
            <a:off x="7410704" y="1563034"/>
            <a:ext cx="3281660" cy="1039532"/>
            <a:chOff x="5394980" y="5150125"/>
            <a:chExt cx="3281660" cy="103953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C9D3B0-B923-08A0-8640-0C4CA151BA4D}"/>
                </a:ext>
              </a:extLst>
            </p:cNvPr>
            <p:cNvSpPr txBox="1"/>
            <p:nvPr/>
          </p:nvSpPr>
          <p:spPr>
            <a:xfrm>
              <a:off x="5394980" y="5179747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[entity]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11C60A9-DE9D-4A74-F229-738EB1BE65BC}"/>
                </a:ext>
              </a:extLst>
            </p:cNvPr>
            <p:cNvSpPr txBox="1"/>
            <p:nvPr/>
          </p:nvSpPr>
          <p:spPr>
            <a:xfrm>
              <a:off x="5422234" y="5698371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[score]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E6C086BC-D8D5-4C79-71F7-EFCFF7D82F4B}"/>
                </a:ext>
              </a:extLst>
            </p:cNvPr>
            <p:cNvSpPr/>
            <p:nvPr/>
          </p:nvSpPr>
          <p:spPr>
            <a:xfrm>
              <a:off x="65882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77D17A2C-9F3F-455C-3422-A897FC5AA68A}"/>
                </a:ext>
              </a:extLst>
            </p:cNvPr>
            <p:cNvSpPr/>
            <p:nvPr/>
          </p:nvSpPr>
          <p:spPr>
            <a:xfrm>
              <a:off x="7109172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83B87AF-408D-EA77-C258-E9B1ED12B320}"/>
                </a:ext>
              </a:extLst>
            </p:cNvPr>
            <p:cNvSpPr/>
            <p:nvPr/>
          </p:nvSpPr>
          <p:spPr>
            <a:xfrm>
              <a:off x="7628568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2E0E222-7556-1D19-7A3C-3ADAC347C89E}"/>
                </a:ext>
              </a:extLst>
            </p:cNvPr>
            <p:cNvSpPr/>
            <p:nvPr/>
          </p:nvSpPr>
          <p:spPr>
            <a:xfrm>
              <a:off x="81479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38D6994-7842-EC0F-4976-417F6E3F5BE7}"/>
                </a:ext>
              </a:extLst>
            </p:cNvPr>
            <p:cNvSpPr/>
            <p:nvPr/>
          </p:nvSpPr>
          <p:spPr>
            <a:xfrm>
              <a:off x="65960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E06F6292-C994-F1A8-7E6E-3A3E14570B55}"/>
                </a:ext>
              </a:extLst>
            </p:cNvPr>
            <p:cNvSpPr/>
            <p:nvPr/>
          </p:nvSpPr>
          <p:spPr>
            <a:xfrm>
              <a:off x="71159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446C8FF-740C-23EF-39F6-58DE638B4AFC}"/>
                </a:ext>
              </a:extLst>
            </p:cNvPr>
            <p:cNvSpPr/>
            <p:nvPr/>
          </p:nvSpPr>
          <p:spPr>
            <a:xfrm>
              <a:off x="81557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pic>
          <p:nvPicPr>
            <p:cNvPr id="137" name="图形 136">
              <a:extLst>
                <a:ext uri="{FF2B5EF4-FFF2-40B4-BE49-F238E27FC236}">
                  <a16:creationId xmlns:a16="http://schemas.microsoft.com/office/drawing/2014/main" id="{23845A69-F882-3FB5-9A00-787E9DF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916" y="5166660"/>
              <a:ext cx="504896" cy="504896"/>
            </a:xfrm>
            <a:prstGeom prst="rect">
              <a:avLst/>
            </a:prstGeom>
          </p:spPr>
        </p:pic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706CBE76-2D70-BE9E-866E-4AA5AD213FE4}"/>
                </a:ext>
              </a:extLst>
            </p:cNvPr>
            <p:cNvSpPr/>
            <p:nvPr/>
          </p:nvSpPr>
          <p:spPr>
            <a:xfrm>
              <a:off x="76358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9" name="图形 138">
              <a:extLst>
                <a:ext uri="{FF2B5EF4-FFF2-40B4-BE49-F238E27FC236}">
                  <a16:creationId xmlns:a16="http://schemas.microsoft.com/office/drawing/2014/main" id="{CAADA368-BC58-922D-8A17-C600CE59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3264" y="5683377"/>
              <a:ext cx="504896" cy="504896"/>
            </a:xfrm>
            <a:prstGeom prst="rect">
              <a:avLst/>
            </a:prstGeom>
          </p:spPr>
        </p:pic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FCCA66A7-9D9E-53AC-8E09-D9FBF97C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5" y="2924452"/>
            <a:ext cx="3389670" cy="1170533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16E4F44A-ACEC-2AF5-CCF0-1F5346C05765}"/>
              </a:ext>
            </a:extLst>
          </p:cNvPr>
          <p:cNvSpPr txBox="1"/>
          <p:nvPr/>
        </p:nvSpPr>
        <p:spPr>
          <a:xfrm>
            <a:off x="1505979" y="176193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F7B38"/>
                </a:solidFill>
              </a:rPr>
              <a:t>score function</a:t>
            </a:r>
            <a:endParaRPr lang="zh-CN" altLang="en-US" sz="3200" b="1" dirty="0">
              <a:solidFill>
                <a:srgbClr val="CF7B38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FB622D-695B-9BB1-5AFC-B322CD735F77}"/>
              </a:ext>
            </a:extLst>
          </p:cNvPr>
          <p:cNvGrpSpPr/>
          <p:nvPr/>
        </p:nvGrpSpPr>
        <p:grpSpPr>
          <a:xfrm>
            <a:off x="1294688" y="3218093"/>
            <a:ext cx="2832827" cy="1064482"/>
            <a:chOff x="1658379" y="1674480"/>
            <a:chExt cx="2832827" cy="1064482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079DC2F-F4C3-5FD4-3CD7-914B94CAA536}"/>
                </a:ext>
              </a:extLst>
            </p:cNvPr>
            <p:cNvSpPr/>
            <p:nvPr/>
          </p:nvSpPr>
          <p:spPr>
            <a:xfrm>
              <a:off x="1658379" y="1674480"/>
              <a:ext cx="2832827" cy="1064482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37402C-3439-2F70-7F9B-C78EE3683E1F}"/>
                </a:ext>
              </a:extLst>
            </p:cNvPr>
            <p:cNvSpPr txBox="1"/>
            <p:nvPr/>
          </p:nvSpPr>
          <p:spPr>
            <a:xfrm>
              <a:off x="1658379" y="1914334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F7B38"/>
                  </a:solidFill>
                </a:rPr>
                <a:t>score function</a:t>
              </a:r>
              <a:endParaRPr lang="zh-CN" altLang="en-US" sz="3200" b="1" dirty="0">
                <a:solidFill>
                  <a:srgbClr val="CF7B38"/>
                </a:solidFill>
              </a:endParaRPr>
            </a:p>
          </p:txBody>
        </p:sp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6AA044D3-C3A6-6919-068D-BBA2321EE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3" y="4727410"/>
            <a:ext cx="3115326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4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9" y="2682017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E9EE9-8750-5F1C-0B91-86C574AB42D1}"/>
              </a:ext>
            </a:extLst>
          </p:cNvPr>
          <p:cNvSpPr/>
          <p:nvPr/>
        </p:nvSpPr>
        <p:spPr>
          <a:xfrm>
            <a:off x="354916" y="326686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655DCA-0F29-3363-A9B1-EC5F56F6B090}"/>
              </a:ext>
            </a:extLst>
          </p:cNvPr>
          <p:cNvSpPr/>
          <p:nvPr/>
        </p:nvSpPr>
        <p:spPr>
          <a:xfrm>
            <a:off x="898417" y="9104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AD43B-7B8A-E525-1076-2BE30BA7B58B}"/>
              </a:ext>
            </a:extLst>
          </p:cNvPr>
          <p:cNvSpPr/>
          <p:nvPr/>
        </p:nvSpPr>
        <p:spPr>
          <a:xfrm rot="1292704">
            <a:off x="1256381" y="11697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868EB6-6D66-BED0-8538-941EE553D6EB}"/>
              </a:ext>
            </a:extLst>
          </p:cNvPr>
          <p:cNvSpPr/>
          <p:nvPr/>
        </p:nvSpPr>
        <p:spPr>
          <a:xfrm rot="20688350">
            <a:off x="1073501" y="173274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490247-9C06-081C-C8BC-B9528179EA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67112" y="638882"/>
            <a:ext cx="284869" cy="325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1022D1-9C8D-ABDC-3BF1-AB5D1ECFC647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1210613" y="469956"/>
            <a:ext cx="161488" cy="49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DEC0AC-0AF2-2DAE-A183-9520467800D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81297" y="1276255"/>
            <a:ext cx="127153" cy="462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78EB37D-16A3-1824-95D1-B24F6A5B8F13}"/>
              </a:ext>
            </a:extLst>
          </p:cNvPr>
          <p:cNvSpPr/>
          <p:nvPr/>
        </p:nvSpPr>
        <p:spPr>
          <a:xfrm>
            <a:off x="343432" y="269885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95519D-89EC-E10A-6DC6-920D82DCED9D}"/>
              </a:ext>
            </a:extLst>
          </p:cNvPr>
          <p:cNvSpPr/>
          <p:nvPr/>
        </p:nvSpPr>
        <p:spPr>
          <a:xfrm>
            <a:off x="849082" y="32437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6E9695-DD1A-F928-44FD-6AC545552B44}"/>
              </a:ext>
            </a:extLst>
          </p:cNvPr>
          <p:cNvSpPr/>
          <p:nvPr/>
        </p:nvSpPr>
        <p:spPr>
          <a:xfrm rot="7042246">
            <a:off x="1740128" y="3490238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81A22B-C0C6-E8E5-2DE0-49D1CD0674B1}"/>
              </a:ext>
            </a:extLst>
          </p:cNvPr>
          <p:cNvSpPr/>
          <p:nvPr/>
        </p:nvSpPr>
        <p:spPr>
          <a:xfrm rot="20688350">
            <a:off x="1122835" y="3961142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6D0A50-289A-E051-FCA9-5324D1568F5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655628" y="3011050"/>
            <a:ext cx="247018" cy="28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02AD0-A34F-1BC3-0AFA-2E8D4282A174}"/>
              </a:ext>
            </a:extLst>
          </p:cNvPr>
          <p:cNvCxnSpPr>
            <a:cxnSpLocks/>
            <a:stCxn id="33" idx="4"/>
            <a:endCxn id="32" idx="7"/>
          </p:cNvCxnSpPr>
          <p:nvPr/>
        </p:nvCxnSpPr>
        <p:spPr>
          <a:xfrm flipH="1" flipV="1">
            <a:off x="1161278" y="3297316"/>
            <a:ext cx="599323" cy="29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B94D71-A04A-1566-F8CB-E0008107ACD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1031962" y="3609512"/>
            <a:ext cx="225822" cy="358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21486CB-B754-8E02-1699-3D4E9FC86D07}"/>
              </a:ext>
            </a:extLst>
          </p:cNvPr>
          <p:cNvSpPr txBox="1"/>
          <p:nvPr/>
        </p:nvSpPr>
        <p:spPr>
          <a:xfrm>
            <a:off x="729290" y="4598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A15E3E-7550-B4C6-D587-AC91E02CF438}"/>
              </a:ext>
            </a:extLst>
          </p:cNvPr>
          <p:cNvSpPr txBox="1"/>
          <p:nvPr/>
        </p:nvSpPr>
        <p:spPr>
          <a:xfrm>
            <a:off x="1228051" y="6524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429C84-221A-E7E7-895A-40D155A9BAE0}"/>
              </a:ext>
            </a:extLst>
          </p:cNvPr>
          <p:cNvSpPr txBox="1"/>
          <p:nvPr/>
        </p:nvSpPr>
        <p:spPr>
          <a:xfrm>
            <a:off x="845421" y="12525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F9F45FD-B4B9-F31A-0C83-3C44C281C7CA}"/>
              </a:ext>
            </a:extLst>
          </p:cNvPr>
          <p:cNvGrpSpPr/>
          <p:nvPr/>
        </p:nvGrpSpPr>
        <p:grpSpPr>
          <a:xfrm>
            <a:off x="2153263" y="135192"/>
            <a:ext cx="1802407" cy="2818380"/>
            <a:chOff x="1870280" y="1503029"/>
            <a:chExt cx="1267225" cy="1981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BBD0FF7-6367-4CE1-CD2B-BD5DDDCA92AD}"/>
                </a:ext>
              </a:extLst>
            </p:cNvPr>
            <p:cNvSpPr/>
            <p:nvPr/>
          </p:nvSpPr>
          <p:spPr>
            <a:xfrm>
              <a:off x="1870280" y="1712741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87B137-4BA6-C05D-3886-A6DBE24A56BE}"/>
                </a:ext>
              </a:extLst>
            </p:cNvPr>
            <p:cNvSpPr/>
            <p:nvPr/>
          </p:nvSpPr>
          <p:spPr>
            <a:xfrm>
              <a:off x="2413781" y="2296550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E77A19-BD4D-B487-FF13-94D7CB3C0095}"/>
                </a:ext>
              </a:extLst>
            </p:cNvPr>
            <p:cNvSpPr/>
            <p:nvPr/>
          </p:nvSpPr>
          <p:spPr>
            <a:xfrm rot="1292704">
              <a:off x="2771745" y="1503029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F81FA7-9A89-62C0-B179-10E2B225A1C1}"/>
                </a:ext>
              </a:extLst>
            </p:cNvPr>
            <p:cNvSpPr/>
            <p:nvPr/>
          </p:nvSpPr>
          <p:spPr>
            <a:xfrm rot="20688350">
              <a:off x="2588865" y="3118798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A84F85-ED4A-CD0A-1701-112A84092F70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>
              <a:off x="2182476" y="2024937"/>
              <a:ext cx="284869" cy="325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745CAF9-25FF-D68E-C337-AAFBDB6759D0}"/>
                </a:ext>
              </a:extLst>
            </p:cNvPr>
            <p:cNvCxnSpPr>
              <a:cxnSpLocks/>
              <a:stCxn id="53" idx="4"/>
              <a:endCxn id="52" idx="7"/>
            </p:cNvCxnSpPr>
            <p:nvPr/>
          </p:nvCxnSpPr>
          <p:spPr>
            <a:xfrm flipH="1">
              <a:off x="2725977" y="1856011"/>
              <a:ext cx="161488" cy="49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EBD9CF-B07A-1E83-37A9-B4BD621E995E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2596661" y="2662310"/>
              <a:ext cx="127153" cy="462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171841-A284-DD2B-A37B-0FAF24BF86FA}"/>
                </a:ext>
              </a:extLst>
            </p:cNvPr>
            <p:cNvSpPr txBox="1"/>
            <p:nvPr/>
          </p:nvSpPr>
          <p:spPr>
            <a:xfrm>
              <a:off x="2244654" y="18459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CF9150-CEBA-FB27-8EA2-5C8276C8733E}"/>
                </a:ext>
              </a:extLst>
            </p:cNvPr>
            <p:cNvSpPr txBox="1"/>
            <p:nvPr/>
          </p:nvSpPr>
          <p:spPr>
            <a:xfrm>
              <a:off x="2743415" y="203851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3677FF-91F7-2D56-A5AB-6D62FDEABD7F}"/>
                </a:ext>
              </a:extLst>
            </p:cNvPr>
            <p:cNvSpPr txBox="1"/>
            <p:nvPr/>
          </p:nvSpPr>
          <p:spPr>
            <a:xfrm>
              <a:off x="2360785" y="263855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B74FC-7329-42E1-E6A8-7BE40EE1FC9E}"/>
              </a:ext>
            </a:extLst>
          </p:cNvPr>
          <p:cNvSpPr txBox="1"/>
          <p:nvPr/>
        </p:nvSpPr>
        <p:spPr>
          <a:xfrm>
            <a:off x="1115973" y="35280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2C11C7-935F-5200-C8D8-48CCDD2421BB}"/>
              </a:ext>
            </a:extLst>
          </p:cNvPr>
          <p:cNvSpPr txBox="1"/>
          <p:nvPr/>
        </p:nvSpPr>
        <p:spPr>
          <a:xfrm>
            <a:off x="1394565" y="31376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23A329-0CB8-9400-ADD2-61FADE6A2103}"/>
              </a:ext>
            </a:extLst>
          </p:cNvPr>
          <p:cNvSpPr txBox="1"/>
          <p:nvPr/>
        </p:nvSpPr>
        <p:spPr>
          <a:xfrm>
            <a:off x="493542" y="30127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110A63-647C-BEE5-E243-6DD1790158DC}"/>
              </a:ext>
            </a:extLst>
          </p:cNvPr>
          <p:cNvGrpSpPr/>
          <p:nvPr/>
        </p:nvGrpSpPr>
        <p:grpSpPr>
          <a:xfrm>
            <a:off x="2153263" y="3111320"/>
            <a:ext cx="2561075" cy="2356487"/>
            <a:chOff x="1858796" y="4084909"/>
            <a:chExt cx="1763554" cy="1622674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47D4441-E826-BEF7-1978-5BB0DE4EFBBF}"/>
                </a:ext>
              </a:extLst>
            </p:cNvPr>
            <p:cNvSpPr/>
            <p:nvPr/>
          </p:nvSpPr>
          <p:spPr>
            <a:xfrm>
              <a:off x="1858796" y="4084909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969A3F2-FF5F-21A5-7518-F2E2A738E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447" y="4629806"/>
              <a:ext cx="359449" cy="3594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A39FAF-8E99-CE5B-BF02-39317639DAAC}"/>
                </a:ext>
              </a:extLst>
            </p:cNvPr>
            <p:cNvSpPr/>
            <p:nvPr/>
          </p:nvSpPr>
          <p:spPr>
            <a:xfrm rot="7042246">
              <a:off x="3262901" y="4878096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320533-825E-2ABF-DCDF-E14DE4181849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637482" y="5348134"/>
              <a:ext cx="359448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F3F51E-7B43-A7F1-2350-738352E26E22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165605" y="4391718"/>
              <a:ext cx="251482" cy="290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AF23A66-BEA4-2219-76E5-DB8CEA8AA1DE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 flipV="1">
              <a:off x="2671256" y="4682446"/>
              <a:ext cx="611765" cy="292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E040A40-D803-AB49-926D-3211CCAE14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>
              <a:off x="2544171" y="4989255"/>
              <a:ext cx="225931" cy="365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3238303-EA40-68C7-57B6-C240A5068BD4}"/>
                </a:ext>
              </a:extLst>
            </p:cNvPr>
            <p:cNvSpPr txBox="1"/>
            <p:nvPr/>
          </p:nvSpPr>
          <p:spPr>
            <a:xfrm>
              <a:off x="2594609" y="495679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72200F5-FD71-5573-1727-F4A29D44B92D}"/>
                </a:ext>
              </a:extLst>
            </p:cNvPr>
            <p:cNvSpPr txBox="1"/>
            <p:nvPr/>
          </p:nvSpPr>
          <p:spPr>
            <a:xfrm>
              <a:off x="2814217" y="45834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290478-41BF-A15B-84E2-95788AC764DA}"/>
                </a:ext>
              </a:extLst>
            </p:cNvPr>
            <p:cNvSpPr txBox="1"/>
            <p:nvPr/>
          </p:nvSpPr>
          <p:spPr>
            <a:xfrm>
              <a:off x="2094078" y="440365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9BA720C-B17E-C3BC-436E-9A120D6CFF42}"/>
              </a:ext>
            </a:extLst>
          </p:cNvPr>
          <p:cNvGrpSpPr/>
          <p:nvPr/>
        </p:nvGrpSpPr>
        <p:grpSpPr>
          <a:xfrm>
            <a:off x="6627908" y="837130"/>
            <a:ext cx="1964062" cy="2611815"/>
            <a:chOff x="6627908" y="837130"/>
            <a:chExt cx="1964062" cy="2611815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72522D-2BEB-0784-E5C7-8B87B6CA4DA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6450C7-E262-EDCF-6AAB-38E399A7C316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5EBE58F6-533F-2C11-DD8B-FF2D3DCB47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12173213-F15E-EA4D-B9AF-20744CBE4251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D693187-60CF-8C73-1D89-D704CD0D3F83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D8F7425B-3461-24DE-D2E9-90B94B31E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F6BB5D2E-BB8A-4981-C8C0-9E1CF6039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767DCBC6-92CC-658F-4C82-286690621CAA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525680AC-6A94-3F40-5F4C-1C95FD66FA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D966414D-D4A0-4142-D4CE-28F1B02C6A97}"/>
                        </a:ext>
                      </a:extLst>
                    </p:cNvPr>
                    <p:cNvCxnSpPr>
                      <a:cxnSpLocks/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F9CE28B2-EE3B-F802-1537-C7B308BC0366}"/>
                        </a:ext>
                      </a:extLst>
                    </p:cNvPr>
                    <p:cNvCxnSpPr>
                      <a:cxnSpLocks/>
                      <a:stCxn id="103" idx="4"/>
                      <a:endCxn id="102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0CA734CF-4138-9801-F6E0-4B538F32A3B5}"/>
                        </a:ext>
                      </a:extLst>
                    </p:cNvPr>
                    <p:cNvCxnSpPr>
                      <a:stCxn id="102" idx="4"/>
                      <a:endCxn id="104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EE760E29-AB20-0D6A-7A4B-D53F57171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D3A4C5AC-5503-A15D-5858-EDB9210A9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B7CD37BA-2FA3-5448-7A10-1C1F1EAE0D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EC7BFB2E-E840-0818-D71F-3C4DEDA56E5D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A5772005-AE0C-2910-C91E-087BED4FB531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EA98D467-AF3A-D003-2B04-B5DC3B7684B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4C0CFB08-D99E-C1B6-A402-6E6363E70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E3627FFB-5A99-296A-89B9-E28A06952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10F3CDC2-24CA-96D7-362C-E9443FAFA6C3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31629F94-516E-3762-B9C1-04B6513D1430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BCABC302-ED8D-3C0A-8DBC-47F8C9CFC583}"/>
                        </a:ext>
                      </a:extLst>
                    </p:cNvPr>
                    <p:cNvCxnSpPr>
                      <a:cxnSpLocks/>
                      <a:stCxn id="88" idx="5"/>
                      <a:endCxn id="89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559A25C5-590D-37B2-70DF-39362F1F3D32}"/>
                        </a:ext>
                      </a:extLst>
                    </p:cNvPr>
                    <p:cNvCxnSpPr>
                      <a:cxnSpLocks/>
                      <a:stCxn id="90" idx="4"/>
                      <a:endCxn id="89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53F29621-A160-6ADD-E9B1-FD4891F966B2}"/>
                        </a:ext>
                      </a:extLst>
                    </p:cNvPr>
                    <p:cNvCxnSpPr>
                      <a:cxnSpLocks/>
                      <a:stCxn id="89" idx="4"/>
                      <a:endCxn id="91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239A7F-5A03-5349-2383-375DD0E9C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4F363D5C-2F9B-7CCB-F176-EA0F7E9E1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91E669E9-6B6E-92AE-2D42-D4EE3F8E1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140" name="图形 139">
                <a:extLst>
                  <a:ext uri="{FF2B5EF4-FFF2-40B4-BE49-F238E27FC236}">
                    <a16:creationId xmlns:a16="http://schemas.microsoft.com/office/drawing/2014/main" id="{5BF63817-889C-951D-ABBA-B536EB9C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A573CE80-6F89-8CDF-309B-99F57CA12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213857E-69FA-D9A6-6250-908F525E125A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1BCC75E-E402-75F9-CEEB-C28393ADEC5C}"/>
              </a:ext>
            </a:extLst>
          </p:cNvPr>
          <p:cNvGrpSpPr/>
          <p:nvPr/>
        </p:nvGrpSpPr>
        <p:grpSpPr>
          <a:xfrm>
            <a:off x="7066939" y="3758550"/>
            <a:ext cx="1964064" cy="2611814"/>
            <a:chOff x="6627908" y="837130"/>
            <a:chExt cx="1964064" cy="261181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818DFD2-57FA-3CF3-46E1-05B25E397254}"/>
                </a:ext>
              </a:extLst>
            </p:cNvPr>
            <p:cNvGrpSpPr/>
            <p:nvPr/>
          </p:nvGrpSpPr>
          <p:grpSpPr>
            <a:xfrm>
              <a:off x="6627908" y="837130"/>
              <a:ext cx="1964064" cy="2611814"/>
              <a:chOff x="5528654" y="1116905"/>
              <a:chExt cx="2887008" cy="34696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12298631-3125-C92E-EF06-E333372A78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50995" y="1116905"/>
                <a:ext cx="1764667" cy="2401200"/>
                <a:chOff x="8618348" y="3347637"/>
                <a:chExt cx="2561075" cy="3484880"/>
              </a:xfrm>
            </p:grpSpPr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B8CD8112-D20B-41F8-7029-93AE7DD3D3FB}"/>
                    </a:ext>
                  </a:extLst>
                </p:cNvPr>
                <p:cNvSpPr/>
                <p:nvPr/>
              </p:nvSpPr>
              <p:spPr>
                <a:xfrm>
                  <a:off x="8662530" y="3347637"/>
                  <a:ext cx="2472710" cy="34848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C07C6F60-2CFF-E0F8-7763-FE1FAC394475}"/>
                    </a:ext>
                  </a:extLst>
                </p:cNvPr>
                <p:cNvGrpSpPr/>
                <p:nvPr/>
              </p:nvGrpSpPr>
              <p:grpSpPr>
                <a:xfrm rot="530823">
                  <a:off x="8618348" y="3911834"/>
                  <a:ext cx="2561075" cy="2356487"/>
                  <a:chOff x="1858796" y="4084909"/>
                  <a:chExt cx="1763554" cy="1622674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EBEF6798-0CB1-BBD5-6128-4001240CCBB4}"/>
                      </a:ext>
                    </a:extLst>
                  </p:cNvPr>
                  <p:cNvSpPr/>
                  <p:nvPr/>
                </p:nvSpPr>
                <p:spPr>
                  <a:xfrm>
                    <a:off x="1858796" y="4084909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DF7D514A-F732-6E5C-3723-8A5A74C8A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4447" y="4629806"/>
                    <a:ext cx="359449" cy="35944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B4245A15-4362-2FA7-6CDF-9F7DE4EC3619}"/>
                      </a:ext>
                    </a:extLst>
                  </p:cNvPr>
                  <p:cNvSpPr/>
                  <p:nvPr/>
                </p:nvSpPr>
                <p:spPr>
                  <a:xfrm rot="7042246">
                    <a:off x="3262901" y="4878096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CE045EC-6487-70A8-1C6D-BEE66A95C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637482" y="5348134"/>
                    <a:ext cx="359448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DABD4621-61C8-CDEC-87C8-346DA1AD80F3}"/>
                      </a:ext>
                    </a:extLst>
                  </p:cNvPr>
                  <p:cNvCxnSpPr>
                    <a:cxnSpLocks/>
                    <a:stCxn id="202" idx="5"/>
                    <a:endCxn id="203" idx="1"/>
                  </p:cNvCxnSpPr>
                  <p:nvPr/>
                </p:nvCxnSpPr>
                <p:spPr>
                  <a:xfrm>
                    <a:off x="2165605" y="4391718"/>
                    <a:ext cx="251482" cy="29072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C12486CB-4D6E-10CE-C2A1-B86BE5CA51C1}"/>
                      </a:ext>
                    </a:extLst>
                  </p:cNvPr>
                  <p:cNvCxnSpPr>
                    <a:cxnSpLocks/>
                    <a:stCxn id="204" idx="4"/>
                    <a:endCxn id="203" idx="7"/>
                  </p:cNvCxnSpPr>
                  <p:nvPr/>
                </p:nvCxnSpPr>
                <p:spPr>
                  <a:xfrm flipH="1" flipV="1">
                    <a:off x="2671256" y="4682446"/>
                    <a:ext cx="611765" cy="2927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773A6D5A-F1CF-AB3B-62C2-FF76CF96F19C}"/>
                      </a:ext>
                    </a:extLst>
                  </p:cNvPr>
                  <p:cNvCxnSpPr>
                    <a:stCxn id="203" idx="4"/>
                    <a:endCxn id="205" idx="0"/>
                  </p:cNvCxnSpPr>
                  <p:nvPr/>
                </p:nvCxnSpPr>
                <p:spPr>
                  <a:xfrm>
                    <a:off x="2544171" y="4989255"/>
                    <a:ext cx="225931" cy="36516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E77ADE12-4749-5084-A4CE-F0D3A5FD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7556" y="4860239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CD6E51B-0C14-F7BC-286A-88961D274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56" y="4521384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1FC22A6D-2FE1-7B00-BF71-48882EA8D6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56" y="4312176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B6C4512-F28F-2205-3479-90EB29AABABD}"/>
                  </a:ext>
                </a:extLst>
              </p:cNvPr>
              <p:cNvGrpSpPr/>
              <p:nvPr/>
            </p:nvGrpSpPr>
            <p:grpSpPr>
              <a:xfrm>
                <a:off x="5528654" y="2184715"/>
                <a:ext cx="1704243" cy="2401850"/>
                <a:chOff x="8578275" y="320399"/>
                <a:chExt cx="2472710" cy="3484879"/>
              </a:xfrm>
            </p:grpSpPr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39863896-F233-E298-8EF7-9181751FCC1E}"/>
                    </a:ext>
                  </a:extLst>
                </p:cNvPr>
                <p:cNvSpPr/>
                <p:nvPr/>
              </p:nvSpPr>
              <p:spPr>
                <a:xfrm>
                  <a:off x="8578275" y="320399"/>
                  <a:ext cx="2472710" cy="34848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00AA7AD1-9B3D-826D-B910-3A7920907F76}"/>
                    </a:ext>
                  </a:extLst>
                </p:cNvPr>
                <p:cNvGrpSpPr/>
                <p:nvPr/>
              </p:nvGrpSpPr>
              <p:grpSpPr>
                <a:xfrm>
                  <a:off x="8913430" y="653650"/>
                  <a:ext cx="1802407" cy="2818380"/>
                  <a:chOff x="1870280" y="1503029"/>
                  <a:chExt cx="1267225" cy="198152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730864C7-A64D-7E0F-156D-5EBA3900F8DE}"/>
                      </a:ext>
                    </a:extLst>
                  </p:cNvPr>
                  <p:cNvSpPr/>
                  <p:nvPr/>
                </p:nvSpPr>
                <p:spPr>
                  <a:xfrm>
                    <a:off x="1870280" y="1712741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4470AA92-D639-3F66-D0EE-38861441D1E9}"/>
                      </a:ext>
                    </a:extLst>
                  </p:cNvPr>
                  <p:cNvSpPr/>
                  <p:nvPr/>
                </p:nvSpPr>
                <p:spPr>
                  <a:xfrm>
                    <a:off x="2413781" y="2296550"/>
                    <a:ext cx="365760" cy="36576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75568960-E95F-441F-2265-5EF0A4BA8356}"/>
                      </a:ext>
                    </a:extLst>
                  </p:cNvPr>
                  <p:cNvSpPr/>
                  <p:nvPr/>
                </p:nvSpPr>
                <p:spPr>
                  <a:xfrm rot="1292704">
                    <a:off x="2771745" y="1503029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176F2C1-007F-BCA8-1E7B-AF023AC878BC}"/>
                      </a:ext>
                    </a:extLst>
                  </p:cNvPr>
                  <p:cNvSpPr/>
                  <p:nvPr/>
                </p:nvSpPr>
                <p:spPr>
                  <a:xfrm rot="20688350">
                    <a:off x="2588865" y="3118798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95C647D8-7A20-F6C4-1C69-EC217A59C099}"/>
                      </a:ext>
                    </a:extLst>
                  </p:cNvPr>
                  <p:cNvCxnSpPr>
                    <a:cxnSpLocks/>
                    <a:stCxn id="190" idx="5"/>
                    <a:endCxn id="191" idx="1"/>
                  </p:cNvCxnSpPr>
                  <p:nvPr/>
                </p:nvCxnSpPr>
                <p:spPr>
                  <a:xfrm>
                    <a:off x="2182476" y="2024937"/>
                    <a:ext cx="284869" cy="32517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A451E03E-BEDF-E2B1-720E-9F0757BC9D77}"/>
                      </a:ext>
                    </a:extLst>
                  </p:cNvPr>
                  <p:cNvCxnSpPr>
                    <a:cxnSpLocks/>
                    <a:stCxn id="192" idx="4"/>
                    <a:endCxn id="191" idx="7"/>
                  </p:cNvCxnSpPr>
                  <p:nvPr/>
                </p:nvCxnSpPr>
                <p:spPr>
                  <a:xfrm flipH="1">
                    <a:off x="2725977" y="1856011"/>
                    <a:ext cx="161488" cy="49410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700A5B40-ECFC-8F3A-F069-7E7DA6561C76}"/>
                      </a:ext>
                    </a:extLst>
                  </p:cNvPr>
                  <p:cNvCxnSpPr>
                    <a:cxnSpLocks/>
                    <a:stCxn id="191" idx="4"/>
                    <a:endCxn id="193" idx="0"/>
                  </p:cNvCxnSpPr>
                  <p:nvPr/>
                </p:nvCxnSpPr>
                <p:spPr>
                  <a:xfrm>
                    <a:off x="2596661" y="2662310"/>
                    <a:ext cx="127153" cy="46288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D425B10A-B94A-BCFE-148B-EED1BFA4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613" y="1886935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68752507-5035-9A51-B84A-7D3FD7063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81" y="1927593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D9709F0-65F7-943C-03F3-3A9DB6401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62" y="2675790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</p:grpSp>
        <p:pic>
          <p:nvPicPr>
            <p:cNvPr id="185" name="图形 184">
              <a:extLst>
                <a:ext uri="{FF2B5EF4-FFF2-40B4-BE49-F238E27FC236}">
                  <a16:creationId xmlns:a16="http://schemas.microsoft.com/office/drawing/2014/main" id="{BD9A394B-6DF3-B7BE-E1F6-BC967409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7728784" y="2411747"/>
              <a:ext cx="507101" cy="507101"/>
            </a:xfrm>
            <a:prstGeom prst="rect">
              <a:avLst/>
            </a:prstGeom>
          </p:spPr>
        </p:pic>
      </p:grp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75D09C37-C628-103A-6A86-46A5390F9631}"/>
              </a:ext>
            </a:extLst>
          </p:cNvPr>
          <p:cNvCxnSpPr>
            <a:cxnSpLocks/>
          </p:cNvCxnSpPr>
          <p:nvPr/>
        </p:nvCxnSpPr>
        <p:spPr>
          <a:xfrm rot="5400000">
            <a:off x="7560476" y="4718157"/>
            <a:ext cx="904006" cy="592397"/>
          </a:xfrm>
          <a:prstGeom prst="curvedConnector3">
            <a:avLst>
              <a:gd name="adj1" fmla="val 1151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5420CC1-3FA1-DFF8-B4C7-671BEDD2311E}"/>
              </a:ext>
            </a:extLst>
          </p:cNvPr>
          <p:cNvSpPr/>
          <p:nvPr/>
        </p:nvSpPr>
        <p:spPr>
          <a:xfrm rot="19074529">
            <a:off x="7564648" y="5316430"/>
            <a:ext cx="10871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r>
              <a:rPr lang="en-US" altLang="zh-CN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eed pair</a:t>
            </a:r>
            <a:endParaRPr lang="zh-CN" altLang="en-US" sz="1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0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C47E3B-D0C6-9C27-8BB3-22B7EC6E8D51}"/>
              </a:ext>
            </a:extLst>
          </p:cNvPr>
          <p:cNvSpPr/>
          <p:nvPr/>
        </p:nvSpPr>
        <p:spPr>
          <a:xfrm>
            <a:off x="1471016" y="702011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/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</m:oMath>
                </a14:m>
                <a:r>
                  <a:rPr lang="en-US" altLang="zh-CN" sz="3200" baseline="-25000" dirty="0"/>
                  <a:t>inter-modal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blipFill>
                <a:blip r:embed="rId2"/>
                <a:stretch>
                  <a:fillRect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1321F8-6E67-21F0-0BDE-7DFF648557F7}"/>
              </a:ext>
            </a:extLst>
          </p:cNvPr>
          <p:cNvSpPr/>
          <p:nvPr/>
        </p:nvSpPr>
        <p:spPr>
          <a:xfrm>
            <a:off x="1471016" y="2553090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/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r>
                      <m:rPr>
                        <m:sty m:val="p"/>
                      </m:rPr>
                      <a:rPr lang="en-US" altLang="zh-CN" sz="3200" b="0" i="0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joint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-</m:t>
                    </m:r>
                  </m:oMath>
                </a14:m>
                <a:r>
                  <a:rPr lang="en-US" altLang="zh-CN" sz="3200" baseline="-25000" dirty="0"/>
                  <a:t>embedding</a:t>
                </a:r>
                <a:endParaRPr lang="zh-CN" altLang="en-US" sz="3200" baseline="-250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blipFill>
                <a:blip r:embed="rId3"/>
                <a:stretch>
                  <a:fillRect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4F3AA4E-DF49-8444-4928-6642F2C1B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96" y="3497403"/>
            <a:ext cx="2274005" cy="7071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EC360A-DB26-926A-4556-1BB9A091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5" y="786368"/>
            <a:ext cx="1664352" cy="7071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01021-39BA-63B7-16AB-F0AFDC05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9" y="2637447"/>
            <a:ext cx="2274005" cy="70719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BA5031-40D7-200D-BC67-9877CEB1A042}"/>
              </a:ext>
            </a:extLst>
          </p:cNvPr>
          <p:cNvGrpSpPr/>
          <p:nvPr/>
        </p:nvGrpSpPr>
        <p:grpSpPr>
          <a:xfrm>
            <a:off x="4445000" y="702011"/>
            <a:ext cx="2599671" cy="875910"/>
            <a:chOff x="1623416" y="854411"/>
            <a:chExt cx="2599671" cy="87591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2C81F07-74AA-AC92-A060-DAAC4B34556F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0182-B403-C024-D053-DDFB2E79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2A7757-EA7D-01BC-81FF-6C50F2CB0530}"/>
              </a:ext>
            </a:extLst>
          </p:cNvPr>
          <p:cNvGrpSpPr/>
          <p:nvPr/>
        </p:nvGrpSpPr>
        <p:grpSpPr>
          <a:xfrm>
            <a:off x="1471016" y="3766645"/>
            <a:ext cx="2599671" cy="875910"/>
            <a:chOff x="1623416" y="2705490"/>
            <a:chExt cx="2599671" cy="8759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4CCE2D1-89A6-056B-88F5-B7D1B4AA9486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12F96-D8C9-E79D-3B70-DB78E336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4395469-CBF5-B8B7-BB84-A0AB1E5D4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8" y="2963611"/>
            <a:ext cx="2170364" cy="76206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921AED-FC19-6DB7-1296-46A759D0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6" y="4463069"/>
            <a:ext cx="2597121" cy="768163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B8DE57-EF61-0247-C2DC-B9974BFA3118}"/>
              </a:ext>
            </a:extLst>
          </p:cNvPr>
          <p:cNvSpPr/>
          <p:nvPr/>
        </p:nvSpPr>
        <p:spPr>
          <a:xfrm>
            <a:off x="1471015" y="5280079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Task Prompt</a:t>
            </a:r>
            <a:endParaRPr lang="zh-CN" altLang="en-US" sz="2400" b="1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90F1E99-2D69-E47C-7AC4-633E527A6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5266891"/>
            <a:ext cx="2621507" cy="90228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0D0550E-2371-EC15-38CA-F356F48D9766}"/>
              </a:ext>
            </a:extLst>
          </p:cNvPr>
          <p:cNvSpPr/>
          <p:nvPr/>
        </p:nvSpPr>
        <p:spPr>
          <a:xfrm>
            <a:off x="8152434" y="3707746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Adapter</a:t>
            </a:r>
            <a:endParaRPr lang="zh-CN" altLang="en-US" sz="2400" b="1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7916F82-52D4-9753-0C48-FE9787018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4" y="5280079"/>
            <a:ext cx="262150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440907-E066-8C9A-8BE2-CE1859D3CF84}"/>
              </a:ext>
            </a:extLst>
          </p:cNvPr>
          <p:cNvSpPr/>
          <p:nvPr/>
        </p:nvSpPr>
        <p:spPr>
          <a:xfrm>
            <a:off x="2479233" y="1617785"/>
            <a:ext cx="2793600" cy="4018201"/>
          </a:xfrm>
          <a:prstGeom prst="roundRect">
            <a:avLst>
              <a:gd name="adj" fmla="val 7381"/>
            </a:avLst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61AEBF-FCDD-4870-80D3-675018BDDAC7}"/>
              </a:ext>
            </a:extLst>
          </p:cNvPr>
          <p:cNvSpPr/>
          <p:nvPr/>
        </p:nvSpPr>
        <p:spPr>
          <a:xfrm>
            <a:off x="7095813" y="176789"/>
            <a:ext cx="2322801" cy="932770"/>
          </a:xfrm>
          <a:prstGeom prst="roundRect">
            <a:avLst/>
          </a:prstGeom>
          <a:solidFill>
            <a:srgbClr val="F6CECE"/>
          </a:solidFill>
          <a:ln>
            <a:solidFill>
              <a:srgbClr val="CF7B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953278-6022-E8C3-4458-71D639DC1A76}"/>
              </a:ext>
            </a:extLst>
          </p:cNvPr>
          <p:cNvGrpSpPr/>
          <p:nvPr/>
        </p:nvGrpSpPr>
        <p:grpSpPr>
          <a:xfrm>
            <a:off x="2747333" y="4205339"/>
            <a:ext cx="2257400" cy="1064018"/>
            <a:chOff x="2764696" y="4205339"/>
            <a:chExt cx="2257400" cy="106401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0D039B99-A893-8A92-876E-6763B82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9651" y="4206126"/>
              <a:ext cx="1062445" cy="1062444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22B55A2A-9652-C867-D898-C0CB0F5DB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4696" y="4205339"/>
              <a:ext cx="1064018" cy="106401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46A4F-870B-FFD0-C2EC-9057D4D5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015" y="4864231"/>
            <a:ext cx="1400370" cy="161947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E7B04CFA-FD22-F325-6F94-217893B92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251" y="427528"/>
            <a:ext cx="586624" cy="4824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43C76F-D90F-C5DF-1E29-FB793CBEFD22}"/>
              </a:ext>
            </a:extLst>
          </p:cNvPr>
          <p:cNvSpPr txBox="1"/>
          <p:nvPr/>
        </p:nvSpPr>
        <p:spPr>
          <a:xfrm>
            <a:off x="6927668" y="314811"/>
            <a:ext cx="20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LoRA</a:t>
            </a:r>
            <a:endParaRPr lang="zh-CN" altLang="en-US" sz="4000" b="1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6127AA-A9E5-73CF-5FB1-EA4D87324B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67" y="3052713"/>
            <a:ext cx="1524132" cy="92667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46899C-2846-0CD4-BCF2-01204C0DD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2" y="1860257"/>
            <a:ext cx="2347163" cy="1079086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B1A374-06E7-272D-CC2A-3AB3ACA53716}"/>
              </a:ext>
            </a:extLst>
          </p:cNvPr>
          <p:cNvGrpSpPr/>
          <p:nvPr/>
        </p:nvGrpSpPr>
        <p:grpSpPr>
          <a:xfrm>
            <a:off x="5598595" y="1617784"/>
            <a:ext cx="2793600" cy="4018201"/>
            <a:chOff x="2631633" y="1770185"/>
            <a:chExt cx="2793600" cy="401820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4796FA0-2402-7FCE-1D82-01E8F2298C3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501ED43-6668-EACB-A314-3850A8E18EEF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4DE7AAA2-6223-AFA0-7824-9FF09C7D5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9B4AC067-58DC-1387-9EBD-59912F2D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902BB1E-6E73-DE40-0792-58745B17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1C26C5A-816D-0124-177C-4AFC0516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4C2F-F828-EAE3-146B-60299EE3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404E10F-C092-F29A-3AE3-253AA0CBCC3D}"/>
              </a:ext>
            </a:extLst>
          </p:cNvPr>
          <p:cNvSpPr/>
          <p:nvPr/>
        </p:nvSpPr>
        <p:spPr>
          <a:xfrm>
            <a:off x="7336514" y="1345396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DF12BA3-5E62-EFA6-F0F2-0B294BE56663}"/>
              </a:ext>
            </a:extLst>
          </p:cNvPr>
          <p:cNvSpPr>
            <a:spLocks noChangeAspect="1"/>
          </p:cNvSpPr>
          <p:nvPr/>
        </p:nvSpPr>
        <p:spPr>
          <a:xfrm rot="20688350">
            <a:off x="2644009" y="2476926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401EE1-72CB-CE8E-BA41-BEC20388919D}"/>
              </a:ext>
            </a:extLst>
          </p:cNvPr>
          <p:cNvSpPr>
            <a:spLocks noChangeAspect="1"/>
          </p:cNvSpPr>
          <p:nvPr/>
        </p:nvSpPr>
        <p:spPr>
          <a:xfrm>
            <a:off x="3863209" y="2311814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58948D-643A-7C5A-6813-1C5CEB99A1E1}"/>
              </a:ext>
            </a:extLst>
          </p:cNvPr>
          <p:cNvSpPr>
            <a:spLocks noChangeAspect="1"/>
          </p:cNvSpPr>
          <p:nvPr/>
        </p:nvSpPr>
        <p:spPr>
          <a:xfrm rot="20688350">
            <a:off x="4971572" y="230376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C9117B-D013-4B69-09C0-3225042BFA48}"/>
              </a:ext>
            </a:extLst>
          </p:cNvPr>
          <p:cNvSpPr>
            <a:spLocks noChangeAspect="1"/>
          </p:cNvSpPr>
          <p:nvPr/>
        </p:nvSpPr>
        <p:spPr>
          <a:xfrm>
            <a:off x="2383009" y="3429000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45F43-0B09-9DC8-73C0-638FDC92FE28}"/>
              </a:ext>
            </a:extLst>
          </p:cNvPr>
          <p:cNvSpPr>
            <a:spLocks noChangeAspect="1"/>
          </p:cNvSpPr>
          <p:nvPr/>
        </p:nvSpPr>
        <p:spPr>
          <a:xfrm>
            <a:off x="3863209" y="316799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01B9F2-B4B6-86DF-5B71-25029A4EAAA4}"/>
              </a:ext>
            </a:extLst>
          </p:cNvPr>
          <p:cNvSpPr>
            <a:spLocks noChangeAspect="1"/>
          </p:cNvSpPr>
          <p:nvPr/>
        </p:nvSpPr>
        <p:spPr>
          <a:xfrm>
            <a:off x="5343407" y="3337073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F56E3-880D-4487-04F5-1ED7A429E244}"/>
              </a:ext>
            </a:extLst>
          </p:cNvPr>
          <p:cNvCxnSpPr>
            <a:stCxn id="3" idx="4"/>
            <a:endCxn id="13" idx="0"/>
          </p:cNvCxnSpPr>
          <p:nvPr/>
        </p:nvCxnSpPr>
        <p:spPr>
          <a:xfrm>
            <a:off x="4124209" y="2833815"/>
            <a:ext cx="0" cy="33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BDF757-6163-7077-43F3-03050963547D}"/>
              </a:ext>
            </a:extLst>
          </p:cNvPr>
          <p:cNvCxnSpPr>
            <a:cxnSpLocks/>
            <a:stCxn id="6" idx="2"/>
            <a:endCxn id="13" idx="7"/>
          </p:cNvCxnSpPr>
          <p:nvPr/>
        </p:nvCxnSpPr>
        <p:spPr>
          <a:xfrm flipH="1">
            <a:off x="4308763" y="2633176"/>
            <a:ext cx="671933" cy="61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9F89CB-9D89-E166-6506-BC4FC74A8CEE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2905008" y="3429000"/>
            <a:ext cx="958201" cy="26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3C8A99-C9A0-98FF-663F-CE5258A6DD79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3131482" y="2867660"/>
            <a:ext cx="808172" cy="3767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5E7BFE-471F-9184-6847-BD67BB06906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385208" y="3429000"/>
            <a:ext cx="958199" cy="16907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507E747-1590-4F68-A4D8-28A9425B2E72}"/>
              </a:ext>
            </a:extLst>
          </p:cNvPr>
          <p:cNvGrpSpPr/>
          <p:nvPr/>
        </p:nvGrpSpPr>
        <p:grpSpPr>
          <a:xfrm>
            <a:off x="8031624" y="2237470"/>
            <a:ext cx="3151301" cy="1490618"/>
            <a:chOff x="2535409" y="2456169"/>
            <a:chExt cx="3482397" cy="16472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24D4F83-0EB7-35EB-F5FD-BB149E0A672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796409" y="2629326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EBF4DF-7E67-BC4A-B3DD-CBA89F99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2464214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30EE63D-356F-77BA-3A4D-7EC33CAFF00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5123972" y="245616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D9195B-485E-183B-82E3-5CCDD247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409" y="3581400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0E0A6F-6AFE-B915-93CD-0D4A87872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332039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D5D0F5-8439-D104-3CC5-59FEC26A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07" y="3489473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5A05052-BA17-DC8C-C87F-491580705CB4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4276609" y="2986215"/>
              <a:ext cx="0" cy="33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B991FB-4B9F-8390-7F5C-3C299CDA3CA9}"/>
                </a:ext>
              </a:extLst>
            </p:cNvPr>
            <p:cNvCxnSpPr>
              <a:cxnSpLocks/>
              <a:stCxn id="46" idx="2"/>
              <a:endCxn id="48" idx="7"/>
            </p:cNvCxnSpPr>
            <p:nvPr/>
          </p:nvCxnSpPr>
          <p:spPr>
            <a:xfrm flipH="1">
              <a:off x="4461163" y="2785576"/>
              <a:ext cx="671933" cy="611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A220C5-8CCD-7219-5EFB-2ADBDC2A1EE1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3057408" y="3581400"/>
              <a:ext cx="958201" cy="2610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967BAF-0860-362D-4893-25546D197DC6}"/>
                </a:ext>
              </a:extLst>
            </p:cNvPr>
            <p:cNvCxnSpPr>
              <a:stCxn id="44" idx="5"/>
              <a:endCxn id="48" idx="1"/>
            </p:cNvCxnSpPr>
            <p:nvPr/>
          </p:nvCxnSpPr>
          <p:spPr>
            <a:xfrm>
              <a:off x="3283882" y="3020060"/>
              <a:ext cx="808172" cy="376784"/>
            </a:xfrm>
            <a:prstGeom prst="line">
              <a:avLst/>
            </a:prstGeom>
            <a:ln>
              <a:solidFill>
                <a:srgbClr val="CF7B38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41A26C-FA0E-5C27-B9CB-D952BF7ECE5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537608" y="3581400"/>
              <a:ext cx="958199" cy="169074"/>
            </a:xfrm>
            <a:prstGeom prst="line">
              <a:avLst/>
            </a:prstGeom>
            <a:ln>
              <a:solidFill>
                <a:srgbClr val="EC846E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E85DA0-7969-A963-CDA4-DE738F18DB60}"/>
              </a:ext>
            </a:extLst>
          </p:cNvPr>
          <p:cNvSpPr txBox="1"/>
          <p:nvPr/>
        </p:nvSpPr>
        <p:spPr>
          <a:xfrm>
            <a:off x="3809135" y="557704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Neighbor Sampling</a:t>
            </a:r>
            <a:endParaRPr lang="zh-CN" altLang="en-US" sz="4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E99BC33-1E5E-8C74-7446-0DF3D084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43" y="1386353"/>
            <a:ext cx="4629062" cy="971055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A5745C8-9260-AF23-8DE1-90E10F77FAE2}"/>
              </a:ext>
            </a:extLst>
          </p:cNvPr>
          <p:cNvSpPr/>
          <p:nvPr/>
        </p:nvSpPr>
        <p:spPr>
          <a:xfrm>
            <a:off x="7380285" y="4132589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D38819-0C37-98D9-3CF4-49E64C66485A}"/>
              </a:ext>
            </a:extLst>
          </p:cNvPr>
          <p:cNvSpPr txBox="1"/>
          <p:nvPr/>
        </p:nvSpPr>
        <p:spPr>
          <a:xfrm>
            <a:off x="29161" y="117720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Data Selection</a:t>
            </a:r>
            <a:endParaRPr lang="zh-CN" altLang="en-US" sz="40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E252877-378F-DA09-B63A-385017AD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7" y="4160546"/>
            <a:ext cx="4611477" cy="972000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FCF00A89-9CFE-1039-1898-1BD911C89B6B}"/>
              </a:ext>
            </a:extLst>
          </p:cNvPr>
          <p:cNvSpPr/>
          <p:nvPr/>
        </p:nvSpPr>
        <p:spPr>
          <a:xfrm>
            <a:off x="1570892" y="4548554"/>
            <a:ext cx="398585" cy="1132237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97F7A2C-F83C-E589-66E3-05E2C39C1793}"/>
              </a:ext>
            </a:extLst>
          </p:cNvPr>
          <p:cNvSpPr/>
          <p:nvPr/>
        </p:nvSpPr>
        <p:spPr>
          <a:xfrm>
            <a:off x="2043542" y="4708791"/>
            <a:ext cx="398585" cy="97200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180FDC-906E-1D54-472E-39D57A96BCF0}"/>
              </a:ext>
            </a:extLst>
          </p:cNvPr>
          <p:cNvSpPr/>
          <p:nvPr/>
        </p:nvSpPr>
        <p:spPr>
          <a:xfrm>
            <a:off x="2516192" y="4897121"/>
            <a:ext cx="398585" cy="78367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727D7F-4CDD-0255-4C3F-761CCEC9046D}"/>
              </a:ext>
            </a:extLst>
          </p:cNvPr>
          <p:cNvSpPr/>
          <p:nvPr/>
        </p:nvSpPr>
        <p:spPr>
          <a:xfrm>
            <a:off x="2988842" y="4992966"/>
            <a:ext cx="398585" cy="68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DBE73C-4C9D-4AFC-0A29-B458E8B91D00}"/>
              </a:ext>
            </a:extLst>
          </p:cNvPr>
          <p:cNvSpPr/>
          <p:nvPr/>
        </p:nvSpPr>
        <p:spPr>
          <a:xfrm>
            <a:off x="3461492" y="5136952"/>
            <a:ext cx="398585" cy="543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967F7FD-0611-408A-14F1-1EC50870256F}"/>
              </a:ext>
            </a:extLst>
          </p:cNvPr>
          <p:cNvSpPr/>
          <p:nvPr/>
        </p:nvSpPr>
        <p:spPr>
          <a:xfrm>
            <a:off x="3934142" y="5267286"/>
            <a:ext cx="398585" cy="41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48B694B-A091-77C9-C6E6-7F6634268471}"/>
              </a:ext>
            </a:extLst>
          </p:cNvPr>
          <p:cNvCxnSpPr/>
          <p:nvPr/>
        </p:nvCxnSpPr>
        <p:spPr>
          <a:xfrm>
            <a:off x="1432560" y="5680791"/>
            <a:ext cx="3037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67433CE-DD99-CD84-1E27-721EEDD2C1D2}"/>
              </a:ext>
            </a:extLst>
          </p:cNvPr>
          <p:cNvCxnSpPr/>
          <p:nvPr/>
        </p:nvCxnSpPr>
        <p:spPr>
          <a:xfrm>
            <a:off x="2948202" y="4548554"/>
            <a:ext cx="0" cy="113223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/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/>
                  <a:t>confidence &gt; 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blipFill>
                <a:blip r:embed="rId4"/>
                <a:stretch>
                  <a:fillRect l="-242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D9FFDE9D-C7FB-65D7-3DF7-D765C895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98" y="3804989"/>
            <a:ext cx="2733263" cy="761162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9421BCE-64F4-BEE2-04E4-8858BC30A6EE}"/>
              </a:ext>
            </a:extLst>
          </p:cNvPr>
          <p:cNvGrpSpPr/>
          <p:nvPr/>
        </p:nvGrpSpPr>
        <p:grpSpPr>
          <a:xfrm>
            <a:off x="8132125" y="4946485"/>
            <a:ext cx="3037840" cy="1132237"/>
            <a:chOff x="1584960" y="4700954"/>
            <a:chExt cx="3037840" cy="113223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88CF66B-B139-EEBE-1338-A5217ADDCCA8}"/>
                </a:ext>
              </a:extLst>
            </p:cNvPr>
            <p:cNvSpPr/>
            <p:nvPr/>
          </p:nvSpPr>
          <p:spPr>
            <a:xfrm>
              <a:off x="1723292" y="4700954"/>
              <a:ext cx="398585" cy="1132237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5B9FFC2-0A68-7647-AED7-26899176247E}"/>
                </a:ext>
              </a:extLst>
            </p:cNvPr>
            <p:cNvSpPr/>
            <p:nvPr/>
          </p:nvSpPr>
          <p:spPr>
            <a:xfrm>
              <a:off x="2195942" y="4861191"/>
              <a:ext cx="398585" cy="97200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B7FD59-BE5D-68BB-41EF-D3FB02DB8218}"/>
                </a:ext>
              </a:extLst>
            </p:cNvPr>
            <p:cNvSpPr/>
            <p:nvPr/>
          </p:nvSpPr>
          <p:spPr>
            <a:xfrm>
              <a:off x="2668592" y="5049521"/>
              <a:ext cx="398585" cy="78367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12B9A8D-28D1-5A68-6CAD-823671E956BD}"/>
                </a:ext>
              </a:extLst>
            </p:cNvPr>
            <p:cNvSpPr/>
            <p:nvPr/>
          </p:nvSpPr>
          <p:spPr>
            <a:xfrm>
              <a:off x="3141242" y="5145366"/>
              <a:ext cx="398585" cy="687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446F38-64E0-94E6-082F-98F21E98A762}"/>
                </a:ext>
              </a:extLst>
            </p:cNvPr>
            <p:cNvSpPr/>
            <p:nvPr/>
          </p:nvSpPr>
          <p:spPr>
            <a:xfrm>
              <a:off x="3613892" y="5289352"/>
              <a:ext cx="398585" cy="5438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3C2868-BB2E-0B49-535F-C5C68FED2D12}"/>
                </a:ext>
              </a:extLst>
            </p:cNvPr>
            <p:cNvSpPr/>
            <p:nvPr/>
          </p:nvSpPr>
          <p:spPr>
            <a:xfrm>
              <a:off x="4086542" y="5419686"/>
              <a:ext cx="398585" cy="41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84D3CC-6358-0B65-9C58-0D2BC1A62868}"/>
                </a:ext>
              </a:extLst>
            </p:cNvPr>
            <p:cNvCxnSpPr/>
            <p:nvPr/>
          </p:nvCxnSpPr>
          <p:spPr>
            <a:xfrm>
              <a:off x="1584960" y="5833191"/>
              <a:ext cx="3037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9CCAAD3-930F-E5A9-9FA7-E9AD719C994A}"/>
                </a:ext>
              </a:extLst>
            </p:cNvPr>
            <p:cNvCxnSpPr/>
            <p:nvPr/>
          </p:nvCxnSpPr>
          <p:spPr>
            <a:xfrm>
              <a:off x="3100602" y="4700954"/>
              <a:ext cx="0" cy="113223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C319A9-B05A-B3BA-A291-AD6F8106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4" y="6039494"/>
            <a:ext cx="2733263" cy="7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4953-3D93-899E-9806-FEE9DACF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B0923BE-19FD-8300-047E-08B15810BE2B}"/>
              </a:ext>
            </a:extLst>
          </p:cNvPr>
          <p:cNvSpPr/>
          <p:nvPr/>
        </p:nvSpPr>
        <p:spPr>
          <a:xfrm>
            <a:off x="1105923" y="472322"/>
            <a:ext cx="5059680" cy="585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01CC9C-38DE-E6A9-2156-16D6A7625099}"/>
              </a:ext>
            </a:extLst>
          </p:cNvPr>
          <p:cNvGrpSpPr/>
          <p:nvPr/>
        </p:nvGrpSpPr>
        <p:grpSpPr>
          <a:xfrm>
            <a:off x="1328823" y="756116"/>
            <a:ext cx="4629062" cy="2575560"/>
            <a:chOff x="7292743" y="1345396"/>
            <a:chExt cx="4629062" cy="257556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F3B70E-D443-6C52-2A74-6B6F3AC8DED1}"/>
                </a:ext>
              </a:extLst>
            </p:cNvPr>
            <p:cNvSpPr/>
            <p:nvPr/>
          </p:nvSpPr>
          <p:spPr>
            <a:xfrm>
              <a:off x="7336514" y="1345396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3C872F-D1D2-EB20-3CAA-DA83F401920D}"/>
                </a:ext>
              </a:extLst>
            </p:cNvPr>
            <p:cNvGrpSpPr/>
            <p:nvPr/>
          </p:nvGrpSpPr>
          <p:grpSpPr>
            <a:xfrm>
              <a:off x="8031624" y="2237470"/>
              <a:ext cx="3151301" cy="1490618"/>
              <a:chOff x="2535409" y="2456169"/>
              <a:chExt cx="3482397" cy="164723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0082A8C-1DB3-E302-FE50-A75FFC4479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2796409" y="2629326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7B59298-AE6D-2D2D-6F92-CF885BD1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2464214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C7D9172-3793-7FA5-A45C-551CEC6ADB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5123972" y="245616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F8AD8C7-933D-38D1-2EDB-69F082E28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5409" y="3581400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DC191F2-BF91-C52D-5DA7-920B162A6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332039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4A89F8-9872-88B5-B3E8-DF83CF11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07" y="3489473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62CB756-5F23-A7F9-B7AF-C1B2CDADAEC0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4276609" y="2986215"/>
                <a:ext cx="0" cy="334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AC7AD48-2D9A-9049-74FD-7D0CB9911D17}"/>
                  </a:ext>
                </a:extLst>
              </p:cNvPr>
              <p:cNvCxnSpPr>
                <a:cxnSpLocks/>
                <a:stCxn id="33" idx="2"/>
                <a:endCxn id="35" idx="7"/>
              </p:cNvCxnSpPr>
              <p:nvPr/>
            </p:nvCxnSpPr>
            <p:spPr>
              <a:xfrm flipH="1">
                <a:off x="4461163" y="2785576"/>
                <a:ext cx="671933" cy="6112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9CEA17-B572-E1F7-7C1A-1A9863C9B88A}"/>
                  </a:ext>
                </a:extLst>
              </p:cNvPr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3057408" y="3581400"/>
                <a:ext cx="958201" cy="2610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B76236C-9276-6FC4-F79C-355B92090C91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3283882" y="3020060"/>
                <a:ext cx="808172" cy="376784"/>
              </a:xfrm>
              <a:prstGeom prst="line">
                <a:avLst/>
              </a:prstGeom>
              <a:ln>
                <a:solidFill>
                  <a:srgbClr val="CF7B38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007290-5565-EDEE-DB42-4A51410FC7B4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>
                <a:off x="4537608" y="3581400"/>
                <a:ext cx="958199" cy="169074"/>
              </a:xfrm>
              <a:prstGeom prst="line">
                <a:avLst/>
              </a:prstGeom>
              <a:ln>
                <a:solidFill>
                  <a:srgbClr val="EC846E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C1B464-C791-85CE-4550-66D67A16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43" y="1386353"/>
              <a:ext cx="4629062" cy="97105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0619B79-026F-2F16-C72E-01E0C578A23A}"/>
              </a:ext>
            </a:extLst>
          </p:cNvPr>
          <p:cNvGrpSpPr/>
          <p:nvPr/>
        </p:nvGrpSpPr>
        <p:grpSpPr>
          <a:xfrm>
            <a:off x="1337616" y="3474344"/>
            <a:ext cx="4611477" cy="2668067"/>
            <a:chOff x="7345307" y="4132589"/>
            <a:chExt cx="4611477" cy="266806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3C19CA-F0E0-5C1C-22A0-E9D9F6CB9ABF}"/>
                </a:ext>
              </a:extLst>
            </p:cNvPr>
            <p:cNvSpPr/>
            <p:nvPr/>
          </p:nvSpPr>
          <p:spPr>
            <a:xfrm>
              <a:off x="7380285" y="4132589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B329DD-7E5F-C028-92AC-18DA553E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307" y="4160546"/>
              <a:ext cx="4611477" cy="97200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41E44E1-B713-DA87-48CF-4303C33440CD}"/>
                </a:ext>
              </a:extLst>
            </p:cNvPr>
            <p:cNvGrpSpPr/>
            <p:nvPr/>
          </p:nvGrpSpPr>
          <p:grpSpPr>
            <a:xfrm>
              <a:off x="8132125" y="4946485"/>
              <a:ext cx="3037840" cy="1132237"/>
              <a:chOff x="1584960" y="4700954"/>
              <a:chExt cx="3037840" cy="11322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6E5C88-55F8-B57B-2CCB-0B722BD3309D}"/>
                  </a:ext>
                </a:extLst>
              </p:cNvPr>
              <p:cNvSpPr/>
              <p:nvPr/>
            </p:nvSpPr>
            <p:spPr>
              <a:xfrm>
                <a:off x="1723292" y="4700954"/>
                <a:ext cx="398585" cy="1132237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F2B712E-10C8-52A0-96B1-4F4C1A0EEAF9}"/>
                  </a:ext>
                </a:extLst>
              </p:cNvPr>
              <p:cNvSpPr/>
              <p:nvPr/>
            </p:nvSpPr>
            <p:spPr>
              <a:xfrm>
                <a:off x="2195942" y="4861191"/>
                <a:ext cx="398585" cy="97200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028570D-4EE8-5B8A-10A2-6269B698CB6C}"/>
                  </a:ext>
                </a:extLst>
              </p:cNvPr>
              <p:cNvSpPr/>
              <p:nvPr/>
            </p:nvSpPr>
            <p:spPr>
              <a:xfrm>
                <a:off x="2668592" y="5049521"/>
                <a:ext cx="398585" cy="78367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DF3AE9-C0F7-0D56-045D-879487D67B63}"/>
                  </a:ext>
                </a:extLst>
              </p:cNvPr>
              <p:cNvSpPr/>
              <p:nvPr/>
            </p:nvSpPr>
            <p:spPr>
              <a:xfrm>
                <a:off x="3141242" y="5145366"/>
                <a:ext cx="398585" cy="6878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DE86D4E-5958-98AF-3902-1C80EC60FA53}"/>
                  </a:ext>
                </a:extLst>
              </p:cNvPr>
              <p:cNvSpPr/>
              <p:nvPr/>
            </p:nvSpPr>
            <p:spPr>
              <a:xfrm>
                <a:off x="3613892" y="5289352"/>
                <a:ext cx="398585" cy="5438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607F4C2-7719-BA30-0B87-3A2342A59517}"/>
                  </a:ext>
                </a:extLst>
              </p:cNvPr>
              <p:cNvSpPr/>
              <p:nvPr/>
            </p:nvSpPr>
            <p:spPr>
              <a:xfrm>
                <a:off x="4086542" y="5419686"/>
                <a:ext cx="398585" cy="413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8F829A5-9236-3BB9-AAA7-23A27C01B14E}"/>
                  </a:ext>
                </a:extLst>
              </p:cNvPr>
              <p:cNvCxnSpPr/>
              <p:nvPr/>
            </p:nvCxnSpPr>
            <p:spPr>
              <a:xfrm>
                <a:off x="1584960" y="5833191"/>
                <a:ext cx="3037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304B4F6-F455-E9EE-6327-B5088D6F66D2}"/>
                  </a:ext>
                </a:extLst>
              </p:cNvPr>
              <p:cNvCxnSpPr/>
              <p:nvPr/>
            </p:nvCxnSpPr>
            <p:spPr>
              <a:xfrm>
                <a:off x="3100602" y="4700954"/>
                <a:ext cx="0" cy="113223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5406D08-E4F6-7BB7-43AE-EC684C8F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414" y="6039494"/>
              <a:ext cx="2733263" cy="761162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F5DC04-AC9C-33FE-6127-9F6807F50C70}"/>
              </a:ext>
            </a:extLst>
          </p:cNvPr>
          <p:cNvGrpSpPr/>
          <p:nvPr/>
        </p:nvGrpSpPr>
        <p:grpSpPr>
          <a:xfrm>
            <a:off x="6564594" y="472322"/>
            <a:ext cx="2305306" cy="2666486"/>
            <a:chOff x="1258323" y="624722"/>
            <a:chExt cx="5059680" cy="58523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2D65B-FBAB-FAF1-9BE7-A9E0BB6D77A0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63C4C97-835E-7F5A-DB00-E102D3D075F4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9D4816-8BFD-8BB9-64F5-3671233E5421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4C72CC8-2F92-1F05-F44A-96214518FA3F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4BB6D8C9-4E99-20FD-BC91-90675E5F6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6498B58-183B-D4E2-D1CD-F009B7D5B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F0CA50F-9649-446D-F970-31D3705E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FC6EA846-DA16-2403-F6CD-C401CF595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B872DED-D154-3498-9515-3BAA28598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4FA6C88B-BE4C-7668-53A8-7889D889E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E0EA353-9A32-2034-8597-49240CFC884E}"/>
                    </a:ext>
                  </a:extLst>
                </p:cNvPr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C76D603-376E-1ECC-DCD3-9F05CC443844}"/>
                    </a:ext>
                  </a:extLst>
                </p:cNvPr>
                <p:cNvCxnSpPr>
                  <a:cxnSpLocks/>
                  <a:stCxn id="80" idx="2"/>
                  <a:endCxn id="82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0EDED8E-CC1F-68DC-E6FC-C2F14E1FBCFB}"/>
                    </a:ext>
                  </a:extLst>
                </p:cNvPr>
                <p:cNvCxnSpPr>
                  <a:cxnSpLocks/>
                  <a:stCxn id="82" idx="2"/>
                  <a:endCxn id="81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A23D35-97A6-6323-3CAD-6B59922A92B8}"/>
                    </a:ext>
                  </a:extLst>
                </p:cNvPr>
                <p:cNvCxnSpPr>
                  <a:stCxn id="78" idx="5"/>
                  <a:endCxn id="82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BBF927F-0AC5-D96B-411D-5E4BA9B1EFF0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D1F518B-350D-2BB7-108B-7E829D3BE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112E4B6-67D3-72BF-2E96-6785AA6D3560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0149D2D-C1E4-5884-F786-93EF8D607D9B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359675EE-71E0-F454-3874-A0287FD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B5DB730-5E37-1354-ED01-7AEC8087ED4D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5951756-D01B-8E29-3754-76C93E8EDBAF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223872D-24EA-F19A-955A-A659ACEB90E6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7CDE05F-30E9-BB2E-EFB6-472DDBA861C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65A34C1-B754-33D6-BB92-50546E8DC9F7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E5D8BB5-CFB5-CE98-0B0A-BB7011B6F04F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74F4340-29F3-5090-06E8-FF446C7AD661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8F3B56-BFD3-2A38-0B32-18D5D7E39F8A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4A87B5F-B31B-65CF-CC6D-C7D85682D77B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74A397F-2EFA-08F9-8CDB-8CA468492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58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2E657F-B606-1F3E-7468-D046F41FEF79}"/>
              </a:ext>
            </a:extLst>
          </p:cNvPr>
          <p:cNvGrpSpPr/>
          <p:nvPr/>
        </p:nvGrpSpPr>
        <p:grpSpPr>
          <a:xfrm>
            <a:off x="641591" y="609230"/>
            <a:ext cx="3794760" cy="769620"/>
            <a:chOff x="317500" y="435610"/>
            <a:chExt cx="3794760" cy="769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BBC783-1658-8599-A8DB-C2724724C26F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58A295ED-500E-EF97-7F6C-B5A381C1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DE0C2-46EF-FE54-6C9F-F0E8D3A36DEA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0D47FA-ECF1-F716-B7C3-85A7E5E493BF}"/>
              </a:ext>
            </a:extLst>
          </p:cNvPr>
          <p:cNvSpPr/>
          <p:nvPr/>
        </p:nvSpPr>
        <p:spPr>
          <a:xfrm>
            <a:off x="641591" y="1998192"/>
            <a:ext cx="3794760" cy="769620"/>
          </a:xfrm>
          <a:prstGeom prst="roundRect">
            <a:avLst/>
          </a:prstGeom>
          <a:solidFill>
            <a:srgbClr val="F6C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38F6D-3D1D-CFCC-56B9-D50D2E69E34B}"/>
              </a:ext>
            </a:extLst>
          </p:cNvPr>
          <p:cNvSpPr txBox="1"/>
          <p:nvPr/>
        </p:nvSpPr>
        <p:spPr>
          <a:xfrm>
            <a:off x="1411211" y="2110587"/>
            <a:ext cx="21074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blipFill>
                  <a:blip r:embed="rId4"/>
                  <a:tile tx="0" ty="0" sx="100000" sy="100000" flip="none" algn="tl"/>
                </a:blipFill>
              </a:rPr>
              <a:t>t or h</a:t>
            </a:r>
            <a:endParaRPr lang="zh-CN" altLang="en-US" sz="2800" b="1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21FA43C7-6184-B7D8-A187-F2154DA4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01" y="1998192"/>
            <a:ext cx="770400" cy="770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C83997-3167-912A-E6FC-77BBE3CD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24" y="1626665"/>
            <a:ext cx="924054" cy="37152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8A4424-C5BB-C693-801F-D0F533A5F4DE}"/>
              </a:ext>
            </a:extLst>
          </p:cNvPr>
          <p:cNvGrpSpPr/>
          <p:nvPr/>
        </p:nvGrpSpPr>
        <p:grpSpPr>
          <a:xfrm>
            <a:off x="641201" y="3506447"/>
            <a:ext cx="3795150" cy="770400"/>
            <a:chOff x="641201" y="3506447"/>
            <a:chExt cx="3795150" cy="7704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8CA19E-6EEC-3492-F6C1-FAA1D51E01EB}"/>
                </a:ext>
              </a:extLst>
            </p:cNvPr>
            <p:cNvSpPr/>
            <p:nvPr/>
          </p:nvSpPr>
          <p:spPr>
            <a:xfrm>
              <a:off x="641591" y="3506447"/>
              <a:ext cx="3794760" cy="769620"/>
            </a:xfrm>
            <a:prstGeom prst="roundRect">
              <a:avLst/>
            </a:prstGeom>
            <a:solidFill>
              <a:srgbClr val="F6C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9903E-1BCE-FFFC-EFB9-EE4276FB96CE}"/>
                </a:ext>
              </a:extLst>
            </p:cNvPr>
            <p:cNvSpPr txBox="1"/>
            <p:nvPr/>
          </p:nvSpPr>
          <p:spPr>
            <a:xfrm>
              <a:off x="1411211" y="3618842"/>
              <a:ext cx="210749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t or h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227F60EC-53F6-8E85-994F-25FF7544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01" y="3506447"/>
              <a:ext cx="770400" cy="7704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A085C43-C0D1-CF3B-7E3A-B9F991863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" y="4806700"/>
            <a:ext cx="38164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1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5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7" y="1036441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5" y="3734689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2" y="6114792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7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1ADCEE84-6791-10DC-137D-FE0BFDB4557A}"/>
              </a:ext>
            </a:extLst>
          </p:cNvPr>
          <p:cNvSpPr/>
          <p:nvPr/>
        </p:nvSpPr>
        <p:spPr>
          <a:xfrm>
            <a:off x="685536" y="179602"/>
            <a:ext cx="11388061" cy="7199836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dirty="0"/>
          </a:p>
        </p:txBody>
      </p:sp>
      <p:pic>
        <p:nvPicPr>
          <p:cNvPr id="631" name="图片 630">
            <a:extLst>
              <a:ext uri="{FF2B5EF4-FFF2-40B4-BE49-F238E27FC236}">
                <a16:creationId xmlns:a16="http://schemas.microsoft.com/office/drawing/2014/main" id="{FA0A5803-12E7-B494-48A5-3FAB0687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343836"/>
            <a:ext cx="989484" cy="922020"/>
          </a:xfrm>
          <a:prstGeom prst="rect">
            <a:avLst/>
          </a:prstGeom>
        </p:spPr>
      </p:pic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069754FA-3E35-39BE-FCED-51125747CC24}"/>
              </a:ext>
            </a:extLst>
          </p:cNvPr>
          <p:cNvGrpSpPr/>
          <p:nvPr/>
        </p:nvGrpSpPr>
        <p:grpSpPr>
          <a:xfrm>
            <a:off x="1118981" y="4278795"/>
            <a:ext cx="722930" cy="811005"/>
            <a:chOff x="9835465" y="3560322"/>
            <a:chExt cx="1209475" cy="1374844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9BE98D83-94B0-A033-531E-0D3412B01EC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A3DAA6D3-6261-5044-25ED-B1D85FD61813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F225660B-70A7-E8E4-556E-6CD6774781BD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CD882F29-A820-A835-EED4-48B0B3AC3DB4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1B3F3F3F-2170-3F92-D2CD-724C9A4CE3C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979" name="任意多边形: 形状 978">
                    <a:extLst>
                      <a:ext uri="{FF2B5EF4-FFF2-40B4-BE49-F238E27FC236}">
                        <a16:creationId xmlns:a16="http://schemas.microsoft.com/office/drawing/2014/main" id="{8AB20A20-320D-89D5-FAA9-B7B499A0F728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980" name="直接连接符 979">
                    <a:extLst>
                      <a:ext uri="{FF2B5EF4-FFF2-40B4-BE49-F238E27FC236}">
                        <a16:creationId xmlns:a16="http://schemas.microsoft.com/office/drawing/2014/main" id="{2E388C3E-EC9B-E5F8-4995-D0E4607FBC5A}"/>
                      </a:ext>
                    </a:extLst>
                  </p:cNvPr>
                  <p:cNvCxnSpPr>
                    <a:stCxn id="979" idx="1"/>
                    <a:endCxn id="979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4" name="直接连接符 973">
                  <a:extLst>
                    <a:ext uri="{FF2B5EF4-FFF2-40B4-BE49-F238E27FC236}">
                      <a16:creationId xmlns:a16="http://schemas.microsoft.com/office/drawing/2014/main" id="{7546CC24-DFBA-342A-F189-020A07E51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直接连接符 974">
                  <a:extLst>
                    <a:ext uri="{FF2B5EF4-FFF2-40B4-BE49-F238E27FC236}">
                      <a16:creationId xmlns:a16="http://schemas.microsoft.com/office/drawing/2014/main" id="{11ED0C50-4FAB-0C1D-8AAF-A13BE506A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直接连接符 975">
                  <a:extLst>
                    <a:ext uri="{FF2B5EF4-FFF2-40B4-BE49-F238E27FC236}">
                      <a16:creationId xmlns:a16="http://schemas.microsoft.com/office/drawing/2014/main" id="{35B4F190-A84A-C0A8-D06C-8ED9A5A6A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直接连接符 976">
                  <a:extLst>
                    <a:ext uri="{FF2B5EF4-FFF2-40B4-BE49-F238E27FC236}">
                      <a16:creationId xmlns:a16="http://schemas.microsoft.com/office/drawing/2014/main" id="{35498FDD-0A0B-D9F1-15BC-37EBE1766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>
                  <a:extLst>
                    <a:ext uri="{FF2B5EF4-FFF2-40B4-BE49-F238E27FC236}">
                      <a16:creationId xmlns:a16="http://schemas.microsoft.com/office/drawing/2014/main" id="{28507081-BE16-DC41-6337-348222084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12F21FB-7FD9-2960-82F5-058AB46CD35E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1B6089F9-49BE-5048-BCA8-154E1EB57A69}"/>
              </a:ext>
            </a:extLst>
          </p:cNvPr>
          <p:cNvGrpSpPr/>
          <p:nvPr/>
        </p:nvGrpSpPr>
        <p:grpSpPr>
          <a:xfrm>
            <a:off x="1008286" y="2943381"/>
            <a:ext cx="855933" cy="685877"/>
            <a:chOff x="6736080" y="4899341"/>
            <a:chExt cx="1397528" cy="1060324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45F3807F-22E3-273E-F7BB-E7949719727A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61" name="矩形: 圆角 960">
              <a:extLst>
                <a:ext uri="{FF2B5EF4-FFF2-40B4-BE49-F238E27FC236}">
                  <a16:creationId xmlns:a16="http://schemas.microsoft.com/office/drawing/2014/main" id="{A9CA1CBE-4698-440A-E450-C03B1CDF16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77642BDC-A9A0-9CBD-63DC-B66FAB1DC0E1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963" name="矩形: 圆角 962">
                <a:extLst>
                  <a:ext uri="{FF2B5EF4-FFF2-40B4-BE49-F238E27FC236}">
                    <a16:creationId xmlns:a16="http://schemas.microsoft.com/office/drawing/2014/main" id="{1335B639-E158-2CE7-A28C-A14AB46649BD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64" name="组合 963">
                <a:extLst>
                  <a:ext uri="{FF2B5EF4-FFF2-40B4-BE49-F238E27FC236}">
                    <a16:creationId xmlns:a16="http://schemas.microsoft.com/office/drawing/2014/main" id="{6DD80785-6261-A8D8-CFA8-6D110A928F2D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966" name="任意多边形: 形状 965">
                  <a:extLst>
                    <a:ext uri="{FF2B5EF4-FFF2-40B4-BE49-F238E27FC236}">
                      <a16:creationId xmlns:a16="http://schemas.microsoft.com/office/drawing/2014/main" id="{4A87A1D6-A490-DF98-228C-E339C58D09C0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67" name="任意多边形: 形状 966">
                  <a:extLst>
                    <a:ext uri="{FF2B5EF4-FFF2-40B4-BE49-F238E27FC236}">
                      <a16:creationId xmlns:a16="http://schemas.microsoft.com/office/drawing/2014/main" id="{2BECE9D5-51B3-7E34-2F9D-7B0C660B970A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65" name="椭圆 964">
                <a:extLst>
                  <a:ext uri="{FF2B5EF4-FFF2-40B4-BE49-F238E27FC236}">
                    <a16:creationId xmlns:a16="http://schemas.microsoft.com/office/drawing/2014/main" id="{F7502F94-48E9-546F-3A2B-7820E720FBA9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3BA0CAD1-8E50-1A3D-C395-2E59979D0ED5}"/>
              </a:ext>
            </a:extLst>
          </p:cNvPr>
          <p:cNvGrpSpPr/>
          <p:nvPr/>
        </p:nvGrpSpPr>
        <p:grpSpPr>
          <a:xfrm>
            <a:off x="2689342" y="4291786"/>
            <a:ext cx="948751" cy="785022"/>
            <a:chOff x="3254067" y="3967672"/>
            <a:chExt cx="1477953" cy="1297748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2DF499E8-91B8-EEA5-97DD-DBDDA05B0FD6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D61FBDD5-17CF-3419-63E4-8F039ADC08AC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椭圆 956">
                <a:extLst>
                  <a:ext uri="{FF2B5EF4-FFF2-40B4-BE49-F238E27FC236}">
                    <a16:creationId xmlns:a16="http://schemas.microsoft.com/office/drawing/2014/main" id="{1D3A3DD8-7322-E87D-F197-01BB6CB5CF0A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8" name="椭圆 957">
                <a:extLst>
                  <a:ext uri="{FF2B5EF4-FFF2-40B4-BE49-F238E27FC236}">
                    <a16:creationId xmlns:a16="http://schemas.microsoft.com/office/drawing/2014/main" id="{E834ACC6-A42B-A1B3-25B6-194EE64CAAC2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9" name="椭圆 958">
                <a:extLst>
                  <a:ext uri="{FF2B5EF4-FFF2-40B4-BE49-F238E27FC236}">
                    <a16:creationId xmlns:a16="http://schemas.microsoft.com/office/drawing/2014/main" id="{CD2F7816-DD18-03A6-6896-E077ADC02A5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D7BFCCD-CF9E-5E4F-EE5A-8AA273950220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953" name="椭圆 952">
                <a:extLst>
                  <a:ext uri="{FF2B5EF4-FFF2-40B4-BE49-F238E27FC236}">
                    <a16:creationId xmlns:a16="http://schemas.microsoft.com/office/drawing/2014/main" id="{B127CF33-CE3C-9D78-A224-BD0CCDC1251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4" name="椭圆 953">
                <a:extLst>
                  <a:ext uri="{FF2B5EF4-FFF2-40B4-BE49-F238E27FC236}">
                    <a16:creationId xmlns:a16="http://schemas.microsoft.com/office/drawing/2014/main" id="{A0F7789D-01BA-AC49-D192-3AB92F805B3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5" name="椭圆 954">
                <a:extLst>
                  <a:ext uri="{FF2B5EF4-FFF2-40B4-BE49-F238E27FC236}">
                    <a16:creationId xmlns:a16="http://schemas.microsoft.com/office/drawing/2014/main" id="{DE406B01-39D4-9B77-9E7F-1CF9A90AD851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9E057635-D799-BF6C-31CA-709A4CD4B06B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949" name="椭圆 948">
                <a:extLst>
                  <a:ext uri="{FF2B5EF4-FFF2-40B4-BE49-F238E27FC236}">
                    <a16:creationId xmlns:a16="http://schemas.microsoft.com/office/drawing/2014/main" id="{FF6628B8-09AF-C4D6-7D2B-F27758B50D58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0" name="椭圆 949">
                <a:extLst>
                  <a:ext uri="{FF2B5EF4-FFF2-40B4-BE49-F238E27FC236}">
                    <a16:creationId xmlns:a16="http://schemas.microsoft.com/office/drawing/2014/main" id="{FB5321FB-30AE-8F22-2B81-31142A9F691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1" name="椭圆 950">
                <a:extLst>
                  <a:ext uri="{FF2B5EF4-FFF2-40B4-BE49-F238E27FC236}">
                    <a16:creationId xmlns:a16="http://schemas.microsoft.com/office/drawing/2014/main" id="{DA69D88B-6A7F-A1BC-4BF9-44FB36C32C6D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椭圆 951">
                <a:extLst>
                  <a:ext uri="{FF2B5EF4-FFF2-40B4-BE49-F238E27FC236}">
                    <a16:creationId xmlns:a16="http://schemas.microsoft.com/office/drawing/2014/main" id="{DFDD2209-FF02-5F99-3298-FCF590D8909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13" name="直接连接符 912">
              <a:extLst>
                <a:ext uri="{FF2B5EF4-FFF2-40B4-BE49-F238E27FC236}">
                  <a16:creationId xmlns:a16="http://schemas.microsoft.com/office/drawing/2014/main" id="{5191EA78-0797-CE34-26AA-E11045540AEC}"/>
                </a:ext>
              </a:extLst>
            </p:cNvPr>
            <p:cNvCxnSpPr>
              <a:stCxn id="953" idx="6"/>
              <a:endCxn id="957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直接连接符 913">
              <a:extLst>
                <a:ext uri="{FF2B5EF4-FFF2-40B4-BE49-F238E27FC236}">
                  <a16:creationId xmlns:a16="http://schemas.microsoft.com/office/drawing/2014/main" id="{BECF98B9-2D07-3E82-BF5C-240F90D0A624}"/>
                </a:ext>
              </a:extLst>
            </p:cNvPr>
            <p:cNvCxnSpPr>
              <a:stCxn id="954" idx="6"/>
              <a:endCxn id="957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直接连接符 914">
              <a:extLst>
                <a:ext uri="{FF2B5EF4-FFF2-40B4-BE49-F238E27FC236}">
                  <a16:creationId xmlns:a16="http://schemas.microsoft.com/office/drawing/2014/main" id="{491954D9-82A0-3103-F020-AB85951D7194}"/>
                </a:ext>
              </a:extLst>
            </p:cNvPr>
            <p:cNvCxnSpPr>
              <a:stCxn id="953" idx="6"/>
              <a:endCxn id="958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直接连接符 915">
              <a:extLst>
                <a:ext uri="{FF2B5EF4-FFF2-40B4-BE49-F238E27FC236}">
                  <a16:creationId xmlns:a16="http://schemas.microsoft.com/office/drawing/2014/main" id="{8CEB4DA4-EC08-2EC8-8107-0431289059EB}"/>
                </a:ext>
              </a:extLst>
            </p:cNvPr>
            <p:cNvCxnSpPr>
              <a:stCxn id="953" idx="6"/>
              <a:endCxn id="959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直接连接符 916">
              <a:extLst>
                <a:ext uri="{FF2B5EF4-FFF2-40B4-BE49-F238E27FC236}">
                  <a16:creationId xmlns:a16="http://schemas.microsoft.com/office/drawing/2014/main" id="{B123A8C5-D291-5C22-9DA4-D22B6AFA9D14}"/>
                </a:ext>
              </a:extLst>
            </p:cNvPr>
            <p:cNvCxnSpPr>
              <a:stCxn id="954" idx="6"/>
              <a:endCxn id="958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直接连接符 917">
              <a:extLst>
                <a:ext uri="{FF2B5EF4-FFF2-40B4-BE49-F238E27FC236}">
                  <a16:creationId xmlns:a16="http://schemas.microsoft.com/office/drawing/2014/main" id="{B06A1008-10D7-A8B0-2984-B43735D66034}"/>
                </a:ext>
              </a:extLst>
            </p:cNvPr>
            <p:cNvCxnSpPr>
              <a:stCxn id="954" idx="6"/>
              <a:endCxn id="959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直接连接符 918">
              <a:extLst>
                <a:ext uri="{FF2B5EF4-FFF2-40B4-BE49-F238E27FC236}">
                  <a16:creationId xmlns:a16="http://schemas.microsoft.com/office/drawing/2014/main" id="{295F6087-277E-12DE-D026-7211D25D7DA4}"/>
                </a:ext>
              </a:extLst>
            </p:cNvPr>
            <p:cNvCxnSpPr>
              <a:stCxn id="954" idx="6"/>
              <a:endCxn id="956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04E46586-7681-9BD7-8D4E-357A333EA97D}"/>
                </a:ext>
              </a:extLst>
            </p:cNvPr>
            <p:cNvCxnSpPr>
              <a:stCxn id="955" idx="6"/>
              <a:endCxn id="958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DE3F06D2-6873-5761-0D19-859E24D7B385}"/>
                </a:ext>
              </a:extLst>
            </p:cNvPr>
            <p:cNvCxnSpPr>
              <a:stCxn id="955" idx="6"/>
              <a:endCxn id="959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9D605B0-8A7E-F713-4733-C32367A761A0}"/>
                </a:ext>
              </a:extLst>
            </p:cNvPr>
            <p:cNvCxnSpPr>
              <a:stCxn id="957" idx="6"/>
              <a:endCxn id="950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3" name="直接连接符 922">
              <a:extLst>
                <a:ext uri="{FF2B5EF4-FFF2-40B4-BE49-F238E27FC236}">
                  <a16:creationId xmlns:a16="http://schemas.microsoft.com/office/drawing/2014/main" id="{863FA52F-D1C8-29F7-C1F9-1A6D3CE44A85}"/>
                </a:ext>
              </a:extLst>
            </p:cNvPr>
            <p:cNvCxnSpPr>
              <a:stCxn id="957" idx="6"/>
              <a:endCxn id="951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4" name="直接连接符 923">
              <a:extLst>
                <a:ext uri="{FF2B5EF4-FFF2-40B4-BE49-F238E27FC236}">
                  <a16:creationId xmlns:a16="http://schemas.microsoft.com/office/drawing/2014/main" id="{6ED66D98-736E-63C5-37A9-66B54A935F73}"/>
                </a:ext>
              </a:extLst>
            </p:cNvPr>
            <p:cNvCxnSpPr>
              <a:stCxn id="950" idx="2"/>
              <a:endCxn id="958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直接连接符 924">
              <a:extLst>
                <a:ext uri="{FF2B5EF4-FFF2-40B4-BE49-F238E27FC236}">
                  <a16:creationId xmlns:a16="http://schemas.microsoft.com/office/drawing/2014/main" id="{B772816A-07A1-9CA7-8DA0-B5661B4F3631}"/>
                </a:ext>
              </a:extLst>
            </p:cNvPr>
            <p:cNvCxnSpPr>
              <a:stCxn id="958" idx="6"/>
              <a:endCxn id="951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直接连接符 925">
              <a:extLst>
                <a:ext uri="{FF2B5EF4-FFF2-40B4-BE49-F238E27FC236}">
                  <a16:creationId xmlns:a16="http://schemas.microsoft.com/office/drawing/2014/main" id="{161EAF56-4539-4E2C-FE66-006DC62F2570}"/>
                </a:ext>
              </a:extLst>
            </p:cNvPr>
            <p:cNvCxnSpPr>
              <a:stCxn id="958" idx="6"/>
              <a:endCxn id="952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9A8B08D8-70EC-AD7A-107E-BA9D67123020}"/>
                </a:ext>
              </a:extLst>
            </p:cNvPr>
            <p:cNvCxnSpPr>
              <a:stCxn id="951" idx="2"/>
              <a:endCxn id="959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66F2BC83-6B6D-BD87-47B0-CB12C682C089}"/>
                </a:ext>
              </a:extLst>
            </p:cNvPr>
            <p:cNvCxnSpPr>
              <a:stCxn id="959" idx="6"/>
              <a:endCxn id="952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C7232A13-DAAD-88DE-FDC1-F9F8586237AC}"/>
                </a:ext>
              </a:extLst>
            </p:cNvPr>
            <p:cNvCxnSpPr>
              <a:stCxn id="952" idx="2"/>
              <a:endCxn id="956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0" name="直接连接符 929">
              <a:extLst>
                <a:ext uri="{FF2B5EF4-FFF2-40B4-BE49-F238E27FC236}">
                  <a16:creationId xmlns:a16="http://schemas.microsoft.com/office/drawing/2014/main" id="{51577105-5A13-126D-307E-2981023DD23F}"/>
                </a:ext>
              </a:extLst>
            </p:cNvPr>
            <p:cNvCxnSpPr>
              <a:stCxn id="956" idx="6"/>
              <a:endCxn id="949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直接连接符 930">
              <a:extLst>
                <a:ext uri="{FF2B5EF4-FFF2-40B4-BE49-F238E27FC236}">
                  <a16:creationId xmlns:a16="http://schemas.microsoft.com/office/drawing/2014/main" id="{0CA2D0C1-2D43-63D4-3FC8-E53161960B14}"/>
                </a:ext>
              </a:extLst>
            </p:cNvPr>
            <p:cNvCxnSpPr>
              <a:stCxn id="959" idx="6"/>
              <a:endCxn id="949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A9A17827-62A8-74FB-8284-2235557448C2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946" name="椭圆 945">
                <a:extLst>
                  <a:ext uri="{FF2B5EF4-FFF2-40B4-BE49-F238E27FC236}">
                    <a16:creationId xmlns:a16="http://schemas.microsoft.com/office/drawing/2014/main" id="{C5ADA04B-69CB-7094-1A5F-AA0B95A267B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7" name="椭圆 946">
                <a:extLst>
                  <a:ext uri="{FF2B5EF4-FFF2-40B4-BE49-F238E27FC236}">
                    <a16:creationId xmlns:a16="http://schemas.microsoft.com/office/drawing/2014/main" id="{53CA99A9-BB54-E483-D620-76A79DAE90C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椭圆 947">
                <a:extLst>
                  <a:ext uri="{FF2B5EF4-FFF2-40B4-BE49-F238E27FC236}">
                    <a16:creationId xmlns:a16="http://schemas.microsoft.com/office/drawing/2014/main" id="{9A3F18D6-E606-67CD-53BA-3B0262A39A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33" name="直接连接符 932">
              <a:extLst>
                <a:ext uri="{FF2B5EF4-FFF2-40B4-BE49-F238E27FC236}">
                  <a16:creationId xmlns:a16="http://schemas.microsoft.com/office/drawing/2014/main" id="{7DBA08DC-BA68-4CAE-1066-E2B4BF8D9B60}"/>
                </a:ext>
              </a:extLst>
            </p:cNvPr>
            <p:cNvCxnSpPr>
              <a:stCxn id="955" idx="6"/>
              <a:endCxn id="956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直接连接符 933">
              <a:extLst>
                <a:ext uri="{FF2B5EF4-FFF2-40B4-BE49-F238E27FC236}">
                  <a16:creationId xmlns:a16="http://schemas.microsoft.com/office/drawing/2014/main" id="{0EA5D9AB-9652-EA45-8E8D-B3C25CF0A5AD}"/>
                </a:ext>
              </a:extLst>
            </p:cNvPr>
            <p:cNvCxnSpPr>
              <a:stCxn id="950" idx="6"/>
              <a:endCxn id="946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直接连接符 934">
              <a:extLst>
                <a:ext uri="{FF2B5EF4-FFF2-40B4-BE49-F238E27FC236}">
                  <a16:creationId xmlns:a16="http://schemas.microsoft.com/office/drawing/2014/main" id="{ADB37A9D-4CF8-7012-4A68-2F38A9B08FF3}"/>
                </a:ext>
              </a:extLst>
            </p:cNvPr>
            <p:cNvCxnSpPr>
              <a:stCxn id="950" idx="6"/>
              <a:endCxn id="947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直接连接符 935">
              <a:extLst>
                <a:ext uri="{FF2B5EF4-FFF2-40B4-BE49-F238E27FC236}">
                  <a16:creationId xmlns:a16="http://schemas.microsoft.com/office/drawing/2014/main" id="{E5212F50-2565-5FE0-9001-54B58C52B396}"/>
                </a:ext>
              </a:extLst>
            </p:cNvPr>
            <p:cNvCxnSpPr>
              <a:stCxn id="951" idx="6"/>
              <a:endCxn id="947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直接连接符 936">
              <a:extLst>
                <a:ext uri="{FF2B5EF4-FFF2-40B4-BE49-F238E27FC236}">
                  <a16:creationId xmlns:a16="http://schemas.microsoft.com/office/drawing/2014/main" id="{6DA1560D-A681-5336-619F-1AAC92FE8094}"/>
                </a:ext>
              </a:extLst>
            </p:cNvPr>
            <p:cNvCxnSpPr>
              <a:stCxn id="951" idx="6"/>
              <a:endCxn id="948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856AA540-E35A-01DF-8D0C-011455CB41F4}"/>
                </a:ext>
              </a:extLst>
            </p:cNvPr>
            <p:cNvCxnSpPr>
              <a:stCxn id="949" idx="6"/>
              <a:endCxn id="948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直接连接符 938">
              <a:extLst>
                <a:ext uri="{FF2B5EF4-FFF2-40B4-BE49-F238E27FC236}">
                  <a16:creationId xmlns:a16="http://schemas.microsoft.com/office/drawing/2014/main" id="{EAB4E8AE-D7FC-8207-B6C3-7D7923F8D8E4}"/>
                </a:ext>
              </a:extLst>
            </p:cNvPr>
            <p:cNvCxnSpPr>
              <a:stCxn id="952" idx="6"/>
              <a:endCxn id="948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0" name="直接连接符 939">
              <a:extLst>
                <a:ext uri="{FF2B5EF4-FFF2-40B4-BE49-F238E27FC236}">
                  <a16:creationId xmlns:a16="http://schemas.microsoft.com/office/drawing/2014/main" id="{5FA01770-A661-33C7-5F43-BBE458748C0B}"/>
                </a:ext>
              </a:extLst>
            </p:cNvPr>
            <p:cNvCxnSpPr>
              <a:stCxn id="952" idx="6"/>
              <a:endCxn id="947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3C13D5A4-270D-2C03-AD28-C1A95969EC83}"/>
                </a:ext>
              </a:extLst>
            </p:cNvPr>
            <p:cNvCxnSpPr>
              <a:stCxn id="949" idx="6"/>
              <a:endCxn id="947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DA13E276-4CF9-AA7B-AC03-206E7208A349}"/>
                </a:ext>
              </a:extLst>
            </p:cNvPr>
            <p:cNvCxnSpPr>
              <a:stCxn id="951" idx="6"/>
              <a:endCxn id="946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3" name="直接箭头连接符 942">
              <a:extLst>
                <a:ext uri="{FF2B5EF4-FFF2-40B4-BE49-F238E27FC236}">
                  <a16:creationId xmlns:a16="http://schemas.microsoft.com/office/drawing/2014/main" id="{4910DA7D-81D9-CA8F-CA46-CBC0B7C42554}"/>
                </a:ext>
              </a:extLst>
            </p:cNvPr>
            <p:cNvCxnSpPr>
              <a:stCxn id="946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直接箭头连接符 943">
              <a:extLst>
                <a:ext uri="{FF2B5EF4-FFF2-40B4-BE49-F238E27FC236}">
                  <a16:creationId xmlns:a16="http://schemas.microsoft.com/office/drawing/2014/main" id="{79708269-70E9-7D89-2044-006034188234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直接箭头连接符 944">
              <a:extLst>
                <a:ext uri="{FF2B5EF4-FFF2-40B4-BE49-F238E27FC236}">
                  <a16:creationId xmlns:a16="http://schemas.microsoft.com/office/drawing/2014/main" id="{A94A6BBB-6430-8BA8-D8E0-EF17A351A0EE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FE1F87C5-4DCF-0450-BDAC-26675BA0BB2C}"/>
              </a:ext>
            </a:extLst>
          </p:cNvPr>
          <p:cNvGrpSpPr/>
          <p:nvPr/>
        </p:nvGrpSpPr>
        <p:grpSpPr>
          <a:xfrm>
            <a:off x="2686146" y="2894733"/>
            <a:ext cx="944735" cy="783172"/>
            <a:chOff x="7787967" y="3970614"/>
            <a:chExt cx="1477953" cy="1297748"/>
          </a:xfrm>
        </p:grpSpPr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06E9C75E-A38C-A365-069A-B7D67DD9F294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906" name="椭圆 905">
                <a:extLst>
                  <a:ext uri="{FF2B5EF4-FFF2-40B4-BE49-F238E27FC236}">
                    <a16:creationId xmlns:a16="http://schemas.microsoft.com/office/drawing/2014/main" id="{E93328CE-00F0-7DA2-FE1D-A9451C60B55D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id="{BF7772A4-493B-2161-3C00-C20B4EC27E53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D4C9EC51-E303-408A-4CC2-4DDDD5E46D1C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71EA9121-53F9-AE37-16E0-10CD402F10F2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DA059982-15C8-0298-BB81-944AB3A7ACE4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id="{EE5D6651-06C9-533C-4E7B-D323030AC6D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id="{BD9702FF-D06E-3271-A026-D13E7CA1C450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id="{000F3982-6EF6-6774-7A00-4178349CEED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23C2C837-21B3-92A7-8E9A-D41106CC845B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id="{82DCA867-B72D-D970-BF52-622E91C82E3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id="{3B9FAA1B-7F4D-7C0F-3A71-6E6468441C72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1" name="椭圆 900">
                <a:extLst>
                  <a:ext uri="{FF2B5EF4-FFF2-40B4-BE49-F238E27FC236}">
                    <a16:creationId xmlns:a16="http://schemas.microsoft.com/office/drawing/2014/main" id="{0BEFDA01-D841-38F5-3936-E1806F514B9A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id="{E7619866-0186-6D5B-1461-9CA22DC005C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6E8AE1E6-6A8C-BECA-F555-E656317C8446}"/>
                </a:ext>
              </a:extLst>
            </p:cNvPr>
            <p:cNvCxnSpPr>
              <a:stCxn id="903" idx="6"/>
              <a:endCxn id="907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7D0D03AA-ED30-FE95-7063-66DC652D4A72}"/>
                </a:ext>
              </a:extLst>
            </p:cNvPr>
            <p:cNvCxnSpPr>
              <a:stCxn id="904" idx="6"/>
              <a:endCxn id="907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8A0A8659-D936-F024-DB76-DF6C021AB0F3}"/>
                </a:ext>
              </a:extLst>
            </p:cNvPr>
            <p:cNvCxnSpPr>
              <a:stCxn id="903" idx="6"/>
              <a:endCxn id="908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7CCDC5E-D2C0-24B9-E1D4-13F8F0858811}"/>
                </a:ext>
              </a:extLst>
            </p:cNvPr>
            <p:cNvCxnSpPr>
              <a:stCxn id="903" idx="6"/>
              <a:endCxn id="909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4E5EB9A0-556A-4A8C-ED08-560ACDD92678}"/>
                </a:ext>
              </a:extLst>
            </p:cNvPr>
            <p:cNvCxnSpPr>
              <a:stCxn id="904" idx="6"/>
              <a:endCxn id="908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6D5A0B6B-C0CC-C9C7-3676-F50109804F97}"/>
                </a:ext>
              </a:extLst>
            </p:cNvPr>
            <p:cNvCxnSpPr>
              <a:stCxn id="904" idx="6"/>
              <a:endCxn id="909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DB81D8C-BA52-0894-D3A0-5F2ABC15344D}"/>
                </a:ext>
              </a:extLst>
            </p:cNvPr>
            <p:cNvCxnSpPr>
              <a:stCxn id="904" idx="6"/>
              <a:endCxn id="906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0EB5CFC-C77C-0E1A-D3D8-DF2A823DE9B4}"/>
                </a:ext>
              </a:extLst>
            </p:cNvPr>
            <p:cNvCxnSpPr>
              <a:stCxn id="905" idx="6"/>
              <a:endCxn id="908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8BD7F61B-D6B6-DF7D-D969-E580CC6B2123}"/>
                </a:ext>
              </a:extLst>
            </p:cNvPr>
            <p:cNvCxnSpPr>
              <a:stCxn id="905" idx="6"/>
              <a:endCxn id="909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E68585F2-4E0B-1F4A-C7D6-32D668C055FF}"/>
                </a:ext>
              </a:extLst>
            </p:cNvPr>
            <p:cNvCxnSpPr>
              <a:stCxn id="907" idx="6"/>
              <a:endCxn id="900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C5A0B648-FAD7-1D10-081B-F1DFD19F853D}"/>
                </a:ext>
              </a:extLst>
            </p:cNvPr>
            <p:cNvCxnSpPr>
              <a:stCxn id="907" idx="6"/>
              <a:endCxn id="901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04504C62-449F-1CD5-A3EA-8DF8EC10F407}"/>
                </a:ext>
              </a:extLst>
            </p:cNvPr>
            <p:cNvCxnSpPr>
              <a:stCxn id="900" idx="2"/>
              <a:endCxn id="908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9C5F4A09-46C7-E537-D7A5-DF066D1697E8}"/>
                </a:ext>
              </a:extLst>
            </p:cNvPr>
            <p:cNvCxnSpPr>
              <a:stCxn id="908" idx="6"/>
              <a:endCxn id="901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DF3A9E84-771B-EAF7-706B-DE89889D2248}"/>
                </a:ext>
              </a:extLst>
            </p:cNvPr>
            <p:cNvCxnSpPr>
              <a:stCxn id="908" idx="6"/>
              <a:endCxn id="902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9A6DBFE6-0AA6-DF72-BF88-584489A63F48}"/>
                </a:ext>
              </a:extLst>
            </p:cNvPr>
            <p:cNvCxnSpPr>
              <a:stCxn id="901" idx="2"/>
              <a:endCxn id="909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4D3ADAAD-150A-BD6D-C8E1-1CB1B44194BB}"/>
                </a:ext>
              </a:extLst>
            </p:cNvPr>
            <p:cNvCxnSpPr>
              <a:stCxn id="909" idx="6"/>
              <a:endCxn id="902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F3044777-3449-04BB-FDD3-148BB612B3ED}"/>
                </a:ext>
              </a:extLst>
            </p:cNvPr>
            <p:cNvCxnSpPr>
              <a:stCxn id="902" idx="2"/>
              <a:endCxn id="906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0E0AECC-03DE-FC81-18F0-9E32BB6DB0F8}"/>
                </a:ext>
              </a:extLst>
            </p:cNvPr>
            <p:cNvCxnSpPr>
              <a:stCxn id="906" idx="6"/>
              <a:endCxn id="899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3D0459C9-A115-A536-7B09-F2B28846ABB8}"/>
                </a:ext>
              </a:extLst>
            </p:cNvPr>
            <p:cNvCxnSpPr>
              <a:stCxn id="909" idx="6"/>
              <a:endCxn id="899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2" name="组合 881">
              <a:extLst>
                <a:ext uri="{FF2B5EF4-FFF2-40B4-BE49-F238E27FC236}">
                  <a16:creationId xmlns:a16="http://schemas.microsoft.com/office/drawing/2014/main" id="{1E3EBD83-08BA-6A22-04FF-3DFD424F740E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8D9C0EC7-712E-387B-3D50-72D475D049A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97" name="椭圆 896">
                <a:extLst>
                  <a:ext uri="{FF2B5EF4-FFF2-40B4-BE49-F238E27FC236}">
                    <a16:creationId xmlns:a16="http://schemas.microsoft.com/office/drawing/2014/main" id="{69A944AE-41D0-D706-2064-76A43D61A9A5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id="{6DBEBA9D-7620-BADD-85F0-21445F7508F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2ADB82D8-8A74-81A4-F13E-C79291FDF32B}"/>
                </a:ext>
              </a:extLst>
            </p:cNvPr>
            <p:cNvCxnSpPr>
              <a:stCxn id="905" idx="6"/>
              <a:endCxn id="906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92C5FF93-1647-E928-6840-7470A5FAC0FC}"/>
                </a:ext>
              </a:extLst>
            </p:cNvPr>
            <p:cNvCxnSpPr>
              <a:stCxn id="900" idx="6"/>
              <a:endCxn id="896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9B730B70-A67C-43DA-42E5-981DE31842F3}"/>
                </a:ext>
              </a:extLst>
            </p:cNvPr>
            <p:cNvCxnSpPr>
              <a:stCxn id="900" idx="6"/>
              <a:endCxn id="897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C433E0D4-E657-A009-A541-3A615795A23F}"/>
                </a:ext>
              </a:extLst>
            </p:cNvPr>
            <p:cNvCxnSpPr>
              <a:stCxn id="901" idx="6"/>
              <a:endCxn id="897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353C86C-4D2D-E285-36E7-19B4252A94BC}"/>
                </a:ext>
              </a:extLst>
            </p:cNvPr>
            <p:cNvCxnSpPr>
              <a:stCxn id="901" idx="6"/>
              <a:endCxn id="898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4CC4A5DD-35B2-508B-A5D8-E72FFC7E691B}"/>
                </a:ext>
              </a:extLst>
            </p:cNvPr>
            <p:cNvCxnSpPr>
              <a:stCxn id="899" idx="6"/>
              <a:endCxn id="898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5870C37C-81A0-60AB-62C9-8E0486893FB9}"/>
                </a:ext>
              </a:extLst>
            </p:cNvPr>
            <p:cNvCxnSpPr>
              <a:stCxn id="902" idx="6"/>
              <a:endCxn id="898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C484C02D-E677-C166-8B16-18C2223C36C8}"/>
                </a:ext>
              </a:extLst>
            </p:cNvPr>
            <p:cNvCxnSpPr>
              <a:stCxn id="902" idx="6"/>
              <a:endCxn id="897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53DE36A5-A459-E8FF-2C0B-9D72C0DB6870}"/>
                </a:ext>
              </a:extLst>
            </p:cNvPr>
            <p:cNvCxnSpPr>
              <a:stCxn id="899" idx="6"/>
              <a:endCxn id="897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F992BBC6-D731-230A-80B2-6EF1236F737E}"/>
                </a:ext>
              </a:extLst>
            </p:cNvPr>
            <p:cNvCxnSpPr>
              <a:stCxn id="901" idx="6"/>
              <a:endCxn id="896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箭头连接符 892">
              <a:extLst>
                <a:ext uri="{FF2B5EF4-FFF2-40B4-BE49-F238E27FC236}">
                  <a16:creationId xmlns:a16="http://schemas.microsoft.com/office/drawing/2014/main" id="{784FB095-D87B-C635-B8D3-2F50C2B0F1F9}"/>
                </a:ext>
              </a:extLst>
            </p:cNvPr>
            <p:cNvCxnSpPr>
              <a:stCxn id="896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4" name="直接箭头连接符 893">
              <a:extLst>
                <a:ext uri="{FF2B5EF4-FFF2-40B4-BE49-F238E27FC236}">
                  <a16:creationId xmlns:a16="http://schemas.microsoft.com/office/drawing/2014/main" id="{1DF1C5B0-7A46-D7E5-4BE1-B1CE5BAD8131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箭头连接符 894">
              <a:extLst>
                <a:ext uri="{FF2B5EF4-FFF2-40B4-BE49-F238E27FC236}">
                  <a16:creationId xmlns:a16="http://schemas.microsoft.com/office/drawing/2014/main" id="{7284D7AF-87ED-E92E-48AA-7240A03B5263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6" name="图形 635">
            <a:extLst>
              <a:ext uri="{FF2B5EF4-FFF2-40B4-BE49-F238E27FC236}">
                <a16:creationId xmlns:a16="http://schemas.microsoft.com/office/drawing/2014/main" id="{8724B459-AE3A-A4D4-1DD1-590F5257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75" y="1412335"/>
            <a:ext cx="785022" cy="785022"/>
          </a:xfrm>
          <a:prstGeom prst="rect">
            <a:avLst/>
          </a:prstGeom>
        </p:spPr>
      </p:pic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9B6D3834-AF50-C277-5CC7-2C4BE62BFE42}"/>
              </a:ext>
            </a:extLst>
          </p:cNvPr>
          <p:cNvGrpSpPr/>
          <p:nvPr/>
        </p:nvGrpSpPr>
        <p:grpSpPr>
          <a:xfrm>
            <a:off x="2080693" y="1672553"/>
            <a:ext cx="499919" cy="264585"/>
            <a:chOff x="8804907" y="5669287"/>
            <a:chExt cx="1108613" cy="586740"/>
          </a:xfrm>
        </p:grpSpPr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170B734A-113E-1DA3-EA48-D359316C501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8F3CAD15-4594-D080-83ED-D8D6B857BD5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9" name="任意多边形: 形状 858">
              <a:extLst>
                <a:ext uri="{FF2B5EF4-FFF2-40B4-BE49-F238E27FC236}">
                  <a16:creationId xmlns:a16="http://schemas.microsoft.com/office/drawing/2014/main" id="{EE527B0A-E39B-16EA-EF93-6E58ACF267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370C3BFA-D4B9-D053-BC86-6D0D3D6D54F2}"/>
              </a:ext>
            </a:extLst>
          </p:cNvPr>
          <p:cNvGrpSpPr/>
          <p:nvPr/>
        </p:nvGrpSpPr>
        <p:grpSpPr>
          <a:xfrm>
            <a:off x="2080693" y="3167715"/>
            <a:ext cx="499919" cy="264585"/>
            <a:chOff x="8804907" y="5669287"/>
            <a:chExt cx="1108613" cy="586740"/>
          </a:xfrm>
        </p:grpSpPr>
        <p:sp>
          <p:nvSpPr>
            <p:cNvPr id="854" name="任意多边形: 形状 853">
              <a:extLst>
                <a:ext uri="{FF2B5EF4-FFF2-40B4-BE49-F238E27FC236}">
                  <a16:creationId xmlns:a16="http://schemas.microsoft.com/office/drawing/2014/main" id="{CA04B749-D2E8-E22D-8AA6-11C27E48ED6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5" name="任意多边形: 形状 854">
              <a:extLst>
                <a:ext uri="{FF2B5EF4-FFF2-40B4-BE49-F238E27FC236}">
                  <a16:creationId xmlns:a16="http://schemas.microsoft.com/office/drawing/2014/main" id="{622DC97F-8618-047A-8E41-0F21F4AC58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6" name="任意多边形: 形状 855">
              <a:extLst>
                <a:ext uri="{FF2B5EF4-FFF2-40B4-BE49-F238E27FC236}">
                  <a16:creationId xmlns:a16="http://schemas.microsoft.com/office/drawing/2014/main" id="{B49D4CB2-57D9-47F4-D1C1-48D77B853CC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9" name="组合 638">
            <a:extLst>
              <a:ext uri="{FF2B5EF4-FFF2-40B4-BE49-F238E27FC236}">
                <a16:creationId xmlns:a16="http://schemas.microsoft.com/office/drawing/2014/main" id="{9613A7EC-E31A-1132-E44D-884CD5FC655E}"/>
              </a:ext>
            </a:extLst>
          </p:cNvPr>
          <p:cNvGrpSpPr/>
          <p:nvPr/>
        </p:nvGrpSpPr>
        <p:grpSpPr>
          <a:xfrm>
            <a:off x="2080693" y="4496816"/>
            <a:ext cx="499919" cy="264585"/>
            <a:chOff x="8804907" y="5669287"/>
            <a:chExt cx="1108613" cy="586740"/>
          </a:xfrm>
        </p:grpSpPr>
        <p:sp>
          <p:nvSpPr>
            <p:cNvPr id="851" name="任意多边形: 形状 850">
              <a:extLst>
                <a:ext uri="{FF2B5EF4-FFF2-40B4-BE49-F238E27FC236}">
                  <a16:creationId xmlns:a16="http://schemas.microsoft.com/office/drawing/2014/main" id="{6AF54E77-16E3-CDC1-59E3-6F134E27E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2" name="任意多边形: 形状 851">
              <a:extLst>
                <a:ext uri="{FF2B5EF4-FFF2-40B4-BE49-F238E27FC236}">
                  <a16:creationId xmlns:a16="http://schemas.microsoft.com/office/drawing/2014/main" id="{4F1A5A34-FAB5-7D24-E4C4-ECB3E6674D7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3" name="任意多边形: 形状 852">
              <a:extLst>
                <a:ext uri="{FF2B5EF4-FFF2-40B4-BE49-F238E27FC236}">
                  <a16:creationId xmlns:a16="http://schemas.microsoft.com/office/drawing/2014/main" id="{23543144-A709-AB2A-984A-BE8604180A6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407EB4A1-BEF7-3EBC-9D96-A17A71ED8092}"/>
              </a:ext>
            </a:extLst>
          </p:cNvPr>
          <p:cNvGrpSpPr/>
          <p:nvPr/>
        </p:nvGrpSpPr>
        <p:grpSpPr>
          <a:xfrm>
            <a:off x="3864362" y="1692009"/>
            <a:ext cx="499919" cy="264585"/>
            <a:chOff x="8804907" y="5669287"/>
            <a:chExt cx="1108613" cy="586740"/>
          </a:xfrm>
        </p:grpSpPr>
        <p:sp>
          <p:nvSpPr>
            <p:cNvPr id="848" name="任意多边形: 形状 847">
              <a:extLst>
                <a:ext uri="{FF2B5EF4-FFF2-40B4-BE49-F238E27FC236}">
                  <a16:creationId xmlns:a16="http://schemas.microsoft.com/office/drawing/2014/main" id="{06F75B45-CABC-57E3-5108-4F8E58BB6E6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9" name="任意多边形: 形状 848">
              <a:extLst>
                <a:ext uri="{FF2B5EF4-FFF2-40B4-BE49-F238E27FC236}">
                  <a16:creationId xmlns:a16="http://schemas.microsoft.com/office/drawing/2014/main" id="{1D5905D9-3859-C850-56D6-1EF59FC677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0" name="任意多边形: 形状 849">
              <a:extLst>
                <a:ext uri="{FF2B5EF4-FFF2-40B4-BE49-F238E27FC236}">
                  <a16:creationId xmlns:a16="http://schemas.microsoft.com/office/drawing/2014/main" id="{7D0EF80C-0643-1DA8-24D7-B45FF534F2B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DB15E82-DEF4-195D-1896-F5BCD1F02144}"/>
              </a:ext>
            </a:extLst>
          </p:cNvPr>
          <p:cNvGrpSpPr/>
          <p:nvPr/>
        </p:nvGrpSpPr>
        <p:grpSpPr>
          <a:xfrm>
            <a:off x="3883817" y="3167715"/>
            <a:ext cx="499919" cy="264585"/>
            <a:chOff x="8804907" y="5669287"/>
            <a:chExt cx="1108613" cy="586740"/>
          </a:xfrm>
        </p:grpSpPr>
        <p:sp>
          <p:nvSpPr>
            <p:cNvPr id="845" name="任意多边形: 形状 844">
              <a:extLst>
                <a:ext uri="{FF2B5EF4-FFF2-40B4-BE49-F238E27FC236}">
                  <a16:creationId xmlns:a16="http://schemas.microsoft.com/office/drawing/2014/main" id="{D17FFD52-E312-0FF9-DA78-E1C1054CBDF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6" name="任意多边形: 形状 845">
              <a:extLst>
                <a:ext uri="{FF2B5EF4-FFF2-40B4-BE49-F238E27FC236}">
                  <a16:creationId xmlns:a16="http://schemas.microsoft.com/office/drawing/2014/main" id="{45A9018D-D4FD-1B17-32C0-730AD5E834CC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7" name="任意多边形: 形状 846">
              <a:extLst>
                <a:ext uri="{FF2B5EF4-FFF2-40B4-BE49-F238E27FC236}">
                  <a16:creationId xmlns:a16="http://schemas.microsoft.com/office/drawing/2014/main" id="{9714813C-BAF1-7FD0-B93B-9E53ADC2BBB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2B1B2450-89B6-0E87-48FA-0C12E68EE9DD}"/>
              </a:ext>
            </a:extLst>
          </p:cNvPr>
          <p:cNvGrpSpPr/>
          <p:nvPr/>
        </p:nvGrpSpPr>
        <p:grpSpPr>
          <a:xfrm>
            <a:off x="3864362" y="4532485"/>
            <a:ext cx="499919" cy="264585"/>
            <a:chOff x="8804907" y="5669287"/>
            <a:chExt cx="1108613" cy="586740"/>
          </a:xfrm>
        </p:grpSpPr>
        <p:sp>
          <p:nvSpPr>
            <p:cNvPr id="842" name="任意多边形: 形状 841">
              <a:extLst>
                <a:ext uri="{FF2B5EF4-FFF2-40B4-BE49-F238E27FC236}">
                  <a16:creationId xmlns:a16="http://schemas.microsoft.com/office/drawing/2014/main" id="{291A0A79-D706-7254-105B-A370FC3359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3" name="任意多边形: 形状 842">
              <a:extLst>
                <a:ext uri="{FF2B5EF4-FFF2-40B4-BE49-F238E27FC236}">
                  <a16:creationId xmlns:a16="http://schemas.microsoft.com/office/drawing/2014/main" id="{F41B2FF6-B970-D781-0491-BAD207BF08E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4" name="任意多边形: 形状 843">
              <a:extLst>
                <a:ext uri="{FF2B5EF4-FFF2-40B4-BE49-F238E27FC236}">
                  <a16:creationId xmlns:a16="http://schemas.microsoft.com/office/drawing/2014/main" id="{B2E44EBB-5CA3-BA4D-A9B2-D1B8D0E282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25FFE0A-CB99-9F74-48CB-F22095E437EF}"/>
              </a:ext>
            </a:extLst>
          </p:cNvPr>
          <p:cNvGrpSpPr/>
          <p:nvPr/>
        </p:nvGrpSpPr>
        <p:grpSpPr>
          <a:xfrm rot="2445721">
            <a:off x="5681607" y="1831445"/>
            <a:ext cx="541021" cy="293370"/>
            <a:chOff x="5570219" y="2552700"/>
            <a:chExt cx="1082041" cy="586740"/>
          </a:xfrm>
        </p:grpSpPr>
        <p:sp>
          <p:nvSpPr>
            <p:cNvPr id="839" name="箭头: 右 838">
              <a:extLst>
                <a:ext uri="{FF2B5EF4-FFF2-40B4-BE49-F238E27FC236}">
                  <a16:creationId xmlns:a16="http://schemas.microsoft.com/office/drawing/2014/main" id="{0BF68EDC-8815-BB4F-3D69-F376FD6E187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8783E6A-30CF-6377-96BB-BDC53E65A54F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37E141FA-1E82-A72E-4B5E-21CD460CD7D9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0666685-3CAF-8294-E31D-C5E49E50C89C}"/>
              </a:ext>
            </a:extLst>
          </p:cNvPr>
          <p:cNvGrpSpPr/>
          <p:nvPr/>
        </p:nvGrpSpPr>
        <p:grpSpPr>
          <a:xfrm rot="19140000">
            <a:off x="5698365" y="4533304"/>
            <a:ext cx="541021" cy="293370"/>
            <a:chOff x="5570219" y="2552700"/>
            <a:chExt cx="1082041" cy="586740"/>
          </a:xfrm>
        </p:grpSpPr>
        <p:sp>
          <p:nvSpPr>
            <p:cNvPr id="836" name="箭头: 右 835">
              <a:extLst>
                <a:ext uri="{FF2B5EF4-FFF2-40B4-BE49-F238E27FC236}">
                  <a16:creationId xmlns:a16="http://schemas.microsoft.com/office/drawing/2014/main" id="{62E56E7B-2F4B-04CC-D149-AE472BDEA2A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674125F-0276-0737-C093-4AD3B431D0DC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0A42B5AF-7BE0-274A-DB78-AC7B61A76D6C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6D34ACEB-DF4E-2269-9C22-5FFACD9C8D99}"/>
              </a:ext>
            </a:extLst>
          </p:cNvPr>
          <p:cNvSpPr/>
          <p:nvPr/>
        </p:nvSpPr>
        <p:spPr>
          <a:xfrm>
            <a:off x="5756305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7379B295-49DD-EC67-2015-814F4A6B74FF}"/>
              </a:ext>
            </a:extLst>
          </p:cNvPr>
          <p:cNvSpPr/>
          <p:nvPr/>
        </p:nvSpPr>
        <p:spPr>
          <a:xfrm>
            <a:off x="9135644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CB054FD0-2AE5-3894-1A28-A6C9BCD07AE9}"/>
              </a:ext>
            </a:extLst>
          </p:cNvPr>
          <p:cNvGrpSpPr/>
          <p:nvPr/>
        </p:nvGrpSpPr>
        <p:grpSpPr>
          <a:xfrm>
            <a:off x="4719108" y="2862441"/>
            <a:ext cx="798348" cy="847757"/>
            <a:chOff x="503136" y="4508808"/>
            <a:chExt cx="798348" cy="847757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id="{1298AE32-D8C8-0D1F-C96B-59D2B7CAEE9E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3AC7D1D5-989B-4BC7-5FA1-994A77C42C14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07127C1C-BABA-BCE3-4266-6236215D34E0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36BF4506-390A-2F4F-542A-E66AD2104191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8602E0C6-6EE5-FF72-81E9-A34D6ADC4974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85AEA18-13DC-C8F4-AE97-EA778ABE2ED6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EEC5DE6-67F5-ECEF-B072-F25CCCE66008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919AF86-9198-CABC-0C2E-8F42F341E2A9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9CAEE541-9A3F-9F6F-2CAE-99FCDF1E111C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A45B23A2-1951-2402-A13E-735DFC2DB9F3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EB1F600E-96AE-2E48-5034-ED73E2CEDE5A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2473C568-BCBF-AE34-A027-2042F1C67FA2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46308CCD-276B-380B-AB09-F77BFE7D2341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947B2E9-9D5C-C5B7-D498-269EA1017D90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5A1B76CC-50A9-0BD4-BC4E-35DFCE97B1BB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F0A74492-B499-C049-75A0-5BA87CA3581B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24CE375E-B835-C26D-8385-95E621151459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5D8D183D-1454-D0DC-D4FA-CA97FDC9294C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24975C08-03CB-B563-F3AF-C65D41836FB9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9E82C2CE-54A3-E729-7032-68D7BBE27F90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7A8AA6C4-FCF0-0F92-E8EF-D7799B75BC45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F571255D-980D-BCAC-6D77-1D16BFF28BFD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828" name="图形 827">
              <a:extLst>
                <a:ext uri="{FF2B5EF4-FFF2-40B4-BE49-F238E27FC236}">
                  <a16:creationId xmlns:a16="http://schemas.microsoft.com/office/drawing/2014/main" id="{15B00904-78E7-1295-9645-51091A6C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48" name="组合 647">
            <a:extLst>
              <a:ext uri="{FF2B5EF4-FFF2-40B4-BE49-F238E27FC236}">
                <a16:creationId xmlns:a16="http://schemas.microsoft.com/office/drawing/2014/main" id="{4BCF85DC-ADF5-4422-2706-ED6425740669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CD685674-800F-0D24-D2ED-BC2E319163B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753046FA-6DE0-1C67-6EB1-D106687140C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4F89DB2-E8EC-5986-B33B-1E52D270860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81C26ACD-F1E0-6375-C691-1B89A58CBCC6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ED9D266-CE7B-7C68-6FB6-1CCBA1A495F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90CA4725-AEED-5402-FC37-01791717BDFE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5C9A8FB-805E-A502-B377-263E459FFF86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3517CD-4815-FB09-7112-4B3A259B21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25A4FB6D-8D5E-4E5B-CC45-9DF5F5426DB3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9F29D32B-146E-C5D6-BDF7-B540CA51896E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513CD700-D34B-FB3D-5DDC-A831113ABC8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2A707DA4-20B0-35B7-57BF-6738DE45270D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A3CD7E9-6E68-C305-5E98-4382B93D0018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C8F5AFA-60FA-B23B-949C-162617F4063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4FACCA96-A7D1-6D6D-8B97-96D179C3644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F19A5802-A427-9BD2-ECFA-15F9038E26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EF89F6F6-047F-4B7C-1F6A-7F8326445082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4768AB77-0583-D16F-7268-3B3F959EF71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B484C043-27EB-8EEB-08FE-889FBA216C4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6ABAF0CF-993F-E5B1-DCB5-FC71A58EB790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8D4687A7-B858-8885-5FC1-A58606335B6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7E7B5DE8-5C3F-C100-3DDF-CE627499BF9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549E5EE7-5CB7-32B5-1936-E8E9F3287C3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F7BCE009-150D-D737-9B5F-EBF3E209B75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91" name="图形 790">
              <a:extLst>
                <a:ext uri="{FF2B5EF4-FFF2-40B4-BE49-F238E27FC236}">
                  <a16:creationId xmlns:a16="http://schemas.microsoft.com/office/drawing/2014/main" id="{0CE27998-E4AC-C5D4-DAD2-DDC257C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3D3645D9-A535-7E1B-8F8C-3D34F4739492}"/>
              </a:ext>
            </a:extLst>
          </p:cNvPr>
          <p:cNvGrpSpPr/>
          <p:nvPr/>
        </p:nvGrpSpPr>
        <p:grpSpPr>
          <a:xfrm>
            <a:off x="4722523" y="1419152"/>
            <a:ext cx="791518" cy="846704"/>
            <a:chOff x="4816208" y="4509856"/>
            <a:chExt cx="791518" cy="846704"/>
          </a:xfrm>
        </p:grpSpPr>
        <p:grpSp>
          <p:nvGrpSpPr>
            <p:cNvPr id="763" name="组合 762">
              <a:extLst>
                <a:ext uri="{FF2B5EF4-FFF2-40B4-BE49-F238E27FC236}">
                  <a16:creationId xmlns:a16="http://schemas.microsoft.com/office/drawing/2014/main" id="{10D67C8E-C90E-8E3A-D3C1-3E42981CEF75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F2B54BB6-0895-3C32-F4A3-B50DDED77209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E692A179-329A-7DBA-4E26-3F4AD58462AD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285C3E7E-19F4-08AF-7FA3-2D34DEC255C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9333926D-263A-82BB-A313-C91701679B1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E7A39C10-F1AE-F0F6-5B6D-5549F75EC02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35ADA50C-B571-6CBB-4FA7-9D37C8324A6E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F62D5C17-5146-540D-DDE9-AA6DB5D0EFF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4" name="组合 763">
              <a:extLst>
                <a:ext uri="{FF2B5EF4-FFF2-40B4-BE49-F238E27FC236}">
                  <a16:creationId xmlns:a16="http://schemas.microsoft.com/office/drawing/2014/main" id="{270CA386-06D5-C856-5443-41D96251A09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671606FE-2D6D-F53E-506E-357D7ED2184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F6FD2E6D-E820-3FA7-9522-C9E88DBE7E79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DD114A68-D3D8-5A1F-06BB-F20C0C4B631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2FB07EA5-61B4-0C0B-34DD-F24D1F8442F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5E99CC21-9009-A1F1-990B-38E87C9D12A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D99A7925-DF58-6084-68AF-8AD1A6A0D06B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85022264-8D12-792C-6BD1-5FAD8B5C26A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2F78DAE2-7495-0093-7210-8EC11AD1BFC3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E41F86D-A8A9-A0C8-09D2-CC7C2EB858A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C106C8C5-E7FB-01DB-DE6E-52DCFED92C5A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5B711A2B-BB34-3546-90EE-73402274A80D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24B7B392-DD0C-354E-7B15-FE157C7B3D5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A83EF033-6E27-C3D5-5A38-FB318188B08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4EA31730-883E-FABA-0819-485DAF88AAB7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3780056-07FA-469E-6F2E-CB756F3F6A0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66" name="图形 765">
              <a:extLst>
                <a:ext uri="{FF2B5EF4-FFF2-40B4-BE49-F238E27FC236}">
                  <a16:creationId xmlns:a16="http://schemas.microsoft.com/office/drawing/2014/main" id="{51D78340-33D8-A0E7-335E-C88641B5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78A515E0-6C3A-89FE-EBFE-7CE696B4C842}"/>
              </a:ext>
            </a:extLst>
          </p:cNvPr>
          <p:cNvGrpSpPr/>
          <p:nvPr/>
        </p:nvGrpSpPr>
        <p:grpSpPr>
          <a:xfrm>
            <a:off x="9675086" y="2978697"/>
            <a:ext cx="1212166" cy="722259"/>
            <a:chOff x="5848350" y="1047750"/>
            <a:chExt cx="2451154" cy="1460500"/>
          </a:xfrm>
        </p:grpSpPr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AD3127E1-FDB4-6297-6AE8-0BFDF37845A2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759" name="矩形: 圆角 758">
                <a:extLst>
                  <a:ext uri="{FF2B5EF4-FFF2-40B4-BE49-F238E27FC236}">
                    <a16:creationId xmlns:a16="http://schemas.microsoft.com/office/drawing/2014/main" id="{88DA015E-D45E-2349-F114-3F53EDEEDEB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C73CD802-5EAE-EFEE-81DA-4AC61FD819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DE83C3F-A116-80C2-220F-B8A4DD1F3D1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99A4E890-6B29-5360-55F7-5019D270B03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8" name="组合 747">
              <a:extLst>
                <a:ext uri="{FF2B5EF4-FFF2-40B4-BE49-F238E27FC236}">
                  <a16:creationId xmlns:a16="http://schemas.microsoft.com/office/drawing/2014/main" id="{05AA26C8-5D01-B154-417C-94AAA16E2AE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755" name="矩形: 圆角 754">
                <a:extLst>
                  <a:ext uri="{FF2B5EF4-FFF2-40B4-BE49-F238E27FC236}">
                    <a16:creationId xmlns:a16="http://schemas.microsoft.com/office/drawing/2014/main" id="{8AC20774-8DC3-0890-45CF-0C7F417AF3D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ABE2BFB7-0A3A-843C-ED2A-C1230E4F43B7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99A665E1-269F-EB58-60A4-1EF86D18A96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9D564050-995F-092C-64A3-3F629FD69E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62B26489-A1D3-0AE4-FE9D-58357752139D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751" name="矩形: 圆角 750">
                <a:extLst>
                  <a:ext uri="{FF2B5EF4-FFF2-40B4-BE49-F238E27FC236}">
                    <a16:creationId xmlns:a16="http://schemas.microsoft.com/office/drawing/2014/main" id="{30F55BEE-C5F4-3674-D65A-94E0ABD157B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2D4C4271-1795-3EEC-0DA2-72CCE7CD88D0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AB4ABFA-066D-0361-86D8-E1B2CE6D2B3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30BCB7B1-7A26-3A3F-8E14-F227981B80F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50" name="图形 749">
              <a:extLst>
                <a:ext uri="{FF2B5EF4-FFF2-40B4-BE49-F238E27FC236}">
                  <a16:creationId xmlns:a16="http://schemas.microsoft.com/office/drawing/2014/main" id="{7E0E1A12-194C-A3E8-71D0-05351851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E1CFA5DE-AC0A-259B-705C-EBFAE648239F}"/>
              </a:ext>
            </a:extLst>
          </p:cNvPr>
          <p:cNvGrpSpPr/>
          <p:nvPr/>
        </p:nvGrpSpPr>
        <p:grpSpPr>
          <a:xfrm>
            <a:off x="6263515" y="1290906"/>
            <a:ext cx="2793600" cy="4018201"/>
            <a:chOff x="2832777" y="1377251"/>
            <a:chExt cx="2793600" cy="4018201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5C4A716B-DC8C-0A98-C95D-FFB6E6430E92}"/>
                </a:ext>
              </a:extLst>
            </p:cNvPr>
            <p:cNvGrpSpPr/>
            <p:nvPr/>
          </p:nvGrpSpPr>
          <p:grpSpPr>
            <a:xfrm>
              <a:off x="2832777" y="1377251"/>
              <a:ext cx="2793600" cy="4018201"/>
              <a:chOff x="5493522" y="507730"/>
              <a:chExt cx="2793600" cy="4018201"/>
            </a:xfrm>
          </p:grpSpPr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876421C-B46C-4D7C-B759-086DF48B151F}"/>
                  </a:ext>
                </a:extLst>
              </p:cNvPr>
              <p:cNvGrpSpPr/>
              <p:nvPr/>
            </p:nvGrpSpPr>
            <p:grpSpPr>
              <a:xfrm>
                <a:off x="5493522" y="507730"/>
                <a:ext cx="2793600" cy="4018201"/>
                <a:chOff x="5493523" y="507731"/>
                <a:chExt cx="2601558" cy="3101408"/>
              </a:xfrm>
            </p:grpSpPr>
            <p:sp>
              <p:nvSpPr>
                <p:cNvPr id="745" name="矩形: 圆角 744">
                  <a:extLst>
                    <a:ext uri="{FF2B5EF4-FFF2-40B4-BE49-F238E27FC236}">
                      <a16:creationId xmlns:a16="http://schemas.microsoft.com/office/drawing/2014/main" id="{4F1F26DD-5057-E3E9-DF31-4EAE5BBDDDC5}"/>
                    </a:ext>
                  </a:extLst>
                </p:cNvPr>
                <p:cNvSpPr/>
                <p:nvPr/>
              </p:nvSpPr>
              <p:spPr>
                <a:xfrm>
                  <a:off x="5493523" y="507731"/>
                  <a:ext cx="2601558" cy="3101408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6EFD7"/>
                </a:solidFill>
                <a:ln>
                  <a:solidFill>
                    <a:srgbClr val="C9B37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746" name="图片 745">
                  <a:extLst>
                    <a:ext uri="{FF2B5EF4-FFF2-40B4-BE49-F238E27FC236}">
                      <a16:creationId xmlns:a16="http://schemas.microsoft.com/office/drawing/2014/main" id="{18BFE7CC-32C8-1DEB-9F0F-57019D2C4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74" y="1765802"/>
                  <a:ext cx="1816765" cy="585267"/>
                </a:xfrm>
                <a:prstGeom prst="rect">
                  <a:avLst/>
                </a:prstGeom>
              </p:spPr>
            </p:pic>
          </p:grpSp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0D8F7F2F-9353-4B29-AD31-2C9B014A6B43}"/>
                  </a:ext>
                </a:extLst>
              </p:cNvPr>
              <p:cNvGrpSpPr/>
              <p:nvPr/>
            </p:nvGrpSpPr>
            <p:grpSpPr>
              <a:xfrm>
                <a:off x="5665170" y="887476"/>
                <a:ext cx="1115413" cy="1116000"/>
                <a:chOff x="455033" y="5936939"/>
                <a:chExt cx="847417" cy="853464"/>
              </a:xfrm>
            </p:grpSpPr>
            <p:pic>
              <p:nvPicPr>
                <p:cNvPr id="743" name="图形 742">
                  <a:extLst>
                    <a:ext uri="{FF2B5EF4-FFF2-40B4-BE49-F238E27FC236}">
                      <a16:creationId xmlns:a16="http://schemas.microsoft.com/office/drawing/2014/main" id="{F623F52F-D030-F83C-A2B9-98B10C0AA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50" y="5936939"/>
                  <a:ext cx="474982" cy="474982"/>
                </a:xfrm>
                <a:prstGeom prst="rect">
                  <a:avLst/>
                </a:prstGeom>
              </p:spPr>
            </p:pic>
            <p:pic>
              <p:nvPicPr>
                <p:cNvPr id="744" name="图片 743">
                  <a:extLst>
                    <a:ext uri="{FF2B5EF4-FFF2-40B4-BE49-F238E27FC236}">
                      <a16:creationId xmlns:a16="http://schemas.microsoft.com/office/drawing/2014/main" id="{3CAE9E2D-5EAA-E8DA-62D0-A5A823742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33" y="6455094"/>
                  <a:ext cx="847417" cy="335309"/>
                </a:xfrm>
                <a:prstGeom prst="rect">
                  <a:avLst/>
                </a:prstGeom>
              </p:spPr>
            </p:pic>
          </p:grpSp>
          <p:grpSp>
            <p:nvGrpSpPr>
              <p:cNvPr id="740" name="组合 739">
                <a:extLst>
                  <a:ext uri="{FF2B5EF4-FFF2-40B4-BE49-F238E27FC236}">
                    <a16:creationId xmlns:a16="http://schemas.microsoft.com/office/drawing/2014/main" id="{2D0C5854-AB39-7D38-0BC7-09EF309A22DF}"/>
                  </a:ext>
                </a:extLst>
              </p:cNvPr>
              <p:cNvGrpSpPr/>
              <p:nvPr/>
            </p:nvGrpSpPr>
            <p:grpSpPr>
              <a:xfrm>
                <a:off x="7110143" y="887476"/>
                <a:ext cx="1116000" cy="1116000"/>
                <a:chOff x="9801506" y="5803125"/>
                <a:chExt cx="847417" cy="864306"/>
              </a:xfrm>
            </p:grpSpPr>
            <p:pic>
              <p:nvPicPr>
                <p:cNvPr id="741" name="图形 740">
                  <a:extLst>
                    <a:ext uri="{FF2B5EF4-FFF2-40B4-BE49-F238E27FC236}">
                      <a16:creationId xmlns:a16="http://schemas.microsoft.com/office/drawing/2014/main" id="{46BDF5B7-27F9-1E65-8CAA-122C3406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7614" y="5803125"/>
                  <a:ext cx="475200" cy="475200"/>
                </a:xfrm>
                <a:prstGeom prst="rect">
                  <a:avLst/>
                </a:prstGeom>
              </p:spPr>
            </p:pic>
            <p:pic>
              <p:nvPicPr>
                <p:cNvPr id="742" name="图片 741">
                  <a:extLst>
                    <a:ext uri="{FF2B5EF4-FFF2-40B4-BE49-F238E27FC236}">
                      <a16:creationId xmlns:a16="http://schemas.microsoft.com/office/drawing/2014/main" id="{E37C99E0-BF02-681E-07A3-18E62F747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506" y="6326025"/>
                  <a:ext cx="847417" cy="34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A9E016D7-20DB-82D0-3800-B9FFBAD5795F}"/>
                </a:ext>
              </a:extLst>
            </p:cNvPr>
            <p:cNvGrpSpPr/>
            <p:nvPr/>
          </p:nvGrpSpPr>
          <p:grpSpPr>
            <a:xfrm>
              <a:off x="3445878" y="3899708"/>
              <a:ext cx="1586628" cy="1106911"/>
              <a:chOff x="3869418" y="5721962"/>
              <a:chExt cx="1347333" cy="939967"/>
            </a:xfrm>
          </p:grpSpPr>
          <p:pic>
            <p:nvPicPr>
              <p:cNvPr id="736" name="图形 735">
                <a:extLst>
                  <a:ext uri="{FF2B5EF4-FFF2-40B4-BE49-F238E27FC236}">
                    <a16:creationId xmlns:a16="http://schemas.microsoft.com/office/drawing/2014/main" id="{B57FDC2E-E9F3-A580-FA4C-6529C1C4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C4043B0C-DDB0-110D-6C7D-F1E5D3F8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CCF380BD-0C49-5287-AB17-2BFAA636199B}"/>
              </a:ext>
            </a:extLst>
          </p:cNvPr>
          <p:cNvGrpSpPr/>
          <p:nvPr/>
        </p:nvGrpSpPr>
        <p:grpSpPr>
          <a:xfrm>
            <a:off x="1524000" y="624615"/>
            <a:ext cx="9646920" cy="6099041"/>
            <a:chOff x="639816" y="-170918"/>
            <a:chExt cx="11388061" cy="7199836"/>
          </a:xfrm>
        </p:grpSpPr>
        <p:sp>
          <p:nvSpPr>
            <p:cNvPr id="814" name="任意多边形: 形状 813">
              <a:extLst>
                <a:ext uri="{FF2B5EF4-FFF2-40B4-BE49-F238E27FC236}">
                  <a16:creationId xmlns:a16="http://schemas.microsoft.com/office/drawing/2014/main" id="{ACA3BDF3-F49E-A481-10F3-D65D8AF57FB9}"/>
                </a:ext>
              </a:extLst>
            </p:cNvPr>
            <p:cNvSpPr/>
            <p:nvPr/>
          </p:nvSpPr>
          <p:spPr>
            <a:xfrm>
              <a:off x="639816" y="-17091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815" name="图片 814">
              <a:extLst>
                <a:ext uri="{FF2B5EF4-FFF2-40B4-BE49-F238E27FC236}">
                  <a16:creationId xmlns:a16="http://schemas.microsoft.com/office/drawing/2014/main" id="{8947F9F5-BBB5-D4F1-0053-41C8C91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6" y="993316"/>
              <a:ext cx="989484" cy="922020"/>
            </a:xfrm>
            <a:prstGeom prst="rect">
              <a:avLst/>
            </a:prstGeom>
          </p:spPr>
        </p:pic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CFECDE10-53D2-5CF1-77E2-555C1DFCDF22}"/>
                </a:ext>
              </a:extLst>
            </p:cNvPr>
            <p:cNvGrpSpPr/>
            <p:nvPr/>
          </p:nvGrpSpPr>
          <p:grpSpPr>
            <a:xfrm>
              <a:off x="1073261" y="3928275"/>
              <a:ext cx="722930" cy="811005"/>
              <a:chOff x="9835465" y="3560322"/>
              <a:chExt cx="1209475" cy="1374844"/>
            </a:xfrm>
          </p:grpSpPr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D743A46D-4A3C-7B78-EFA3-E1FFE76EF00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8" name="任意多边形: 形状 817">
                <a:extLst>
                  <a:ext uri="{FF2B5EF4-FFF2-40B4-BE49-F238E27FC236}">
                    <a16:creationId xmlns:a16="http://schemas.microsoft.com/office/drawing/2014/main" id="{BF881966-B154-94F2-8A62-E5B00C43F492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19" name="组合 818">
                <a:extLst>
                  <a:ext uri="{FF2B5EF4-FFF2-40B4-BE49-F238E27FC236}">
                    <a16:creationId xmlns:a16="http://schemas.microsoft.com/office/drawing/2014/main" id="{ED869A8B-3765-4A57-D11B-BA91952F7181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20" name="组合 819">
                  <a:extLst>
                    <a:ext uri="{FF2B5EF4-FFF2-40B4-BE49-F238E27FC236}">
                      <a16:creationId xmlns:a16="http://schemas.microsoft.com/office/drawing/2014/main" id="{6BFF0BEC-F2BA-7C38-D4BA-D14B28B5E390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22" name="组合 821">
                    <a:extLst>
                      <a:ext uri="{FF2B5EF4-FFF2-40B4-BE49-F238E27FC236}">
                        <a16:creationId xmlns:a16="http://schemas.microsoft.com/office/drawing/2014/main" id="{0749EF5E-8108-E1AD-A9C0-EB88AA8AF263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28" name="任意多边形: 形状 827">
                      <a:extLst>
                        <a:ext uri="{FF2B5EF4-FFF2-40B4-BE49-F238E27FC236}">
                          <a16:creationId xmlns:a16="http://schemas.microsoft.com/office/drawing/2014/main" id="{E8D8CF07-767D-5898-7754-44366606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829" name="直接连接符 828">
                      <a:extLst>
                        <a:ext uri="{FF2B5EF4-FFF2-40B4-BE49-F238E27FC236}">
                          <a16:creationId xmlns:a16="http://schemas.microsoft.com/office/drawing/2014/main" id="{08AB321E-C0C2-7720-E97E-63695BA91DFF}"/>
                        </a:ext>
                      </a:extLst>
                    </p:cNvPr>
                    <p:cNvCxnSpPr>
                      <a:stCxn id="828" idx="1"/>
                      <a:endCxn id="82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3" name="直接连接符 822">
                    <a:extLst>
                      <a:ext uri="{FF2B5EF4-FFF2-40B4-BE49-F238E27FC236}">
                        <a16:creationId xmlns:a16="http://schemas.microsoft.com/office/drawing/2014/main" id="{A7B23552-13E4-D8BE-6D5F-26E3BEF29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>
                    <a:extLst>
                      <a:ext uri="{FF2B5EF4-FFF2-40B4-BE49-F238E27FC236}">
                        <a16:creationId xmlns:a16="http://schemas.microsoft.com/office/drawing/2014/main" id="{FFB4A57D-BD1E-C695-944F-CD0CB9894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>
                    <a:extLst>
                      <a:ext uri="{FF2B5EF4-FFF2-40B4-BE49-F238E27FC236}">
                        <a16:creationId xmlns:a16="http://schemas.microsoft.com/office/drawing/2014/main" id="{31F3BC5E-B1CB-03E7-232A-84065B5DB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>
                    <a:extLst>
                      <a:ext uri="{FF2B5EF4-FFF2-40B4-BE49-F238E27FC236}">
                        <a16:creationId xmlns:a16="http://schemas.microsoft.com/office/drawing/2014/main" id="{4A596931-6B5C-517C-A905-3D594BE66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>
                    <a:extLst>
                      <a:ext uri="{FF2B5EF4-FFF2-40B4-BE49-F238E27FC236}">
                        <a16:creationId xmlns:a16="http://schemas.microsoft.com/office/drawing/2014/main" id="{428B94D8-CA0D-266A-01D6-B95041BBF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E2CB1BCB-E876-DDC7-0178-147BABFB08A0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37CFEECC-F4EE-3785-72AF-E2A3DD330D99}"/>
                </a:ext>
              </a:extLst>
            </p:cNvPr>
            <p:cNvGrpSpPr/>
            <p:nvPr/>
          </p:nvGrpSpPr>
          <p:grpSpPr>
            <a:xfrm>
              <a:off x="962566" y="2592861"/>
              <a:ext cx="855933" cy="685877"/>
              <a:chOff x="6736080" y="4899341"/>
              <a:chExt cx="1397528" cy="1060324"/>
            </a:xfrm>
          </p:grpSpPr>
          <p:sp>
            <p:nvSpPr>
              <p:cNvPr id="831" name="矩形: 圆角 830">
                <a:extLst>
                  <a:ext uri="{FF2B5EF4-FFF2-40B4-BE49-F238E27FC236}">
                    <a16:creationId xmlns:a16="http://schemas.microsoft.com/office/drawing/2014/main" id="{10F310C5-15C8-31A2-4134-BCEDA0D7C43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: 圆角 831">
                <a:extLst>
                  <a:ext uri="{FF2B5EF4-FFF2-40B4-BE49-F238E27FC236}">
                    <a16:creationId xmlns:a16="http://schemas.microsoft.com/office/drawing/2014/main" id="{B69C43B3-A1EA-7770-9C32-8F83E10B3DFC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3D3DBFC0-3685-185D-0A42-604B7BB9FD1A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34" name="矩形: 圆角 833">
                  <a:extLst>
                    <a:ext uri="{FF2B5EF4-FFF2-40B4-BE49-F238E27FC236}">
                      <a16:creationId xmlns:a16="http://schemas.microsoft.com/office/drawing/2014/main" id="{7E7EC92A-A25C-AAD1-42F5-01351AEE2876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835" name="组合 834">
                  <a:extLst>
                    <a:ext uri="{FF2B5EF4-FFF2-40B4-BE49-F238E27FC236}">
                      <a16:creationId xmlns:a16="http://schemas.microsoft.com/office/drawing/2014/main" id="{A6AE74A7-738E-D068-BE41-70CA07A63BB3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37" name="任意多边形: 形状 836">
                    <a:extLst>
                      <a:ext uri="{FF2B5EF4-FFF2-40B4-BE49-F238E27FC236}">
                        <a16:creationId xmlns:a16="http://schemas.microsoft.com/office/drawing/2014/main" id="{E22EB0BB-14FE-EAAA-EAAB-74F2E1ADF504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838" name="任意多边形: 形状 837">
                    <a:extLst>
                      <a:ext uri="{FF2B5EF4-FFF2-40B4-BE49-F238E27FC236}">
                        <a16:creationId xmlns:a16="http://schemas.microsoft.com/office/drawing/2014/main" id="{4E8E3483-3A7C-FC59-74A2-756E5F4463D1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8FB12C78-28DF-8E94-56C4-4A0659E9B180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0E57505A-3E5F-5901-87F0-4DF9D160D3C3}"/>
                </a:ext>
              </a:extLst>
            </p:cNvPr>
            <p:cNvGrpSpPr/>
            <p:nvPr/>
          </p:nvGrpSpPr>
          <p:grpSpPr>
            <a:xfrm>
              <a:off x="2643622" y="3941266"/>
              <a:ext cx="948751" cy="785022"/>
              <a:chOff x="3254067" y="3967672"/>
              <a:chExt cx="1477953" cy="1297748"/>
            </a:xfrm>
          </p:grpSpPr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C9D32B6A-F74F-1281-F67D-2AB9BCA069BE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86" name="椭圆 885">
                  <a:extLst>
                    <a:ext uri="{FF2B5EF4-FFF2-40B4-BE49-F238E27FC236}">
                      <a16:creationId xmlns:a16="http://schemas.microsoft.com/office/drawing/2014/main" id="{918094B3-DAEE-6E9E-B72E-9EB076C19FA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7" name="椭圆 886">
                  <a:extLst>
                    <a:ext uri="{FF2B5EF4-FFF2-40B4-BE49-F238E27FC236}">
                      <a16:creationId xmlns:a16="http://schemas.microsoft.com/office/drawing/2014/main" id="{05F1C3D9-A985-60BE-7575-C9A59B2418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8" name="椭圆 887">
                  <a:extLst>
                    <a:ext uri="{FF2B5EF4-FFF2-40B4-BE49-F238E27FC236}">
                      <a16:creationId xmlns:a16="http://schemas.microsoft.com/office/drawing/2014/main" id="{7DBAE637-BC26-24F6-2EE3-E7A430AF30E3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9" name="椭圆 888">
                  <a:extLst>
                    <a:ext uri="{FF2B5EF4-FFF2-40B4-BE49-F238E27FC236}">
                      <a16:creationId xmlns:a16="http://schemas.microsoft.com/office/drawing/2014/main" id="{1D45DF44-B9A7-5004-9161-E69B09E258A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1" name="组合 840">
                <a:extLst>
                  <a:ext uri="{FF2B5EF4-FFF2-40B4-BE49-F238E27FC236}">
                    <a16:creationId xmlns:a16="http://schemas.microsoft.com/office/drawing/2014/main" id="{E4C72C8F-1A91-A38A-D9DE-CF630072E1B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83" name="椭圆 882">
                  <a:extLst>
                    <a:ext uri="{FF2B5EF4-FFF2-40B4-BE49-F238E27FC236}">
                      <a16:creationId xmlns:a16="http://schemas.microsoft.com/office/drawing/2014/main" id="{A38C99D3-A0E4-22D5-262B-275FEB741F0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4" name="椭圆 883">
                  <a:extLst>
                    <a:ext uri="{FF2B5EF4-FFF2-40B4-BE49-F238E27FC236}">
                      <a16:creationId xmlns:a16="http://schemas.microsoft.com/office/drawing/2014/main" id="{BF70F8AB-AA63-B195-4CE7-CFA9654D4E9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5" name="椭圆 884">
                  <a:extLst>
                    <a:ext uri="{FF2B5EF4-FFF2-40B4-BE49-F238E27FC236}">
                      <a16:creationId xmlns:a16="http://schemas.microsoft.com/office/drawing/2014/main" id="{42A83874-0A68-D0FE-B251-00EB34DEB38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780FE5E6-6F05-2DA6-7BEB-AD7423FA1DBD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79" name="椭圆 878">
                  <a:extLst>
                    <a:ext uri="{FF2B5EF4-FFF2-40B4-BE49-F238E27FC236}">
                      <a16:creationId xmlns:a16="http://schemas.microsoft.com/office/drawing/2014/main" id="{5A172692-793A-2F81-240F-A098F93C7DE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0" name="椭圆 879">
                  <a:extLst>
                    <a:ext uri="{FF2B5EF4-FFF2-40B4-BE49-F238E27FC236}">
                      <a16:creationId xmlns:a16="http://schemas.microsoft.com/office/drawing/2014/main" id="{6E1F3394-D8E5-BC78-F6F5-DA1AF7D78B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1" name="椭圆 880">
                  <a:extLst>
                    <a:ext uri="{FF2B5EF4-FFF2-40B4-BE49-F238E27FC236}">
                      <a16:creationId xmlns:a16="http://schemas.microsoft.com/office/drawing/2014/main" id="{257A143C-306D-684F-3439-9D90C229EBD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2" name="椭圆 881">
                  <a:extLst>
                    <a:ext uri="{FF2B5EF4-FFF2-40B4-BE49-F238E27FC236}">
                      <a16:creationId xmlns:a16="http://schemas.microsoft.com/office/drawing/2014/main" id="{9024B35A-9572-77C7-41E7-CA620EC1237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C80D9556-A2DD-EC7E-145B-68B167C58204}"/>
                  </a:ext>
                </a:extLst>
              </p:cNvPr>
              <p:cNvCxnSpPr>
                <a:stCxn id="883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接连接符 843">
                <a:extLst>
                  <a:ext uri="{FF2B5EF4-FFF2-40B4-BE49-F238E27FC236}">
                    <a16:creationId xmlns:a16="http://schemas.microsoft.com/office/drawing/2014/main" id="{C60752D3-9D68-509A-C4B0-2D561CE2CF30}"/>
                  </a:ext>
                </a:extLst>
              </p:cNvPr>
              <p:cNvCxnSpPr>
                <a:stCxn id="884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接连接符 844">
                <a:extLst>
                  <a:ext uri="{FF2B5EF4-FFF2-40B4-BE49-F238E27FC236}">
                    <a16:creationId xmlns:a16="http://schemas.microsoft.com/office/drawing/2014/main" id="{36766C45-83DA-3AD9-C9BE-2A93023FE272}"/>
                  </a:ext>
                </a:extLst>
              </p:cNvPr>
              <p:cNvCxnSpPr>
                <a:stCxn id="883" idx="6"/>
                <a:endCxn id="88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接连接符 845">
                <a:extLst>
                  <a:ext uri="{FF2B5EF4-FFF2-40B4-BE49-F238E27FC236}">
                    <a16:creationId xmlns:a16="http://schemas.microsoft.com/office/drawing/2014/main" id="{1BFF5A96-F222-D95F-DD06-E916E6D9292E}"/>
                  </a:ext>
                </a:extLst>
              </p:cNvPr>
              <p:cNvCxnSpPr>
                <a:stCxn id="883" idx="6"/>
                <a:endCxn id="88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198E5499-2EED-B905-A589-EDE4E7861CEC}"/>
                  </a:ext>
                </a:extLst>
              </p:cNvPr>
              <p:cNvCxnSpPr>
                <a:stCxn id="884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B39EAE14-651F-01C6-C2B6-AF447F4B8F51}"/>
                  </a:ext>
                </a:extLst>
              </p:cNvPr>
              <p:cNvCxnSpPr>
                <a:stCxn id="884" idx="6"/>
                <a:endCxn id="88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>
                <a:extLst>
                  <a:ext uri="{FF2B5EF4-FFF2-40B4-BE49-F238E27FC236}">
                    <a16:creationId xmlns:a16="http://schemas.microsoft.com/office/drawing/2014/main" id="{CBD34A48-684E-C44B-8D4B-F4D539961274}"/>
                  </a:ext>
                </a:extLst>
              </p:cNvPr>
              <p:cNvCxnSpPr>
                <a:stCxn id="884" idx="6"/>
                <a:endCxn id="88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>
                <a:extLst>
                  <a:ext uri="{FF2B5EF4-FFF2-40B4-BE49-F238E27FC236}">
                    <a16:creationId xmlns:a16="http://schemas.microsoft.com/office/drawing/2014/main" id="{4994D7F3-281F-428C-7110-F762F2C0ED8C}"/>
                  </a:ext>
                </a:extLst>
              </p:cNvPr>
              <p:cNvCxnSpPr>
                <a:stCxn id="885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>
                <a:extLst>
                  <a:ext uri="{FF2B5EF4-FFF2-40B4-BE49-F238E27FC236}">
                    <a16:creationId xmlns:a16="http://schemas.microsoft.com/office/drawing/2014/main" id="{6CFFD713-F4CA-B5F1-064F-71B01CF66C53}"/>
                  </a:ext>
                </a:extLst>
              </p:cNvPr>
              <p:cNvCxnSpPr>
                <a:stCxn id="885" idx="6"/>
                <a:endCxn id="88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接连接符 851">
                <a:extLst>
                  <a:ext uri="{FF2B5EF4-FFF2-40B4-BE49-F238E27FC236}">
                    <a16:creationId xmlns:a16="http://schemas.microsoft.com/office/drawing/2014/main" id="{F69910D8-47CE-4E0E-FFF2-3A4B728F88A8}"/>
                  </a:ext>
                </a:extLst>
              </p:cNvPr>
              <p:cNvCxnSpPr>
                <a:stCxn id="887" idx="6"/>
                <a:endCxn id="88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6213AAAB-97ED-298C-2F1C-5070A615E0C2}"/>
                  </a:ext>
                </a:extLst>
              </p:cNvPr>
              <p:cNvCxnSpPr>
                <a:stCxn id="887" idx="6"/>
                <a:endCxn id="88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3DECC559-6105-EE95-C1CA-5E0A515DE119}"/>
                  </a:ext>
                </a:extLst>
              </p:cNvPr>
              <p:cNvCxnSpPr>
                <a:stCxn id="880" idx="2"/>
                <a:endCxn id="88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8EB33ABE-A616-F861-51E3-5C9EFCAA31B0}"/>
                  </a:ext>
                </a:extLst>
              </p:cNvPr>
              <p:cNvCxnSpPr>
                <a:stCxn id="888" idx="6"/>
                <a:endCxn id="88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C3265668-D0FE-C0D4-E989-CA611E9ADC6B}"/>
                  </a:ext>
                </a:extLst>
              </p:cNvPr>
              <p:cNvCxnSpPr>
                <a:stCxn id="888" idx="6"/>
                <a:endCxn id="88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>
                <a:extLst>
                  <a:ext uri="{FF2B5EF4-FFF2-40B4-BE49-F238E27FC236}">
                    <a16:creationId xmlns:a16="http://schemas.microsoft.com/office/drawing/2014/main" id="{A37097C3-FDAB-217E-3988-96638E944202}"/>
                  </a:ext>
                </a:extLst>
              </p:cNvPr>
              <p:cNvCxnSpPr>
                <a:stCxn id="881" idx="2"/>
                <a:endCxn id="88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382B4D9B-7F6D-E43F-BA39-5B367D1B3013}"/>
                  </a:ext>
                </a:extLst>
              </p:cNvPr>
              <p:cNvCxnSpPr>
                <a:stCxn id="889" idx="6"/>
                <a:endCxn id="88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3EEC60E7-185A-AA3C-F715-194310DC718F}"/>
                  </a:ext>
                </a:extLst>
              </p:cNvPr>
              <p:cNvCxnSpPr>
                <a:stCxn id="882" idx="2"/>
                <a:endCxn id="88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342ECFEE-613C-52F1-C381-16551199C3D3}"/>
                  </a:ext>
                </a:extLst>
              </p:cNvPr>
              <p:cNvCxnSpPr>
                <a:stCxn id="886" idx="6"/>
                <a:endCxn id="87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66C89C2-55EA-1FB5-9F7A-F89EC6D9C226}"/>
                  </a:ext>
                </a:extLst>
              </p:cNvPr>
              <p:cNvCxnSpPr>
                <a:stCxn id="889" idx="6"/>
                <a:endCxn id="87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58849110-3BE8-D68B-3F48-B4A7905BB65C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76" name="椭圆 875">
                  <a:extLst>
                    <a:ext uri="{FF2B5EF4-FFF2-40B4-BE49-F238E27FC236}">
                      <a16:creationId xmlns:a16="http://schemas.microsoft.com/office/drawing/2014/main" id="{A11E1737-FEEA-1880-86B6-AD55CD76613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7" name="椭圆 876">
                  <a:extLst>
                    <a:ext uri="{FF2B5EF4-FFF2-40B4-BE49-F238E27FC236}">
                      <a16:creationId xmlns:a16="http://schemas.microsoft.com/office/drawing/2014/main" id="{EF84B253-F886-B080-99FD-09E75A40CBA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8" name="椭圆 877">
                  <a:extLst>
                    <a:ext uri="{FF2B5EF4-FFF2-40B4-BE49-F238E27FC236}">
                      <a16:creationId xmlns:a16="http://schemas.microsoft.com/office/drawing/2014/main" id="{041F5BC0-F8ED-994F-A153-1A1148117AB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37B13342-0B86-6950-0433-C4313E7C61B2}"/>
                  </a:ext>
                </a:extLst>
              </p:cNvPr>
              <p:cNvCxnSpPr>
                <a:stCxn id="885" idx="6"/>
                <a:endCxn id="88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7C1D19EF-DEF0-3046-FD41-C688A0A80B3A}"/>
                  </a:ext>
                </a:extLst>
              </p:cNvPr>
              <p:cNvCxnSpPr>
                <a:stCxn id="880" idx="6"/>
                <a:endCxn id="87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331291DF-18B0-B0C3-FB35-E51DADBCD970}"/>
                  </a:ext>
                </a:extLst>
              </p:cNvPr>
              <p:cNvCxnSpPr>
                <a:stCxn id="880" idx="6"/>
                <a:endCxn id="87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74FE32F7-2D07-58BF-65BD-D59FF2E34440}"/>
                  </a:ext>
                </a:extLst>
              </p:cNvPr>
              <p:cNvCxnSpPr>
                <a:stCxn id="881" idx="6"/>
                <a:endCxn id="87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C13C9D0F-EAB1-9C57-B9F5-47F2D2221A91}"/>
                  </a:ext>
                </a:extLst>
              </p:cNvPr>
              <p:cNvCxnSpPr>
                <a:stCxn id="881" idx="6"/>
                <a:endCxn id="87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A42816D4-928D-8D9D-8727-DFD36DF43CD4}"/>
                  </a:ext>
                </a:extLst>
              </p:cNvPr>
              <p:cNvCxnSpPr>
                <a:stCxn id="879" idx="6"/>
                <a:endCxn id="87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A141A053-A2A5-E322-E192-8C0C9C78F1C9}"/>
                  </a:ext>
                </a:extLst>
              </p:cNvPr>
              <p:cNvCxnSpPr>
                <a:stCxn id="882" idx="6"/>
                <a:endCxn id="87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8B780419-F21D-0801-6977-5E383620CF9B}"/>
                  </a:ext>
                </a:extLst>
              </p:cNvPr>
              <p:cNvCxnSpPr>
                <a:stCxn id="882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DF9D025-BF59-A3EE-6B83-C8457FF47430}"/>
                  </a:ext>
                </a:extLst>
              </p:cNvPr>
              <p:cNvCxnSpPr>
                <a:stCxn id="879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CE92EE33-9B09-5CC6-EDB0-36A8E02AE117}"/>
                  </a:ext>
                </a:extLst>
              </p:cNvPr>
              <p:cNvCxnSpPr>
                <a:stCxn id="881" idx="6"/>
                <a:endCxn id="87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>
                <a:extLst>
                  <a:ext uri="{FF2B5EF4-FFF2-40B4-BE49-F238E27FC236}">
                    <a16:creationId xmlns:a16="http://schemas.microsoft.com/office/drawing/2014/main" id="{F87F668B-99DB-E684-8FEA-51F9DDB5C90E}"/>
                  </a:ext>
                </a:extLst>
              </p:cNvPr>
              <p:cNvCxnSpPr>
                <a:stCxn id="87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箭头连接符 873">
                <a:extLst>
                  <a:ext uri="{FF2B5EF4-FFF2-40B4-BE49-F238E27FC236}">
                    <a16:creationId xmlns:a16="http://schemas.microsoft.com/office/drawing/2014/main" id="{954D8E2C-4990-94D8-424A-31C6EF143111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箭头连接符 874">
                <a:extLst>
                  <a:ext uri="{FF2B5EF4-FFF2-40B4-BE49-F238E27FC236}">
                    <a16:creationId xmlns:a16="http://schemas.microsoft.com/office/drawing/2014/main" id="{25DE4759-CAEF-BD69-69E6-D44C3C8747A4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组合 889">
              <a:extLst>
                <a:ext uri="{FF2B5EF4-FFF2-40B4-BE49-F238E27FC236}">
                  <a16:creationId xmlns:a16="http://schemas.microsoft.com/office/drawing/2014/main" id="{988DBFF8-0EE4-E9C0-F97C-61789FD75302}"/>
                </a:ext>
              </a:extLst>
            </p:cNvPr>
            <p:cNvGrpSpPr/>
            <p:nvPr/>
          </p:nvGrpSpPr>
          <p:grpSpPr>
            <a:xfrm>
              <a:off x="2640426" y="2544213"/>
              <a:ext cx="944735" cy="783172"/>
              <a:chOff x="7787967" y="3970614"/>
              <a:chExt cx="1477953" cy="1297748"/>
            </a:xfrm>
          </p:grpSpPr>
          <p:grpSp>
            <p:nvGrpSpPr>
              <p:cNvPr id="891" name="组合 890">
                <a:extLst>
                  <a:ext uri="{FF2B5EF4-FFF2-40B4-BE49-F238E27FC236}">
                    <a16:creationId xmlns:a16="http://schemas.microsoft.com/office/drawing/2014/main" id="{D6E12B1A-DBA3-0949-243F-30EA8998CE81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37" name="椭圆 936">
                  <a:extLst>
                    <a:ext uri="{FF2B5EF4-FFF2-40B4-BE49-F238E27FC236}">
                      <a16:creationId xmlns:a16="http://schemas.microsoft.com/office/drawing/2014/main" id="{53C0C652-7604-1369-399C-F6B2F310607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8" name="椭圆 937">
                  <a:extLst>
                    <a:ext uri="{FF2B5EF4-FFF2-40B4-BE49-F238E27FC236}">
                      <a16:creationId xmlns:a16="http://schemas.microsoft.com/office/drawing/2014/main" id="{7B4D4A6E-0C0A-C5E9-68E8-1F469EB45FBB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9" name="椭圆 938">
                  <a:extLst>
                    <a:ext uri="{FF2B5EF4-FFF2-40B4-BE49-F238E27FC236}">
                      <a16:creationId xmlns:a16="http://schemas.microsoft.com/office/drawing/2014/main" id="{CA5E6A56-9689-3F33-5D1E-4A8C7C1BD06E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40" name="椭圆 939">
                  <a:extLst>
                    <a:ext uri="{FF2B5EF4-FFF2-40B4-BE49-F238E27FC236}">
                      <a16:creationId xmlns:a16="http://schemas.microsoft.com/office/drawing/2014/main" id="{9ACCD356-461E-8978-96EB-B7CC115DDF7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450998D6-DE87-C0FD-C16D-51849B38619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34" name="椭圆 933">
                  <a:extLst>
                    <a:ext uri="{FF2B5EF4-FFF2-40B4-BE49-F238E27FC236}">
                      <a16:creationId xmlns:a16="http://schemas.microsoft.com/office/drawing/2014/main" id="{01784AA3-5F31-CD1E-94CD-6E1474E43D29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5" name="椭圆 934">
                  <a:extLst>
                    <a:ext uri="{FF2B5EF4-FFF2-40B4-BE49-F238E27FC236}">
                      <a16:creationId xmlns:a16="http://schemas.microsoft.com/office/drawing/2014/main" id="{550A7B9F-F146-B127-8677-284FA90D8E5F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6" name="椭圆 935">
                  <a:extLst>
                    <a:ext uri="{FF2B5EF4-FFF2-40B4-BE49-F238E27FC236}">
                      <a16:creationId xmlns:a16="http://schemas.microsoft.com/office/drawing/2014/main" id="{49C6DA33-43E1-3C3E-411C-32A80D7EA102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93" name="组合 892">
                <a:extLst>
                  <a:ext uri="{FF2B5EF4-FFF2-40B4-BE49-F238E27FC236}">
                    <a16:creationId xmlns:a16="http://schemas.microsoft.com/office/drawing/2014/main" id="{8675108D-F86F-BD2D-C668-7989FE8932CE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C255F871-D1D2-61A8-EE5A-CA42CE2C754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B2F6EEC1-0E20-2BC5-B53A-F4B57388965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3DD08116-6F52-5701-DA9F-9F17644FD24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3" name="椭圆 932">
                  <a:extLst>
                    <a:ext uri="{FF2B5EF4-FFF2-40B4-BE49-F238E27FC236}">
                      <a16:creationId xmlns:a16="http://schemas.microsoft.com/office/drawing/2014/main" id="{607159B7-C1BE-B121-569B-4E088BE670A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94" name="直接连接符 893">
                <a:extLst>
                  <a:ext uri="{FF2B5EF4-FFF2-40B4-BE49-F238E27FC236}">
                    <a16:creationId xmlns:a16="http://schemas.microsoft.com/office/drawing/2014/main" id="{2526D3F9-32C7-4677-1307-E2DFD5FB80DD}"/>
                  </a:ext>
                </a:extLst>
              </p:cNvPr>
              <p:cNvCxnSpPr>
                <a:stCxn id="934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183ED306-60EE-12D1-72BE-73FD2A443065}"/>
                  </a:ext>
                </a:extLst>
              </p:cNvPr>
              <p:cNvCxnSpPr>
                <a:stCxn id="935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19FED287-024B-64EE-20EA-703317100179}"/>
                  </a:ext>
                </a:extLst>
              </p:cNvPr>
              <p:cNvCxnSpPr>
                <a:stCxn id="934" idx="6"/>
                <a:endCxn id="93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C443A37F-EA15-AA34-5236-808C62F40606}"/>
                  </a:ext>
                </a:extLst>
              </p:cNvPr>
              <p:cNvCxnSpPr>
                <a:stCxn id="934" idx="6"/>
                <a:endCxn id="94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>
                <a:extLst>
                  <a:ext uri="{FF2B5EF4-FFF2-40B4-BE49-F238E27FC236}">
                    <a16:creationId xmlns:a16="http://schemas.microsoft.com/office/drawing/2014/main" id="{71873393-F3DF-A554-A1CA-F6695FCCC759}"/>
                  </a:ext>
                </a:extLst>
              </p:cNvPr>
              <p:cNvCxnSpPr>
                <a:stCxn id="935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>
                <a:extLst>
                  <a:ext uri="{FF2B5EF4-FFF2-40B4-BE49-F238E27FC236}">
                    <a16:creationId xmlns:a16="http://schemas.microsoft.com/office/drawing/2014/main" id="{A6EBCC9F-D34B-96B1-3E7A-7F7D6C5440DF}"/>
                  </a:ext>
                </a:extLst>
              </p:cNvPr>
              <p:cNvCxnSpPr>
                <a:stCxn id="935" idx="6"/>
                <a:endCxn id="94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>
                <a:extLst>
                  <a:ext uri="{FF2B5EF4-FFF2-40B4-BE49-F238E27FC236}">
                    <a16:creationId xmlns:a16="http://schemas.microsoft.com/office/drawing/2014/main" id="{0FB121C3-0657-1764-DA75-59E4D41BDCB8}"/>
                  </a:ext>
                </a:extLst>
              </p:cNvPr>
              <p:cNvCxnSpPr>
                <a:stCxn id="935" idx="6"/>
                <a:endCxn id="93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>
                <a:extLst>
                  <a:ext uri="{FF2B5EF4-FFF2-40B4-BE49-F238E27FC236}">
                    <a16:creationId xmlns:a16="http://schemas.microsoft.com/office/drawing/2014/main" id="{716E5B34-B68A-BA9D-2E9C-56F1991E7302}"/>
                  </a:ext>
                </a:extLst>
              </p:cNvPr>
              <p:cNvCxnSpPr>
                <a:stCxn id="936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>
                <a:extLst>
                  <a:ext uri="{FF2B5EF4-FFF2-40B4-BE49-F238E27FC236}">
                    <a16:creationId xmlns:a16="http://schemas.microsoft.com/office/drawing/2014/main" id="{0DDE8B57-6613-C453-CBB4-6D902CD1CA6D}"/>
                  </a:ext>
                </a:extLst>
              </p:cNvPr>
              <p:cNvCxnSpPr>
                <a:stCxn id="936" idx="6"/>
                <a:endCxn id="94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>
                <a:extLst>
                  <a:ext uri="{FF2B5EF4-FFF2-40B4-BE49-F238E27FC236}">
                    <a16:creationId xmlns:a16="http://schemas.microsoft.com/office/drawing/2014/main" id="{8BD3E3C4-5D15-D54B-1E13-40EA4CD5732D}"/>
                  </a:ext>
                </a:extLst>
              </p:cNvPr>
              <p:cNvCxnSpPr>
                <a:stCxn id="938" idx="6"/>
                <a:endCxn id="93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>
                <a:extLst>
                  <a:ext uri="{FF2B5EF4-FFF2-40B4-BE49-F238E27FC236}">
                    <a16:creationId xmlns:a16="http://schemas.microsoft.com/office/drawing/2014/main" id="{BA511815-8A81-9355-2961-EA48BD6DE934}"/>
                  </a:ext>
                </a:extLst>
              </p:cNvPr>
              <p:cNvCxnSpPr>
                <a:stCxn id="938" idx="6"/>
                <a:endCxn id="93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EB784E63-CC0E-6494-99DF-E9E242EAB07D}"/>
                  </a:ext>
                </a:extLst>
              </p:cNvPr>
              <p:cNvCxnSpPr>
                <a:stCxn id="931" idx="2"/>
                <a:endCxn id="93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>
                <a:extLst>
                  <a:ext uri="{FF2B5EF4-FFF2-40B4-BE49-F238E27FC236}">
                    <a16:creationId xmlns:a16="http://schemas.microsoft.com/office/drawing/2014/main" id="{3A4A9E11-A029-84C0-280D-4132B753677C}"/>
                  </a:ext>
                </a:extLst>
              </p:cNvPr>
              <p:cNvCxnSpPr>
                <a:stCxn id="939" idx="6"/>
                <a:endCxn id="93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8E8EBA40-052D-6A9F-BF88-EF81D6F4AB8F}"/>
                  </a:ext>
                </a:extLst>
              </p:cNvPr>
              <p:cNvCxnSpPr>
                <a:stCxn id="939" idx="6"/>
                <a:endCxn id="93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>
                <a:extLst>
                  <a:ext uri="{FF2B5EF4-FFF2-40B4-BE49-F238E27FC236}">
                    <a16:creationId xmlns:a16="http://schemas.microsoft.com/office/drawing/2014/main" id="{8853CBF6-73E4-D082-D9DB-C8E15ED57E58}"/>
                  </a:ext>
                </a:extLst>
              </p:cNvPr>
              <p:cNvCxnSpPr>
                <a:stCxn id="932" idx="2"/>
                <a:endCxn id="94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51305634-C06D-82AB-FD70-654368950D51}"/>
                  </a:ext>
                </a:extLst>
              </p:cNvPr>
              <p:cNvCxnSpPr>
                <a:stCxn id="940" idx="6"/>
                <a:endCxn id="93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1EB65806-E7FA-87D7-342B-9188CDD73F1C}"/>
                  </a:ext>
                </a:extLst>
              </p:cNvPr>
              <p:cNvCxnSpPr>
                <a:stCxn id="933" idx="2"/>
                <a:endCxn id="93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>
                <a:extLst>
                  <a:ext uri="{FF2B5EF4-FFF2-40B4-BE49-F238E27FC236}">
                    <a16:creationId xmlns:a16="http://schemas.microsoft.com/office/drawing/2014/main" id="{F4EE766D-E47E-6A45-50DF-F1BC3355BC50}"/>
                  </a:ext>
                </a:extLst>
              </p:cNvPr>
              <p:cNvCxnSpPr>
                <a:stCxn id="937" idx="6"/>
                <a:endCxn id="93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>
                <a:extLst>
                  <a:ext uri="{FF2B5EF4-FFF2-40B4-BE49-F238E27FC236}">
                    <a16:creationId xmlns:a16="http://schemas.microsoft.com/office/drawing/2014/main" id="{CE6D4F8D-64B0-41DE-F02C-F550FDD93242}"/>
                  </a:ext>
                </a:extLst>
              </p:cNvPr>
              <p:cNvCxnSpPr>
                <a:stCxn id="940" idx="6"/>
                <a:endCxn id="93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F5049564-246A-C07F-95D6-02E9199EC57E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B3A922-AF23-E428-0702-62C41C0D9BC3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163BB2-CAC8-AD2E-1C57-6594A75EA6C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7228597-7114-29D0-9640-12A833C3E45F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31B7868B-21AE-1DCB-D8B4-49E43FECAF3E}"/>
                  </a:ext>
                </a:extLst>
              </p:cNvPr>
              <p:cNvCxnSpPr>
                <a:stCxn id="936" idx="6"/>
                <a:endCxn id="93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971B5C67-8A45-EBBF-4A59-BCA03582F0B8}"/>
                  </a:ext>
                </a:extLst>
              </p:cNvPr>
              <p:cNvCxnSpPr>
                <a:stCxn id="931" idx="6"/>
                <a:endCxn id="92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9BEB15CE-EC78-053A-8ECF-50D7B1B91225}"/>
                  </a:ext>
                </a:extLst>
              </p:cNvPr>
              <p:cNvCxnSpPr>
                <a:stCxn id="931" idx="6"/>
                <a:endCxn id="92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28E9D26D-5D34-45C1-A881-348009B95E5E}"/>
                  </a:ext>
                </a:extLst>
              </p:cNvPr>
              <p:cNvCxnSpPr>
                <a:stCxn id="932" idx="6"/>
                <a:endCxn id="92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904DAFDE-97B0-2DC7-FAA2-333061DF4B7A}"/>
                  </a:ext>
                </a:extLst>
              </p:cNvPr>
              <p:cNvCxnSpPr>
                <a:stCxn id="932" idx="6"/>
                <a:endCxn id="92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7372146A-F4A8-F2EE-5276-614670B4737C}"/>
                  </a:ext>
                </a:extLst>
              </p:cNvPr>
              <p:cNvCxnSpPr>
                <a:stCxn id="930" idx="6"/>
                <a:endCxn id="92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43265E5E-64BD-FBF6-2A4C-24DE388F1944}"/>
                  </a:ext>
                </a:extLst>
              </p:cNvPr>
              <p:cNvCxnSpPr>
                <a:stCxn id="933" idx="6"/>
                <a:endCxn id="92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618CB2EC-8244-6F19-EDA5-97F8DBA13138}"/>
                  </a:ext>
                </a:extLst>
              </p:cNvPr>
              <p:cNvCxnSpPr>
                <a:stCxn id="933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4F5BAB06-68E9-3C3D-CFAE-CDEF50EB03B1}"/>
                  </a:ext>
                </a:extLst>
              </p:cNvPr>
              <p:cNvCxnSpPr>
                <a:stCxn id="930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605EF89D-6E75-C939-6B7D-514111261649}"/>
                  </a:ext>
                </a:extLst>
              </p:cNvPr>
              <p:cNvCxnSpPr>
                <a:stCxn id="932" idx="6"/>
                <a:endCxn id="92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>
                <a:extLst>
                  <a:ext uri="{FF2B5EF4-FFF2-40B4-BE49-F238E27FC236}">
                    <a16:creationId xmlns:a16="http://schemas.microsoft.com/office/drawing/2014/main" id="{65BBE1BC-36F0-8C61-F59B-5F4BF70C13F2}"/>
                  </a:ext>
                </a:extLst>
              </p:cNvPr>
              <p:cNvCxnSpPr>
                <a:stCxn id="92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箭头连接符 924">
                <a:extLst>
                  <a:ext uri="{FF2B5EF4-FFF2-40B4-BE49-F238E27FC236}">
                    <a16:creationId xmlns:a16="http://schemas.microsoft.com/office/drawing/2014/main" id="{16D0DE45-4D35-DDCA-8CD2-30187072C1CB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箭头连接符 925">
                <a:extLst>
                  <a:ext uri="{FF2B5EF4-FFF2-40B4-BE49-F238E27FC236}">
                    <a16:creationId xmlns:a16="http://schemas.microsoft.com/office/drawing/2014/main" id="{F4FECB9D-B3B5-2DE6-055C-D967EBA05C82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1" name="图形 940">
              <a:extLst>
                <a:ext uri="{FF2B5EF4-FFF2-40B4-BE49-F238E27FC236}">
                  <a16:creationId xmlns:a16="http://schemas.microsoft.com/office/drawing/2014/main" id="{A8D51B74-5E60-9772-3ABD-E151D5A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55" y="1061815"/>
              <a:ext cx="785022" cy="785022"/>
            </a:xfrm>
            <a:prstGeom prst="rect">
              <a:avLst/>
            </a:prstGeom>
          </p:spPr>
        </p:pic>
        <p:grpSp>
          <p:nvGrpSpPr>
            <p:cNvPr id="942" name="组合 941">
              <a:extLst>
                <a:ext uri="{FF2B5EF4-FFF2-40B4-BE49-F238E27FC236}">
                  <a16:creationId xmlns:a16="http://schemas.microsoft.com/office/drawing/2014/main" id="{7BF3FC9C-D42D-3EDB-3DE6-D95D4FA5893C}"/>
                </a:ext>
              </a:extLst>
            </p:cNvPr>
            <p:cNvGrpSpPr/>
            <p:nvPr/>
          </p:nvGrpSpPr>
          <p:grpSpPr>
            <a:xfrm>
              <a:off x="2034973" y="1322033"/>
              <a:ext cx="499919" cy="264585"/>
              <a:chOff x="8804907" y="5669287"/>
              <a:chExt cx="1108613" cy="586740"/>
            </a:xfrm>
          </p:grpSpPr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0870CBC5-8A2E-439A-FD6E-BC1733231E6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6053948-A7CD-1F73-730D-362868F0477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F52A2B67-1B3A-09B5-7E0E-8F4277B7E6E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1AE96C2B-73BF-7EE6-CD79-C3CA57CCF013}"/>
                </a:ext>
              </a:extLst>
            </p:cNvPr>
            <p:cNvGrpSpPr/>
            <p:nvPr/>
          </p:nvGrpSpPr>
          <p:grpSpPr>
            <a:xfrm>
              <a:off x="2034973" y="2817195"/>
              <a:ext cx="499919" cy="264585"/>
              <a:chOff x="8804907" y="5669287"/>
              <a:chExt cx="1108613" cy="586740"/>
            </a:xfrm>
          </p:grpSpPr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14122463-F30D-C442-B3CB-4B2CB879BC8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5A66867E-132D-65C1-F58D-AFA58629C6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ABB2C51B-5D3C-D685-9285-F268EE1D1FA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0" name="组合 949">
              <a:extLst>
                <a:ext uri="{FF2B5EF4-FFF2-40B4-BE49-F238E27FC236}">
                  <a16:creationId xmlns:a16="http://schemas.microsoft.com/office/drawing/2014/main" id="{119A0330-2975-B61D-DAB1-5DF039C1D84D}"/>
                </a:ext>
              </a:extLst>
            </p:cNvPr>
            <p:cNvGrpSpPr/>
            <p:nvPr/>
          </p:nvGrpSpPr>
          <p:grpSpPr>
            <a:xfrm>
              <a:off x="2034973" y="4146296"/>
              <a:ext cx="499919" cy="264585"/>
              <a:chOff x="8804907" y="5669287"/>
              <a:chExt cx="1108613" cy="586740"/>
            </a:xfrm>
          </p:grpSpPr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40AFD732-8A27-5282-DB87-389AF7D0127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93E210BF-BE74-C63F-10F3-5F7FA954675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3" name="任意多边形: 形状 952">
                <a:extLst>
                  <a:ext uri="{FF2B5EF4-FFF2-40B4-BE49-F238E27FC236}">
                    <a16:creationId xmlns:a16="http://schemas.microsoft.com/office/drawing/2014/main" id="{107C77AD-1413-3752-C8F1-DDC513E73F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D67BB20F-621F-95F2-28FA-C3FB619C084F}"/>
                </a:ext>
              </a:extLst>
            </p:cNvPr>
            <p:cNvGrpSpPr/>
            <p:nvPr/>
          </p:nvGrpSpPr>
          <p:grpSpPr>
            <a:xfrm>
              <a:off x="3818642" y="1341489"/>
              <a:ext cx="499919" cy="264585"/>
              <a:chOff x="8804907" y="5669287"/>
              <a:chExt cx="1108613" cy="586740"/>
            </a:xfrm>
          </p:grpSpPr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94980FCF-DB64-F0C6-05F6-7046151221C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06E76B14-4454-BB57-2B70-752DE1B147E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E57E6A6A-A3D4-A95F-C68C-154356DD7D4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B2E425D-D184-159D-067A-62A82D1E6775}"/>
                </a:ext>
              </a:extLst>
            </p:cNvPr>
            <p:cNvGrpSpPr/>
            <p:nvPr/>
          </p:nvGrpSpPr>
          <p:grpSpPr>
            <a:xfrm>
              <a:off x="3838097" y="2817195"/>
              <a:ext cx="499919" cy="264585"/>
              <a:chOff x="8804907" y="5669287"/>
              <a:chExt cx="1108613" cy="586740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E65B8C46-CC67-376F-093C-FDE6DC50EE5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F4D2869-336B-1254-7A4F-69130086456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0F321C95-D463-53DF-7608-F01F85E6D3C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09B73294-343F-0413-FC4D-17B78CF52A96}"/>
                </a:ext>
              </a:extLst>
            </p:cNvPr>
            <p:cNvGrpSpPr/>
            <p:nvPr/>
          </p:nvGrpSpPr>
          <p:grpSpPr>
            <a:xfrm>
              <a:off x="3818642" y="4181965"/>
              <a:ext cx="499919" cy="264585"/>
              <a:chOff x="8804907" y="5669287"/>
              <a:chExt cx="1108613" cy="586740"/>
            </a:xfrm>
          </p:grpSpPr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CE46F0C7-5673-214F-28CF-2BABFDEC385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4C8EB7EA-9B61-3610-BA86-FC747383178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2D49D566-767D-49D0-36BA-B281366234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6D51C1D4-7AB0-A8AA-78C7-3EA6716DAF3C}"/>
                </a:ext>
              </a:extLst>
            </p:cNvPr>
            <p:cNvGrpSpPr/>
            <p:nvPr/>
          </p:nvGrpSpPr>
          <p:grpSpPr>
            <a:xfrm rot="2445721">
              <a:off x="5635887" y="1480925"/>
              <a:ext cx="541021" cy="293370"/>
              <a:chOff x="5570219" y="2552700"/>
              <a:chExt cx="1082041" cy="586740"/>
            </a:xfrm>
          </p:grpSpPr>
          <p:sp>
            <p:nvSpPr>
              <p:cNvPr id="967" name="箭头: 右 966">
                <a:extLst>
                  <a:ext uri="{FF2B5EF4-FFF2-40B4-BE49-F238E27FC236}">
                    <a16:creationId xmlns:a16="http://schemas.microsoft.com/office/drawing/2014/main" id="{04D2AB44-8E95-D0EB-8DF8-C76C77E0055B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0A40C5F-04DD-341A-7312-2A851887A14E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FD0C1DF1-1343-EE2D-000C-F7E36BDA1DDB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419C1DF6-D3E2-0F7B-C4D5-885AA2F4C0A8}"/>
                </a:ext>
              </a:extLst>
            </p:cNvPr>
            <p:cNvGrpSpPr/>
            <p:nvPr/>
          </p:nvGrpSpPr>
          <p:grpSpPr>
            <a:xfrm rot="19140000">
              <a:off x="5652645" y="4182784"/>
              <a:ext cx="541021" cy="293370"/>
              <a:chOff x="5570219" y="2552700"/>
              <a:chExt cx="1082041" cy="586740"/>
            </a:xfrm>
          </p:grpSpPr>
          <p:sp>
            <p:nvSpPr>
              <p:cNvPr id="971" name="箭头: 右 970">
                <a:extLst>
                  <a:ext uri="{FF2B5EF4-FFF2-40B4-BE49-F238E27FC236}">
                    <a16:creationId xmlns:a16="http://schemas.microsoft.com/office/drawing/2014/main" id="{55F21F7E-A705-8818-EBF1-282347188E1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6B48B8BD-FB49-A016-84E2-90D1AF053383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9D714446-9C33-231C-F99A-E47600422352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D6521729-7593-6CC5-336B-7F781C8F8BF5}"/>
                </a:ext>
              </a:extLst>
            </p:cNvPr>
            <p:cNvSpPr/>
            <p:nvPr/>
          </p:nvSpPr>
          <p:spPr>
            <a:xfrm>
              <a:off x="5710585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id="{1C6C367B-0E9C-9AC6-07CC-3408008083F0}"/>
                </a:ext>
              </a:extLst>
            </p:cNvPr>
            <p:cNvSpPr/>
            <p:nvPr/>
          </p:nvSpPr>
          <p:spPr>
            <a:xfrm>
              <a:off x="9089924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6624FB3E-BE5A-C648-2A7D-1BFC04F33C02}"/>
                </a:ext>
              </a:extLst>
            </p:cNvPr>
            <p:cNvGrpSpPr/>
            <p:nvPr/>
          </p:nvGrpSpPr>
          <p:grpSpPr>
            <a:xfrm>
              <a:off x="4673388" y="2511921"/>
              <a:ext cx="798348" cy="847757"/>
              <a:chOff x="503136" y="4508808"/>
              <a:chExt cx="798348" cy="847757"/>
            </a:xfrm>
          </p:grpSpPr>
          <p:grpSp>
            <p:nvGrpSpPr>
              <p:cNvPr id="977" name="组合 976">
                <a:extLst>
                  <a:ext uri="{FF2B5EF4-FFF2-40B4-BE49-F238E27FC236}">
                    <a16:creationId xmlns:a16="http://schemas.microsoft.com/office/drawing/2014/main" id="{27462712-2076-82D1-5ACA-DF82C1E8BE7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9E28665-5368-B363-0E26-380991B33F42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CA7C361E-327C-ADBA-5E13-EEC001AB3BC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D47641AC-CC1B-736B-EBC2-9A4507476697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2CACB0E0-CD7F-59EA-BCDC-E481A95CB05E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119E3AD3-1CEE-911F-B3A0-126870833D41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4711B97E-B432-AD45-B103-D35EF355EB27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A93F741C-5867-4279-1873-8E9D25BB2353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9C22013E-1C1D-E246-5F60-652E54B3BB14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2489F7-5803-59DC-AE0D-E9CF5C0B2BB7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7A8E6C1F-22E4-02C9-D003-19C96F14DE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E6FCDF49-8BDE-3F5D-3BD6-E21BC48E6D19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8C0E30E1-084A-042A-168B-148B4AB36544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620D49FE-97DC-023F-A83F-71138CFA2DE8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C06DA277-0D1B-40D7-52F2-98CDC26857B3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D583B276-ED53-B91A-2838-A9BDF4BFCFAC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A19B5437-BBD3-E00D-65ED-9123F34757AC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61E80474-C01B-9125-A9B5-C7FA50351860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7D15D72D-AB58-5F59-B652-9CCD25959087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0A609CE-A787-4D80-F7FF-D1BCB72D7448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6B77609-97E0-4945-3101-C1A53C9B39A4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A5EBED01-81FD-D087-A058-5ECC994974FE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992" name="图形 991">
                <a:extLst>
                  <a:ext uri="{FF2B5EF4-FFF2-40B4-BE49-F238E27FC236}">
                    <a16:creationId xmlns:a16="http://schemas.microsoft.com/office/drawing/2014/main" id="{D66E9B08-BCBB-1214-D8ED-FFB541F4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8D267128-5CE0-A1C0-BAB8-0AB30695A3F4}"/>
                </a:ext>
              </a:extLst>
            </p:cNvPr>
            <p:cNvGrpSpPr/>
            <p:nvPr/>
          </p:nvGrpSpPr>
          <p:grpSpPr>
            <a:xfrm>
              <a:off x="4673388" y="3910421"/>
              <a:ext cx="798349" cy="846712"/>
              <a:chOff x="503136" y="5600840"/>
              <a:chExt cx="798349" cy="846712"/>
            </a:xfrm>
          </p:grpSpPr>
          <p:grpSp>
            <p:nvGrpSpPr>
              <p:cNvPr id="1001" name="组合 1000">
                <a:extLst>
                  <a:ext uri="{FF2B5EF4-FFF2-40B4-BE49-F238E27FC236}">
                    <a16:creationId xmlns:a16="http://schemas.microsoft.com/office/drawing/2014/main" id="{C7FBFBAA-4681-33F5-363F-679023E3A1C8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290A99F-0088-63AE-C14C-43A82AB3F69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29BB26AD-EE3C-C988-B042-C9F92F44069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175A5E40-F374-ED2E-2DF1-D5C593999FB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26D660E1-A9C8-5E06-1D04-756FE177BDA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6420E661-FC54-6EBD-9F56-7DBEC1AB38E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F44F89B4-C3DD-E0CB-113F-BDA65959949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06EAD5F8-8093-2308-97E7-277FAF95E5A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2" name="组合 1001">
                <a:extLst>
                  <a:ext uri="{FF2B5EF4-FFF2-40B4-BE49-F238E27FC236}">
                    <a16:creationId xmlns:a16="http://schemas.microsoft.com/office/drawing/2014/main" id="{38E2DF1C-9C2A-298A-53A3-D28EA3817687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DB475997-C6DE-2ACD-4E62-88EBC79E549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1938BC1-79E7-F1DA-257B-4A0D8B3B260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8798769F-128C-DBA8-8F2C-56F8B4C9A79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91DFCD23-CE89-7AEE-AC6A-BACFE03802B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7936FD35-FCDC-983C-5CEB-9414E61C0AC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5A02F00A-9EAA-7E5C-788E-726B7D53B07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6DFBF7F-1ED2-419A-DE9F-748D51CA6331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EFD042E1-FBBC-132C-1CA1-F5B9DDCA72AD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23535F0C-E682-A999-1C12-89CDF8DCE3F0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EFD5D49E-91B6-A051-C2BF-DEA4DCCD08A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AAC79769-82B5-6D2C-82F7-CDE339FD712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BF7EA79B-9F4B-308A-E731-CC77B7DE2AD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54C71876-A985-9DBF-2183-C990EAA79C9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9C499D9-1304-1478-FE76-44E7272DCF6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6CBA0E0A-689B-085D-B9DE-44FBC033B75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04" name="图形 1003">
                <a:extLst>
                  <a:ext uri="{FF2B5EF4-FFF2-40B4-BE49-F238E27FC236}">
                    <a16:creationId xmlns:a16="http://schemas.microsoft.com/office/drawing/2014/main" id="{36A9B9BE-DE05-8D83-CF84-E29F2CA8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CF1636D4-1EF5-8739-2D1B-08C072B6D634}"/>
                </a:ext>
              </a:extLst>
            </p:cNvPr>
            <p:cNvGrpSpPr/>
            <p:nvPr/>
          </p:nvGrpSpPr>
          <p:grpSpPr>
            <a:xfrm>
              <a:off x="4676803" y="1068632"/>
              <a:ext cx="791518" cy="846704"/>
              <a:chOff x="4816208" y="4509856"/>
              <a:chExt cx="791518" cy="846704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6D72D161-D9E9-0604-7388-8C6E808C340C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35E87501-938E-749C-BECA-4C1D52A62EB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B0D65F8C-7144-C70E-CD80-16DDA6F27C4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E5D9822-B300-4EA9-DD4B-CF2DFE30F5AB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51B79290-E313-ABC9-D90C-3F1517253F3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004EB056-14ED-D4AB-DA35-C5C467E3017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335C1D65-8FAD-9E62-D570-78739160E04A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8D037AF3-9509-A5AD-57CF-1C0A8A3FBFA4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D0398157-94C4-8ED6-CB1B-9E4E5099C821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6722D83-6CCD-1F05-9463-771FFC9506F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59AC85D-37BF-C0A0-9B52-2DE3F231781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E82441B2-C27C-BCCF-F797-C7879407194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687453D5-E2FF-2080-F89B-DCBBC59BEE0C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AD83F61F-D912-6C51-8B49-07DB876987A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0100CF03-615A-49D0-B4A4-4D16BBF3F03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59A2B273-0C58-417A-640C-C65B535A772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4A85BC08-225B-A620-0938-53F901448A64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138E49BF-EA3C-A26B-4273-BDD9AD2527A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33AF787-BB62-1D27-02DD-5BFE439EEFB4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3B90318-8D3E-7DA7-5A67-ACFF9BDD36E5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B08249F-809E-BA2E-8D1D-1170D7CD31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C961AEFE-4FF2-A3CB-BFCA-5EA7E3739593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E89D3230-60AB-C57E-BFB7-BFA5749D399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5272B8A-CAE0-4CC6-0441-A0D4E77F107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30" name="图形 1029">
                <a:extLst>
                  <a:ext uri="{FF2B5EF4-FFF2-40B4-BE49-F238E27FC236}">
                    <a16:creationId xmlns:a16="http://schemas.microsoft.com/office/drawing/2014/main" id="{233DFE26-7CC3-8459-B5F5-413ECB7F0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0E81EC7F-EA6E-5D6C-E79D-18336091A56B}"/>
                </a:ext>
              </a:extLst>
            </p:cNvPr>
            <p:cNvGrpSpPr/>
            <p:nvPr/>
          </p:nvGrpSpPr>
          <p:grpSpPr>
            <a:xfrm>
              <a:off x="9629366" y="2628177"/>
              <a:ext cx="1212166" cy="722259"/>
              <a:chOff x="5848350" y="1047750"/>
              <a:chExt cx="2451154" cy="1460500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A23B9590-448B-4175-4E58-41E430257CE3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5" name="矩形: 圆角 1064">
                  <a:extLst>
                    <a:ext uri="{FF2B5EF4-FFF2-40B4-BE49-F238E27FC236}">
                      <a16:creationId xmlns:a16="http://schemas.microsoft.com/office/drawing/2014/main" id="{870E5537-8D32-1548-7CA9-B65E0F162B4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6" name="椭圆 1065">
                  <a:extLst>
                    <a:ext uri="{FF2B5EF4-FFF2-40B4-BE49-F238E27FC236}">
                      <a16:creationId xmlns:a16="http://schemas.microsoft.com/office/drawing/2014/main" id="{27F5EE4E-4F21-4B05-5937-9362D8DA60B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7" name="椭圆 1066">
                  <a:extLst>
                    <a:ext uri="{FF2B5EF4-FFF2-40B4-BE49-F238E27FC236}">
                      <a16:creationId xmlns:a16="http://schemas.microsoft.com/office/drawing/2014/main" id="{76455910-4463-60D0-9CAF-EB373529699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8" name="椭圆 1067">
                  <a:extLst>
                    <a:ext uri="{FF2B5EF4-FFF2-40B4-BE49-F238E27FC236}">
                      <a16:creationId xmlns:a16="http://schemas.microsoft.com/office/drawing/2014/main" id="{B7D5B923-5D6D-3FD1-42B6-9B167E7BB38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E8BA0D98-7166-A530-FA0D-28E2D28ED7F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1" name="矩形: 圆角 1060">
                  <a:extLst>
                    <a:ext uri="{FF2B5EF4-FFF2-40B4-BE49-F238E27FC236}">
                      <a16:creationId xmlns:a16="http://schemas.microsoft.com/office/drawing/2014/main" id="{77080572-1D7C-19F0-8B5B-2E1D7B75F3C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2" name="椭圆 1061">
                  <a:extLst>
                    <a:ext uri="{FF2B5EF4-FFF2-40B4-BE49-F238E27FC236}">
                      <a16:creationId xmlns:a16="http://schemas.microsoft.com/office/drawing/2014/main" id="{B40EE568-73E7-D802-76BD-503F2C2E405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3" name="椭圆 1062">
                  <a:extLst>
                    <a:ext uri="{FF2B5EF4-FFF2-40B4-BE49-F238E27FC236}">
                      <a16:creationId xmlns:a16="http://schemas.microsoft.com/office/drawing/2014/main" id="{D50D2B48-8D88-081E-DAD1-CDC583A9317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4" name="椭圆 1063">
                  <a:extLst>
                    <a:ext uri="{FF2B5EF4-FFF2-40B4-BE49-F238E27FC236}">
                      <a16:creationId xmlns:a16="http://schemas.microsoft.com/office/drawing/2014/main" id="{D3F5A808-C5F8-34B6-528D-CFCCA1278A6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5" name="组合 1054">
                <a:extLst>
                  <a:ext uri="{FF2B5EF4-FFF2-40B4-BE49-F238E27FC236}">
                    <a16:creationId xmlns:a16="http://schemas.microsoft.com/office/drawing/2014/main" id="{6C73FFBC-D168-1E92-F7B3-8456F38154A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57" name="矩形: 圆角 1056">
                  <a:extLst>
                    <a:ext uri="{FF2B5EF4-FFF2-40B4-BE49-F238E27FC236}">
                      <a16:creationId xmlns:a16="http://schemas.microsoft.com/office/drawing/2014/main" id="{182549D6-3F5E-C3B0-06E9-94E0269AC22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8" name="椭圆 1057">
                  <a:extLst>
                    <a:ext uri="{FF2B5EF4-FFF2-40B4-BE49-F238E27FC236}">
                      <a16:creationId xmlns:a16="http://schemas.microsoft.com/office/drawing/2014/main" id="{B74547A9-D670-CE37-3BB4-5BD645604DC8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9" name="椭圆 1058">
                  <a:extLst>
                    <a:ext uri="{FF2B5EF4-FFF2-40B4-BE49-F238E27FC236}">
                      <a16:creationId xmlns:a16="http://schemas.microsoft.com/office/drawing/2014/main" id="{D9EFF1EC-18B6-8714-0A82-8F66373A3D4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0" name="椭圆 1059">
                  <a:extLst>
                    <a:ext uri="{FF2B5EF4-FFF2-40B4-BE49-F238E27FC236}">
                      <a16:creationId xmlns:a16="http://schemas.microsoft.com/office/drawing/2014/main" id="{238F3346-E947-039B-ED57-C0FB2B4EE6A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56" name="图形 1055">
                <a:extLst>
                  <a:ext uri="{FF2B5EF4-FFF2-40B4-BE49-F238E27FC236}">
                    <a16:creationId xmlns:a16="http://schemas.microsoft.com/office/drawing/2014/main" id="{E9729C36-3C9A-00A7-E533-6A8C4151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AE75146-2520-6E02-BDF1-55CDFC03912E}"/>
                </a:ext>
              </a:extLst>
            </p:cNvPr>
            <p:cNvGrpSpPr/>
            <p:nvPr/>
          </p:nvGrpSpPr>
          <p:grpSpPr>
            <a:xfrm>
              <a:off x="6217795" y="940386"/>
              <a:ext cx="2793600" cy="4018201"/>
              <a:chOff x="2832777" y="1377251"/>
              <a:chExt cx="2793600" cy="4018201"/>
            </a:xfrm>
          </p:grpSpPr>
          <p:grpSp>
            <p:nvGrpSpPr>
              <p:cNvPr id="1070" name="组合 1069">
                <a:extLst>
                  <a:ext uri="{FF2B5EF4-FFF2-40B4-BE49-F238E27FC236}">
                    <a16:creationId xmlns:a16="http://schemas.microsoft.com/office/drawing/2014/main" id="{3B4EFABE-D2FE-AA76-2B1D-D1EF01AF298E}"/>
                  </a:ext>
                </a:extLst>
              </p:cNvPr>
              <p:cNvGrpSpPr/>
              <p:nvPr/>
            </p:nvGrpSpPr>
            <p:grpSpPr>
              <a:xfrm>
                <a:off x="2832777" y="1377251"/>
                <a:ext cx="2793600" cy="4018201"/>
                <a:chOff x="5493522" y="507730"/>
                <a:chExt cx="2793600" cy="4018201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E6A2C708-80B7-C61D-F8F5-34AE0074A7EF}"/>
                    </a:ext>
                  </a:extLst>
                </p:cNvPr>
                <p:cNvGrpSpPr/>
                <p:nvPr/>
              </p:nvGrpSpPr>
              <p:grpSpPr>
                <a:xfrm>
                  <a:off x="5493522" y="507730"/>
                  <a:ext cx="2793600" cy="4018201"/>
                  <a:chOff x="5493523" y="507731"/>
                  <a:chExt cx="2601558" cy="3101408"/>
                </a:xfrm>
              </p:grpSpPr>
              <p:sp>
                <p:nvSpPr>
                  <p:cNvPr id="1081" name="矩形: 圆角 1080">
                    <a:extLst>
                      <a:ext uri="{FF2B5EF4-FFF2-40B4-BE49-F238E27FC236}">
                        <a16:creationId xmlns:a16="http://schemas.microsoft.com/office/drawing/2014/main" id="{54998FDE-2D7E-CBF0-6156-5663118AAF7F}"/>
                      </a:ext>
                    </a:extLst>
                  </p:cNvPr>
                  <p:cNvSpPr/>
                  <p:nvPr/>
                </p:nvSpPr>
                <p:spPr>
                  <a:xfrm>
                    <a:off x="5493523" y="507731"/>
                    <a:ext cx="2601558" cy="3101408"/>
                  </a:xfrm>
                  <a:prstGeom prst="roundRect">
                    <a:avLst>
                      <a:gd name="adj" fmla="val 7381"/>
                    </a:avLst>
                  </a:prstGeom>
                  <a:solidFill>
                    <a:srgbClr val="F6EFD7"/>
                  </a:solidFill>
                  <a:ln>
                    <a:solidFill>
                      <a:srgbClr val="C9B37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endParaRPr>
                  </a:p>
                </p:txBody>
              </p:sp>
              <p:pic>
                <p:nvPicPr>
                  <p:cNvPr id="1082" name="图片 1081">
                    <a:extLst>
                      <a:ext uri="{FF2B5EF4-FFF2-40B4-BE49-F238E27FC236}">
                        <a16:creationId xmlns:a16="http://schemas.microsoft.com/office/drawing/2014/main" id="{499DDAA9-4C67-083C-1D81-8AB0DDBA41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4874" y="1765802"/>
                    <a:ext cx="1816765" cy="5852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6615DC99-E9FD-104A-3282-8E5C54C7B8F3}"/>
                    </a:ext>
                  </a:extLst>
                </p:cNvPr>
                <p:cNvGrpSpPr/>
                <p:nvPr/>
              </p:nvGrpSpPr>
              <p:grpSpPr>
                <a:xfrm>
                  <a:off x="5665170" y="887476"/>
                  <a:ext cx="1115413" cy="1116000"/>
                  <a:chOff x="455033" y="5936939"/>
                  <a:chExt cx="847417" cy="853464"/>
                </a:xfrm>
              </p:grpSpPr>
              <p:pic>
                <p:nvPicPr>
                  <p:cNvPr id="1079" name="图形 1078">
                    <a:extLst>
                      <a:ext uri="{FF2B5EF4-FFF2-40B4-BE49-F238E27FC236}">
                        <a16:creationId xmlns:a16="http://schemas.microsoft.com/office/drawing/2014/main" id="{A264C564-732D-546D-3A31-DB5DC88D30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50" y="5936939"/>
                    <a:ext cx="474982" cy="474982"/>
                  </a:xfrm>
                  <a:prstGeom prst="rect">
                    <a:avLst/>
                  </a:prstGeom>
                </p:spPr>
              </p:pic>
              <p:pic>
                <p:nvPicPr>
                  <p:cNvPr id="1080" name="图片 1079">
                    <a:extLst>
                      <a:ext uri="{FF2B5EF4-FFF2-40B4-BE49-F238E27FC236}">
                        <a16:creationId xmlns:a16="http://schemas.microsoft.com/office/drawing/2014/main" id="{CE358293-4811-ED2D-DEA2-5684DD0FA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33" y="6455094"/>
                    <a:ext cx="847417" cy="3353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6" name="组合 1075">
                  <a:extLst>
                    <a:ext uri="{FF2B5EF4-FFF2-40B4-BE49-F238E27FC236}">
                      <a16:creationId xmlns:a16="http://schemas.microsoft.com/office/drawing/2014/main" id="{44632219-B2E8-CF20-9229-7045A0D82E8A}"/>
                    </a:ext>
                  </a:extLst>
                </p:cNvPr>
                <p:cNvGrpSpPr/>
                <p:nvPr/>
              </p:nvGrpSpPr>
              <p:grpSpPr>
                <a:xfrm>
                  <a:off x="7110143" y="887476"/>
                  <a:ext cx="1116000" cy="1116000"/>
                  <a:chOff x="9801506" y="5803125"/>
                  <a:chExt cx="847417" cy="864306"/>
                </a:xfrm>
              </p:grpSpPr>
              <p:pic>
                <p:nvPicPr>
                  <p:cNvPr id="1077" name="图形 1076">
                    <a:extLst>
                      <a:ext uri="{FF2B5EF4-FFF2-40B4-BE49-F238E27FC236}">
                        <a16:creationId xmlns:a16="http://schemas.microsoft.com/office/drawing/2014/main" id="{07D1227E-1DC7-526C-D56E-805A22964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87614" y="5803125"/>
                    <a:ext cx="475200" cy="475200"/>
                  </a:xfrm>
                  <a:prstGeom prst="rect">
                    <a:avLst/>
                  </a:prstGeom>
                </p:spPr>
              </p:pic>
              <p:pic>
                <p:nvPicPr>
                  <p:cNvPr id="1078" name="图片 1077">
                    <a:extLst>
                      <a:ext uri="{FF2B5EF4-FFF2-40B4-BE49-F238E27FC236}">
                        <a16:creationId xmlns:a16="http://schemas.microsoft.com/office/drawing/2014/main" id="{84C2D734-3132-7296-9465-E3D68012A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01506" y="6326025"/>
                    <a:ext cx="847417" cy="34140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1" name="组合 1070">
                <a:extLst>
                  <a:ext uri="{FF2B5EF4-FFF2-40B4-BE49-F238E27FC236}">
                    <a16:creationId xmlns:a16="http://schemas.microsoft.com/office/drawing/2014/main" id="{0A8949A0-B07B-9C8D-1F17-D648B51AAFD9}"/>
                  </a:ext>
                </a:extLst>
              </p:cNvPr>
              <p:cNvGrpSpPr/>
              <p:nvPr/>
            </p:nvGrpSpPr>
            <p:grpSpPr>
              <a:xfrm>
                <a:off x="3445878" y="3899708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1072" name="图形 1071">
                  <a:extLst>
                    <a:ext uri="{FF2B5EF4-FFF2-40B4-BE49-F238E27FC236}">
                      <a16:creationId xmlns:a16="http://schemas.microsoft.com/office/drawing/2014/main" id="{4C3997D9-02E2-6B70-5E1B-F031CFBEC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1073" name="图片 1072">
                  <a:extLst>
                    <a:ext uri="{FF2B5EF4-FFF2-40B4-BE49-F238E27FC236}">
                      <a16:creationId xmlns:a16="http://schemas.microsoft.com/office/drawing/2014/main" id="{713FFE8F-1AB8-F20B-FCD9-CDC656543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7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7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8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1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F1CACBB-66D6-AA6C-0126-444618F679D4}"/>
              </a:ext>
            </a:extLst>
          </p:cNvPr>
          <p:cNvSpPr/>
          <p:nvPr/>
        </p:nvSpPr>
        <p:spPr>
          <a:xfrm rot="10800000">
            <a:off x="4704604" y="3428999"/>
            <a:ext cx="4141286" cy="2731231"/>
          </a:xfrm>
          <a:custGeom>
            <a:avLst/>
            <a:gdLst>
              <a:gd name="connsiteX0" fmla="*/ 4108536 w 4141286"/>
              <a:gd name="connsiteY0" fmla="*/ 2731231 h 2731231"/>
              <a:gd name="connsiteX1" fmla="*/ 32750 w 4141286"/>
              <a:gd name="connsiteY1" fmla="*/ 2731231 h 2731231"/>
              <a:gd name="connsiteX2" fmla="*/ 0 w 4141286"/>
              <a:gd name="connsiteY2" fmla="*/ 2698481 h 2731231"/>
              <a:gd name="connsiteX3" fmla="*/ 0 w 4141286"/>
              <a:gd name="connsiteY3" fmla="*/ 275350 h 2731231"/>
              <a:gd name="connsiteX4" fmla="*/ 32750 w 4141286"/>
              <a:gd name="connsiteY4" fmla="*/ 242600 h 2731231"/>
              <a:gd name="connsiteX5" fmla="*/ 293580 w 4141286"/>
              <a:gd name="connsiteY5" fmla="*/ 242600 h 2731231"/>
              <a:gd name="connsiteX6" fmla="*/ 488490 w 4141286"/>
              <a:gd name="connsiteY6" fmla="*/ 0 h 2731231"/>
              <a:gd name="connsiteX7" fmla="*/ 683400 w 4141286"/>
              <a:gd name="connsiteY7" fmla="*/ 242600 h 2731231"/>
              <a:gd name="connsiteX8" fmla="*/ 4108536 w 4141286"/>
              <a:gd name="connsiteY8" fmla="*/ 242600 h 2731231"/>
              <a:gd name="connsiteX9" fmla="*/ 4141286 w 4141286"/>
              <a:gd name="connsiteY9" fmla="*/ 275350 h 2731231"/>
              <a:gd name="connsiteX10" fmla="*/ 4141286 w 4141286"/>
              <a:gd name="connsiteY10" fmla="*/ 462299 h 2731231"/>
              <a:gd name="connsiteX11" fmla="*/ 3904394 w 4141286"/>
              <a:gd name="connsiteY11" fmla="*/ 652623 h 2731231"/>
              <a:gd name="connsiteX12" fmla="*/ 4141286 w 4141286"/>
              <a:gd name="connsiteY12" fmla="*/ 842947 h 2731231"/>
              <a:gd name="connsiteX13" fmla="*/ 4141286 w 4141286"/>
              <a:gd name="connsiteY13" fmla="*/ 2698481 h 2731231"/>
              <a:gd name="connsiteX14" fmla="*/ 4108536 w 4141286"/>
              <a:gd name="connsiteY14" fmla="*/ 2731231 h 273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1286" h="2731231">
                <a:moveTo>
                  <a:pt x="4108536" y="2731231"/>
                </a:moveTo>
                <a:lnTo>
                  <a:pt x="32750" y="2731231"/>
                </a:lnTo>
                <a:cubicBezTo>
                  <a:pt x="14663" y="2731231"/>
                  <a:pt x="0" y="2716568"/>
                  <a:pt x="0" y="2698481"/>
                </a:cubicBezTo>
                <a:lnTo>
                  <a:pt x="0" y="275350"/>
                </a:lnTo>
                <a:cubicBezTo>
                  <a:pt x="0" y="257263"/>
                  <a:pt x="14663" y="242600"/>
                  <a:pt x="32750" y="242600"/>
                </a:cubicBezTo>
                <a:lnTo>
                  <a:pt x="293580" y="242600"/>
                </a:lnTo>
                <a:lnTo>
                  <a:pt x="488490" y="0"/>
                </a:lnTo>
                <a:lnTo>
                  <a:pt x="683400" y="242600"/>
                </a:lnTo>
                <a:lnTo>
                  <a:pt x="4108536" y="242600"/>
                </a:lnTo>
                <a:cubicBezTo>
                  <a:pt x="4126623" y="242600"/>
                  <a:pt x="4141286" y="257263"/>
                  <a:pt x="4141286" y="275350"/>
                </a:cubicBezTo>
                <a:lnTo>
                  <a:pt x="4141286" y="462299"/>
                </a:lnTo>
                <a:lnTo>
                  <a:pt x="3904394" y="652623"/>
                </a:lnTo>
                <a:lnTo>
                  <a:pt x="4141286" y="842947"/>
                </a:lnTo>
                <a:lnTo>
                  <a:pt x="4141286" y="2698481"/>
                </a:lnTo>
                <a:cubicBezTo>
                  <a:pt x="4141286" y="2716568"/>
                  <a:pt x="4126623" y="2731231"/>
                  <a:pt x="4108536" y="2731231"/>
                </a:cubicBezTo>
                <a:close/>
              </a:path>
            </a:pathLst>
          </a:cu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CCCF873A-55EE-D084-D19A-35E762FF4AAD}"/>
              </a:ext>
            </a:extLst>
          </p:cNvPr>
          <p:cNvSpPr/>
          <p:nvPr/>
        </p:nvSpPr>
        <p:spPr>
          <a:xfrm>
            <a:off x="605975" y="0"/>
            <a:ext cx="10763219" cy="7199836"/>
          </a:xfrm>
          <a:custGeom>
            <a:avLst/>
            <a:gdLst>
              <a:gd name="connsiteX0" fmla="*/ 85097 w 10763219"/>
              <a:gd name="connsiteY0" fmla="*/ 0 h 7199836"/>
              <a:gd name="connsiteX1" fmla="*/ 10675623 w 10763219"/>
              <a:gd name="connsiteY1" fmla="*/ 0 h 7199836"/>
              <a:gd name="connsiteX2" fmla="*/ 10760720 w 10763219"/>
              <a:gd name="connsiteY2" fmla="*/ 85098 h 7199836"/>
              <a:gd name="connsiteX3" fmla="*/ 10760720 w 10763219"/>
              <a:gd name="connsiteY3" fmla="*/ 4897043 h 7199836"/>
              <a:gd name="connsiteX4" fmla="*/ 10763219 w 10763219"/>
              <a:gd name="connsiteY4" fmla="*/ 5401060 h 7199836"/>
              <a:gd name="connsiteX5" fmla="*/ 10760720 w 10763219"/>
              <a:gd name="connsiteY5" fmla="*/ 5905077 h 7199836"/>
              <a:gd name="connsiteX6" fmla="*/ 10760720 w 10763219"/>
              <a:gd name="connsiteY6" fmla="*/ 6381363 h 7199836"/>
              <a:gd name="connsiteX7" fmla="*/ 10675623 w 10763219"/>
              <a:gd name="connsiteY7" fmla="*/ 6466461 h 7199836"/>
              <a:gd name="connsiteX8" fmla="*/ 9975260 w 10763219"/>
              <a:gd name="connsiteY8" fmla="*/ 6466461 h 7199836"/>
              <a:gd name="connsiteX9" fmla="*/ 9386052 w 10763219"/>
              <a:gd name="connsiteY9" fmla="*/ 7199836 h 7199836"/>
              <a:gd name="connsiteX10" fmla="*/ 8796844 w 10763219"/>
              <a:gd name="connsiteY10" fmla="*/ 6466461 h 7199836"/>
              <a:gd name="connsiteX11" fmla="*/ 1985611 w 10763219"/>
              <a:gd name="connsiteY11" fmla="*/ 6466461 h 7199836"/>
              <a:gd name="connsiteX12" fmla="*/ 1442121 w 10763219"/>
              <a:gd name="connsiteY12" fmla="*/ 6468316 h 7199836"/>
              <a:gd name="connsiteX13" fmla="*/ 807195 w 10763219"/>
              <a:gd name="connsiteY13" fmla="*/ 6466461 h 7199836"/>
              <a:gd name="connsiteX14" fmla="*/ 85097 w 10763219"/>
              <a:gd name="connsiteY14" fmla="*/ 6466461 h 7199836"/>
              <a:gd name="connsiteX15" fmla="*/ 0 w 10763219"/>
              <a:gd name="connsiteY15" fmla="*/ 6381363 h 7199836"/>
              <a:gd name="connsiteX16" fmla="*/ 0 w 10763219"/>
              <a:gd name="connsiteY16" fmla="*/ 5893861 h 7199836"/>
              <a:gd name="connsiteX17" fmla="*/ 613379 w 10763219"/>
              <a:gd name="connsiteY17" fmla="*/ 5401060 h 7199836"/>
              <a:gd name="connsiteX18" fmla="*/ 0 w 10763219"/>
              <a:gd name="connsiteY18" fmla="*/ 4908258 h 7199836"/>
              <a:gd name="connsiteX19" fmla="*/ 0 w 10763219"/>
              <a:gd name="connsiteY19" fmla="*/ 85098 h 7199836"/>
              <a:gd name="connsiteX20" fmla="*/ 85097 w 10763219"/>
              <a:gd name="connsiteY20" fmla="*/ 0 h 7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3219" h="7199836">
                <a:moveTo>
                  <a:pt x="85097" y="0"/>
                </a:moveTo>
                <a:lnTo>
                  <a:pt x="10675623" y="0"/>
                </a:lnTo>
                <a:cubicBezTo>
                  <a:pt x="10722620" y="0"/>
                  <a:pt x="10760720" y="38101"/>
                  <a:pt x="10760720" y="85098"/>
                </a:cubicBezTo>
                <a:lnTo>
                  <a:pt x="10760720" y="4897043"/>
                </a:lnTo>
                <a:lnTo>
                  <a:pt x="10763219" y="5401060"/>
                </a:lnTo>
                <a:lnTo>
                  <a:pt x="10760720" y="5905077"/>
                </a:lnTo>
                <a:lnTo>
                  <a:pt x="10760720" y="6381363"/>
                </a:lnTo>
                <a:cubicBezTo>
                  <a:pt x="10760720" y="6428361"/>
                  <a:pt x="10722620" y="6466461"/>
                  <a:pt x="10675623" y="6466461"/>
                </a:cubicBezTo>
                <a:lnTo>
                  <a:pt x="9975260" y="6466461"/>
                </a:lnTo>
                <a:lnTo>
                  <a:pt x="9386052" y="7199836"/>
                </a:lnTo>
                <a:lnTo>
                  <a:pt x="8796844" y="6466461"/>
                </a:lnTo>
                <a:lnTo>
                  <a:pt x="1985611" y="6466461"/>
                </a:lnTo>
                <a:lnTo>
                  <a:pt x="1442121" y="6468316"/>
                </a:lnTo>
                <a:lnTo>
                  <a:pt x="807195" y="6466461"/>
                </a:lnTo>
                <a:lnTo>
                  <a:pt x="85097" y="6466461"/>
                </a:lnTo>
                <a:cubicBezTo>
                  <a:pt x="38100" y="6466461"/>
                  <a:pt x="0" y="6428361"/>
                  <a:pt x="0" y="6381363"/>
                </a:cubicBezTo>
                <a:lnTo>
                  <a:pt x="0" y="5893861"/>
                </a:lnTo>
                <a:lnTo>
                  <a:pt x="613379" y="5401060"/>
                </a:lnTo>
                <a:lnTo>
                  <a:pt x="0" y="4908258"/>
                </a:lnTo>
                <a:lnTo>
                  <a:pt x="0" y="85098"/>
                </a:lnTo>
                <a:cubicBezTo>
                  <a:pt x="0" y="38101"/>
                  <a:pt x="38100" y="0"/>
                  <a:pt x="85097" y="0"/>
                </a:cubicBezTo>
                <a:close/>
              </a:path>
            </a:pathLst>
          </a:custGeom>
          <a:solidFill>
            <a:srgbClr val="EAF0F7">
              <a:alpha val="75000"/>
            </a:srgbClr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79" name="组合 1178">
            <a:extLst>
              <a:ext uri="{FF2B5EF4-FFF2-40B4-BE49-F238E27FC236}">
                <a16:creationId xmlns:a16="http://schemas.microsoft.com/office/drawing/2014/main" id="{55C7068C-2E42-F77F-FCD9-2D70D8D2DBAA}"/>
              </a:ext>
            </a:extLst>
          </p:cNvPr>
          <p:cNvGrpSpPr/>
          <p:nvPr/>
        </p:nvGrpSpPr>
        <p:grpSpPr>
          <a:xfrm>
            <a:off x="2537867" y="2181630"/>
            <a:ext cx="270254" cy="723600"/>
            <a:chOff x="1600200" y="1193800"/>
            <a:chExt cx="495300" cy="1460500"/>
          </a:xfrm>
        </p:grpSpPr>
        <p:sp>
          <p:nvSpPr>
            <p:cNvPr id="1180" name="矩形: 圆角 1179">
              <a:extLst>
                <a:ext uri="{FF2B5EF4-FFF2-40B4-BE49-F238E27FC236}">
                  <a16:creationId xmlns:a16="http://schemas.microsoft.com/office/drawing/2014/main" id="{A99BB815-7712-F930-8435-F2BE1FBF2684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1" name="椭圆 1180">
              <a:extLst>
                <a:ext uri="{FF2B5EF4-FFF2-40B4-BE49-F238E27FC236}">
                  <a16:creationId xmlns:a16="http://schemas.microsoft.com/office/drawing/2014/main" id="{2F3293D5-9003-7FA3-174B-36E0E20131A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2" name="椭圆 1181">
              <a:extLst>
                <a:ext uri="{FF2B5EF4-FFF2-40B4-BE49-F238E27FC236}">
                  <a16:creationId xmlns:a16="http://schemas.microsoft.com/office/drawing/2014/main" id="{E2961177-D955-FCDB-2098-7CC491E1B634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38247155-7153-0700-6265-3D6A8584D7F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4" name="组合 1183">
            <a:extLst>
              <a:ext uri="{FF2B5EF4-FFF2-40B4-BE49-F238E27FC236}">
                <a16:creationId xmlns:a16="http://schemas.microsoft.com/office/drawing/2014/main" id="{CF36C631-88B9-7F3F-E07D-9C96774F4160}"/>
              </a:ext>
            </a:extLst>
          </p:cNvPr>
          <p:cNvGrpSpPr/>
          <p:nvPr/>
        </p:nvGrpSpPr>
        <p:grpSpPr>
          <a:xfrm>
            <a:off x="2537867" y="1164248"/>
            <a:ext cx="270254" cy="723600"/>
            <a:chOff x="1600200" y="1193800"/>
            <a:chExt cx="495300" cy="1460500"/>
          </a:xfrm>
        </p:grpSpPr>
        <p:sp>
          <p:nvSpPr>
            <p:cNvPr id="1185" name="矩形: 圆角 1184">
              <a:extLst>
                <a:ext uri="{FF2B5EF4-FFF2-40B4-BE49-F238E27FC236}">
                  <a16:creationId xmlns:a16="http://schemas.microsoft.com/office/drawing/2014/main" id="{6D35B37A-BD67-2A8D-1B8D-E53699DEE33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6" name="椭圆 1185">
              <a:extLst>
                <a:ext uri="{FF2B5EF4-FFF2-40B4-BE49-F238E27FC236}">
                  <a16:creationId xmlns:a16="http://schemas.microsoft.com/office/drawing/2014/main" id="{59EE4831-A5CB-8337-C0C3-5FCAE4DCBA8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7" name="椭圆 1186">
              <a:extLst>
                <a:ext uri="{FF2B5EF4-FFF2-40B4-BE49-F238E27FC236}">
                  <a16:creationId xmlns:a16="http://schemas.microsoft.com/office/drawing/2014/main" id="{8E988CFF-E211-DCA8-B7D3-B05081620BA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8" name="椭圆 1187">
              <a:extLst>
                <a:ext uri="{FF2B5EF4-FFF2-40B4-BE49-F238E27FC236}">
                  <a16:creationId xmlns:a16="http://schemas.microsoft.com/office/drawing/2014/main" id="{016EB5A5-D1CD-5712-4B78-A7DDE96E87C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5D34FC7E-AD91-FE68-DCDE-320239E15BF2}"/>
              </a:ext>
            </a:extLst>
          </p:cNvPr>
          <p:cNvGrpSpPr/>
          <p:nvPr/>
        </p:nvGrpSpPr>
        <p:grpSpPr>
          <a:xfrm>
            <a:off x="3245661" y="1403682"/>
            <a:ext cx="551900" cy="264585"/>
            <a:chOff x="8804907" y="5669287"/>
            <a:chExt cx="1108613" cy="586740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E912F2C8-89D7-B8CF-A0C5-80B3CCDE056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C1CAF4E-16B0-44DA-F980-1D8B1DC246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id="{5605F6CE-B7A6-3E1B-7315-2C0861E81C4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93" name="组合 1192">
            <a:extLst>
              <a:ext uri="{FF2B5EF4-FFF2-40B4-BE49-F238E27FC236}">
                <a16:creationId xmlns:a16="http://schemas.microsoft.com/office/drawing/2014/main" id="{75049465-F6E9-6908-45A1-49A5B3B9079B}"/>
              </a:ext>
            </a:extLst>
          </p:cNvPr>
          <p:cNvGrpSpPr/>
          <p:nvPr/>
        </p:nvGrpSpPr>
        <p:grpSpPr>
          <a:xfrm>
            <a:off x="3245661" y="2419017"/>
            <a:ext cx="551900" cy="264585"/>
            <a:chOff x="8804907" y="5669287"/>
            <a:chExt cx="1108613" cy="586740"/>
          </a:xfrm>
        </p:grpSpPr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id="{A6DB5183-76FF-0E26-17CE-BBDB3851509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id="{5A9AB6B6-E7DA-0B80-BD81-758934A2E22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id="{4EFAA08A-A5E5-B973-A556-9D50BF1D244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FAC4FD38-B282-8244-3199-C5FEA2F9E8A4}"/>
              </a:ext>
            </a:extLst>
          </p:cNvPr>
          <p:cNvSpPr/>
          <p:nvPr/>
        </p:nvSpPr>
        <p:spPr>
          <a:xfrm rot="16200000">
            <a:off x="2460422" y="3279833"/>
            <a:ext cx="425142" cy="354677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65957FC5-3B79-3504-0ADB-68DBBEA69780}"/>
              </a:ext>
            </a:extLst>
          </p:cNvPr>
          <p:cNvGrpSpPr/>
          <p:nvPr/>
        </p:nvGrpSpPr>
        <p:grpSpPr>
          <a:xfrm>
            <a:off x="7531073" y="2555918"/>
            <a:ext cx="270254" cy="723600"/>
            <a:chOff x="1600200" y="4902202"/>
            <a:chExt cx="495300" cy="1460500"/>
          </a:xfrm>
        </p:grpSpPr>
        <p:sp>
          <p:nvSpPr>
            <p:cNvPr id="1199" name="矩形: 圆角 1198">
              <a:extLst>
                <a:ext uri="{FF2B5EF4-FFF2-40B4-BE49-F238E27FC236}">
                  <a16:creationId xmlns:a16="http://schemas.microsoft.com/office/drawing/2014/main" id="{58E225C6-2E3E-9587-2C28-972AD1DC282D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0" name="椭圆 1199">
              <a:extLst>
                <a:ext uri="{FF2B5EF4-FFF2-40B4-BE49-F238E27FC236}">
                  <a16:creationId xmlns:a16="http://schemas.microsoft.com/office/drawing/2014/main" id="{0C0FF41B-1F97-F03F-D3AA-CAEDDDFD759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1" name="椭圆 1200">
              <a:extLst>
                <a:ext uri="{FF2B5EF4-FFF2-40B4-BE49-F238E27FC236}">
                  <a16:creationId xmlns:a16="http://schemas.microsoft.com/office/drawing/2014/main" id="{96BBB0FE-B746-1F97-1A20-7542826CC773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202" name="椭圆 1201">
              <a:extLst>
                <a:ext uri="{FF2B5EF4-FFF2-40B4-BE49-F238E27FC236}">
                  <a16:creationId xmlns:a16="http://schemas.microsoft.com/office/drawing/2014/main" id="{914D09BC-CF51-35BB-8388-0D04A6CF124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03" name="组合 1202">
            <a:extLst>
              <a:ext uri="{FF2B5EF4-FFF2-40B4-BE49-F238E27FC236}">
                <a16:creationId xmlns:a16="http://schemas.microsoft.com/office/drawing/2014/main" id="{8E071F53-756E-2FE0-47B9-277D4F7C7048}"/>
              </a:ext>
            </a:extLst>
          </p:cNvPr>
          <p:cNvGrpSpPr/>
          <p:nvPr/>
        </p:nvGrpSpPr>
        <p:grpSpPr>
          <a:xfrm>
            <a:off x="9082199" y="1063029"/>
            <a:ext cx="1339348" cy="723600"/>
            <a:chOff x="5848350" y="1047750"/>
            <a:chExt cx="2440496" cy="1454150"/>
          </a:xfrm>
        </p:grpSpPr>
        <p:grpSp>
          <p:nvGrpSpPr>
            <p:cNvPr id="1204" name="组合 1203">
              <a:extLst>
                <a:ext uri="{FF2B5EF4-FFF2-40B4-BE49-F238E27FC236}">
                  <a16:creationId xmlns:a16="http://schemas.microsoft.com/office/drawing/2014/main" id="{56150D96-D351-113D-F75E-4EEDEB79956F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1216" name="矩形: 圆角 1215">
                <a:extLst>
                  <a:ext uri="{FF2B5EF4-FFF2-40B4-BE49-F238E27FC236}">
                    <a16:creationId xmlns:a16="http://schemas.microsoft.com/office/drawing/2014/main" id="{5B189608-FA09-170C-13EE-DFDCAB987A6C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7" name="椭圆 1216">
                <a:extLst>
                  <a:ext uri="{FF2B5EF4-FFF2-40B4-BE49-F238E27FC236}">
                    <a16:creationId xmlns:a16="http://schemas.microsoft.com/office/drawing/2014/main" id="{E9F722D9-C03D-F96C-B35F-CF80BC3A829A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8" name="椭圆 1217">
                <a:extLst>
                  <a:ext uri="{FF2B5EF4-FFF2-40B4-BE49-F238E27FC236}">
                    <a16:creationId xmlns:a16="http://schemas.microsoft.com/office/drawing/2014/main" id="{456ADF50-27EC-2B55-9349-CDD3A3D645F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9" name="椭圆 1218">
                <a:extLst>
                  <a:ext uri="{FF2B5EF4-FFF2-40B4-BE49-F238E27FC236}">
                    <a16:creationId xmlns:a16="http://schemas.microsoft.com/office/drawing/2014/main" id="{FB93B639-0A8C-8E78-0F34-4B3B84F6F7F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5" name="组合 1204">
              <a:extLst>
                <a:ext uri="{FF2B5EF4-FFF2-40B4-BE49-F238E27FC236}">
                  <a16:creationId xmlns:a16="http://schemas.microsoft.com/office/drawing/2014/main" id="{0EE7F612-93E4-46B2-8BDE-4C53DCFEA679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1212" name="矩形: 圆角 1211">
                <a:extLst>
                  <a:ext uri="{FF2B5EF4-FFF2-40B4-BE49-F238E27FC236}">
                    <a16:creationId xmlns:a16="http://schemas.microsoft.com/office/drawing/2014/main" id="{7CAD6366-5806-6A8A-C283-01AFA6FC0B4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3" name="椭圆 1212">
                <a:extLst>
                  <a:ext uri="{FF2B5EF4-FFF2-40B4-BE49-F238E27FC236}">
                    <a16:creationId xmlns:a16="http://schemas.microsoft.com/office/drawing/2014/main" id="{E6C5D6A6-4474-8A8A-8DB7-B713E4CBB3D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0E06A3E9-2252-ED82-6D53-E34EEDA1E1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5" name="椭圆 1214">
                <a:extLst>
                  <a:ext uri="{FF2B5EF4-FFF2-40B4-BE49-F238E27FC236}">
                    <a16:creationId xmlns:a16="http://schemas.microsoft.com/office/drawing/2014/main" id="{0337D328-906C-31FE-DA39-629A1EE1D27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6" name="组合 1205">
              <a:extLst>
                <a:ext uri="{FF2B5EF4-FFF2-40B4-BE49-F238E27FC236}">
                  <a16:creationId xmlns:a16="http://schemas.microsoft.com/office/drawing/2014/main" id="{F9A409F9-CCC5-E900-B717-BF50A90A8BEE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1208" name="矩形: 圆角 1207">
                <a:extLst>
                  <a:ext uri="{FF2B5EF4-FFF2-40B4-BE49-F238E27FC236}">
                    <a16:creationId xmlns:a16="http://schemas.microsoft.com/office/drawing/2014/main" id="{CCB1C358-89C5-77AB-C506-0A345E6F24A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3A93DC35-4560-B030-F2C2-0F40C414484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0" name="椭圆 1209">
                <a:extLst>
                  <a:ext uri="{FF2B5EF4-FFF2-40B4-BE49-F238E27FC236}">
                    <a16:creationId xmlns:a16="http://schemas.microsoft.com/office/drawing/2014/main" id="{5F427D73-3CD6-5F1F-1BC6-7FF9AF4F576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1" name="椭圆 1210">
                <a:extLst>
                  <a:ext uri="{FF2B5EF4-FFF2-40B4-BE49-F238E27FC236}">
                    <a16:creationId xmlns:a16="http://schemas.microsoft.com/office/drawing/2014/main" id="{1B226205-735F-0C65-3D3C-597857B8A1E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07" name="图形 1206">
              <a:extLst>
                <a:ext uri="{FF2B5EF4-FFF2-40B4-BE49-F238E27FC236}">
                  <a16:creationId xmlns:a16="http://schemas.microsoft.com/office/drawing/2014/main" id="{24032432-0366-5EC0-AEB4-13DC8802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1220" name="组合 1219">
            <a:extLst>
              <a:ext uri="{FF2B5EF4-FFF2-40B4-BE49-F238E27FC236}">
                <a16:creationId xmlns:a16="http://schemas.microsoft.com/office/drawing/2014/main" id="{9E58CB99-A07F-5085-9693-FC8C80D5F543}"/>
              </a:ext>
            </a:extLst>
          </p:cNvPr>
          <p:cNvGrpSpPr/>
          <p:nvPr/>
        </p:nvGrpSpPr>
        <p:grpSpPr>
          <a:xfrm>
            <a:off x="7912975" y="2797771"/>
            <a:ext cx="551900" cy="264585"/>
            <a:chOff x="8804907" y="5669287"/>
            <a:chExt cx="1108613" cy="586740"/>
          </a:xfrm>
        </p:grpSpPr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id="{12AAE668-FE3D-4A12-48E9-A35960A256F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id="{A17DD5F0-97BB-7913-E52A-1FC05B50380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id="{18A893DD-E734-490F-146D-1FF5E8351CA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988C416A-62A7-E8EA-1C95-0D92F0A1C762}"/>
              </a:ext>
            </a:extLst>
          </p:cNvPr>
          <p:cNvSpPr/>
          <p:nvPr/>
        </p:nvSpPr>
        <p:spPr>
          <a:xfrm>
            <a:off x="6871338" y="2757082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225" name="组合 1224">
            <a:extLst>
              <a:ext uri="{FF2B5EF4-FFF2-40B4-BE49-F238E27FC236}">
                <a16:creationId xmlns:a16="http://schemas.microsoft.com/office/drawing/2014/main" id="{40648D3E-61C4-6787-FDDE-EA621BDD235F}"/>
              </a:ext>
            </a:extLst>
          </p:cNvPr>
          <p:cNvGrpSpPr/>
          <p:nvPr/>
        </p:nvGrpSpPr>
        <p:grpSpPr>
          <a:xfrm rot="5400000">
            <a:off x="9452593" y="2031252"/>
            <a:ext cx="499919" cy="292096"/>
            <a:chOff x="8804907" y="5669287"/>
            <a:chExt cx="1108613" cy="586740"/>
          </a:xfrm>
        </p:grpSpPr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id="{EF296F06-7EB5-541D-D654-410709FD193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id="{294CEE42-BC15-614F-8F69-852DED4CB9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B8CC58ED-8DAD-14BA-A3D7-C1886FE872F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29" name="组合 1228">
            <a:extLst>
              <a:ext uri="{FF2B5EF4-FFF2-40B4-BE49-F238E27FC236}">
                <a16:creationId xmlns:a16="http://schemas.microsoft.com/office/drawing/2014/main" id="{081E33D6-71EF-1630-A194-037C298CFE5E}"/>
              </a:ext>
            </a:extLst>
          </p:cNvPr>
          <p:cNvGrpSpPr/>
          <p:nvPr/>
        </p:nvGrpSpPr>
        <p:grpSpPr>
          <a:xfrm rot="5400000">
            <a:off x="8915193" y="3600116"/>
            <a:ext cx="499919" cy="292096"/>
            <a:chOff x="8804907" y="5669287"/>
            <a:chExt cx="1108613" cy="586740"/>
          </a:xfrm>
        </p:grpSpPr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id="{E79FA3E9-2A15-A066-243A-50F864C8D4F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id="{AF65759E-750E-F139-4035-758EC8DE466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id="{465A05FB-8FF1-49C0-9DA9-18727C1CDE0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6B1F95B0-1602-20FB-2AA4-11BF5C7DC978}"/>
              </a:ext>
            </a:extLst>
          </p:cNvPr>
          <p:cNvGrpSpPr/>
          <p:nvPr/>
        </p:nvGrpSpPr>
        <p:grpSpPr>
          <a:xfrm rot="5400000">
            <a:off x="10014536" y="3828624"/>
            <a:ext cx="720000" cy="292096"/>
            <a:chOff x="8804907" y="5669287"/>
            <a:chExt cx="1108613" cy="586740"/>
          </a:xfrm>
        </p:grpSpPr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id="{BC246EA5-1DD2-96AF-04F6-693D67382E5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id="{0BDC00F4-AF6A-706F-25B4-B5D44FAADE8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id="{0E7EA8F3-BF93-EAEE-F458-DE5059C813D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/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5986EB45-FB62-6401-D0B1-ABF69E59EFDA}"/>
              </a:ext>
            </a:extLst>
          </p:cNvPr>
          <p:cNvGrpSpPr/>
          <p:nvPr/>
        </p:nvGrpSpPr>
        <p:grpSpPr>
          <a:xfrm>
            <a:off x="1531623" y="3910156"/>
            <a:ext cx="2295249" cy="1581841"/>
            <a:chOff x="6372745" y="4472256"/>
            <a:chExt cx="2615712" cy="1802698"/>
          </a:xfrm>
        </p:grpSpPr>
        <p:grpSp>
          <p:nvGrpSpPr>
            <p:cNvPr id="1239" name="组合 1238">
              <a:extLst>
                <a:ext uri="{FF2B5EF4-FFF2-40B4-BE49-F238E27FC236}">
                  <a16:creationId xmlns:a16="http://schemas.microsoft.com/office/drawing/2014/main" id="{F166CF3F-0AAA-14BC-26A2-2C1B2CDE8402}"/>
                </a:ext>
              </a:extLst>
            </p:cNvPr>
            <p:cNvGrpSpPr/>
            <p:nvPr/>
          </p:nvGrpSpPr>
          <p:grpSpPr>
            <a:xfrm>
              <a:off x="6392241" y="4472256"/>
              <a:ext cx="2576720" cy="1200249"/>
              <a:chOff x="5804362" y="759850"/>
              <a:chExt cx="2576720" cy="1200249"/>
            </a:xfrm>
          </p:grpSpPr>
          <p:grpSp>
            <p:nvGrpSpPr>
              <p:cNvPr id="1244" name="组合 1243">
                <a:extLst>
                  <a:ext uri="{FF2B5EF4-FFF2-40B4-BE49-F238E27FC236}">
                    <a16:creationId xmlns:a16="http://schemas.microsoft.com/office/drawing/2014/main" id="{64CDC2AD-8C5F-45F8-A652-3990C7F8C31D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67" name="组合 1266">
                  <a:extLst>
                    <a:ext uri="{FF2B5EF4-FFF2-40B4-BE49-F238E27FC236}">
                      <a16:creationId xmlns:a16="http://schemas.microsoft.com/office/drawing/2014/main" id="{F20F5DF1-5695-EE65-C633-ECF740FA4E95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9" name="矩形: 圆角 1278">
                    <a:extLst>
                      <a:ext uri="{FF2B5EF4-FFF2-40B4-BE49-F238E27FC236}">
                        <a16:creationId xmlns:a16="http://schemas.microsoft.com/office/drawing/2014/main" id="{39035A86-B845-2C66-CFE1-B9282438009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0" name="椭圆 1279">
                    <a:extLst>
                      <a:ext uri="{FF2B5EF4-FFF2-40B4-BE49-F238E27FC236}">
                        <a16:creationId xmlns:a16="http://schemas.microsoft.com/office/drawing/2014/main" id="{DE5253A1-E81B-CC41-AABC-4CA9843431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1" name="椭圆 1280">
                    <a:extLst>
                      <a:ext uri="{FF2B5EF4-FFF2-40B4-BE49-F238E27FC236}">
                        <a16:creationId xmlns:a16="http://schemas.microsoft.com/office/drawing/2014/main" id="{A4A4AEFC-C14C-0CAF-7C41-A12CF6760C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2" name="椭圆 1281">
                    <a:extLst>
                      <a:ext uri="{FF2B5EF4-FFF2-40B4-BE49-F238E27FC236}">
                        <a16:creationId xmlns:a16="http://schemas.microsoft.com/office/drawing/2014/main" id="{B8A538C8-BFC4-C4AF-F1C1-EE0A4C4724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8" name="组合 1267">
                  <a:extLst>
                    <a:ext uri="{FF2B5EF4-FFF2-40B4-BE49-F238E27FC236}">
                      <a16:creationId xmlns:a16="http://schemas.microsoft.com/office/drawing/2014/main" id="{7B680AB7-1047-C35A-2C69-6F65249537DC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5" name="矩形: 圆角 1274">
                    <a:extLst>
                      <a:ext uri="{FF2B5EF4-FFF2-40B4-BE49-F238E27FC236}">
                        <a16:creationId xmlns:a16="http://schemas.microsoft.com/office/drawing/2014/main" id="{807C39EE-D861-DEA3-D004-2D27E89BD6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6" name="椭圆 1275">
                    <a:extLst>
                      <a:ext uri="{FF2B5EF4-FFF2-40B4-BE49-F238E27FC236}">
                        <a16:creationId xmlns:a16="http://schemas.microsoft.com/office/drawing/2014/main" id="{853CDE34-0255-3059-3589-0E1D8B1C4B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7" name="椭圆 1276">
                    <a:extLst>
                      <a:ext uri="{FF2B5EF4-FFF2-40B4-BE49-F238E27FC236}">
                        <a16:creationId xmlns:a16="http://schemas.microsoft.com/office/drawing/2014/main" id="{051D8FDA-4AB3-BD64-7F52-2E26078822B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8" name="椭圆 1277">
                    <a:extLst>
                      <a:ext uri="{FF2B5EF4-FFF2-40B4-BE49-F238E27FC236}">
                        <a16:creationId xmlns:a16="http://schemas.microsoft.com/office/drawing/2014/main" id="{D6E5F6C2-2B4E-549B-5F37-B4AC2A754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9" name="组合 1268">
                  <a:extLst>
                    <a:ext uri="{FF2B5EF4-FFF2-40B4-BE49-F238E27FC236}">
                      <a16:creationId xmlns:a16="http://schemas.microsoft.com/office/drawing/2014/main" id="{881459E4-915D-CF9B-B7AC-A65EFD2C691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1" name="矩形: 圆角 1270">
                    <a:extLst>
                      <a:ext uri="{FF2B5EF4-FFF2-40B4-BE49-F238E27FC236}">
                        <a16:creationId xmlns:a16="http://schemas.microsoft.com/office/drawing/2014/main" id="{EF8B6AEA-4033-2CF4-9C4F-66A6D4341FB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2" name="椭圆 1271">
                    <a:extLst>
                      <a:ext uri="{FF2B5EF4-FFF2-40B4-BE49-F238E27FC236}">
                        <a16:creationId xmlns:a16="http://schemas.microsoft.com/office/drawing/2014/main" id="{6F74B440-53EE-9420-21F6-2825C52C1ED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3" name="椭圆 1272">
                    <a:extLst>
                      <a:ext uri="{FF2B5EF4-FFF2-40B4-BE49-F238E27FC236}">
                        <a16:creationId xmlns:a16="http://schemas.microsoft.com/office/drawing/2014/main" id="{55BD4B0E-B970-0505-852B-461DE932E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4" name="椭圆 1273">
                    <a:extLst>
                      <a:ext uri="{FF2B5EF4-FFF2-40B4-BE49-F238E27FC236}">
                        <a16:creationId xmlns:a16="http://schemas.microsoft.com/office/drawing/2014/main" id="{64D8423C-F207-DD7E-0E89-6C60512BD66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70" name="图形 1269">
                  <a:extLst>
                    <a:ext uri="{FF2B5EF4-FFF2-40B4-BE49-F238E27FC236}">
                      <a16:creationId xmlns:a16="http://schemas.microsoft.com/office/drawing/2014/main" id="{88FBE4CE-675E-8B7A-D2D4-BDBFB5034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245" name="图形 1244">
                <a:extLst>
                  <a:ext uri="{FF2B5EF4-FFF2-40B4-BE49-F238E27FC236}">
                    <a16:creationId xmlns:a16="http://schemas.microsoft.com/office/drawing/2014/main" id="{41339C0F-8FC7-C800-DD5C-86643CD83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246" name="组合 1245">
                <a:extLst>
                  <a:ext uri="{FF2B5EF4-FFF2-40B4-BE49-F238E27FC236}">
                    <a16:creationId xmlns:a16="http://schemas.microsoft.com/office/drawing/2014/main" id="{E61F15CF-1110-4C67-2968-5A3D93C0CDD6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51" name="组合 1250">
                  <a:extLst>
                    <a:ext uri="{FF2B5EF4-FFF2-40B4-BE49-F238E27FC236}">
                      <a16:creationId xmlns:a16="http://schemas.microsoft.com/office/drawing/2014/main" id="{E5AE9118-34C7-0870-DEB0-A28EB0C8B06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63" name="矩形: 圆角 1262">
                    <a:extLst>
                      <a:ext uri="{FF2B5EF4-FFF2-40B4-BE49-F238E27FC236}">
                        <a16:creationId xmlns:a16="http://schemas.microsoft.com/office/drawing/2014/main" id="{3A7F63B0-EB3D-6250-3FF7-86CAE842FC9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4" name="椭圆 1263">
                    <a:extLst>
                      <a:ext uri="{FF2B5EF4-FFF2-40B4-BE49-F238E27FC236}">
                        <a16:creationId xmlns:a16="http://schemas.microsoft.com/office/drawing/2014/main" id="{D9C5E4E4-F68D-C918-ACBF-59B7865B968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5" name="椭圆 1264">
                    <a:extLst>
                      <a:ext uri="{FF2B5EF4-FFF2-40B4-BE49-F238E27FC236}">
                        <a16:creationId xmlns:a16="http://schemas.microsoft.com/office/drawing/2014/main" id="{2AA1EC51-6822-A976-2A69-3EBA83A807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6" name="椭圆 1265">
                    <a:extLst>
                      <a:ext uri="{FF2B5EF4-FFF2-40B4-BE49-F238E27FC236}">
                        <a16:creationId xmlns:a16="http://schemas.microsoft.com/office/drawing/2014/main" id="{F1C1DB30-AA58-60A2-D771-21DC174A2C7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2" name="组合 1251">
                  <a:extLst>
                    <a:ext uri="{FF2B5EF4-FFF2-40B4-BE49-F238E27FC236}">
                      <a16:creationId xmlns:a16="http://schemas.microsoft.com/office/drawing/2014/main" id="{96C3E336-C681-6D59-28DF-FA1987774245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9" name="矩形: 圆角 1258">
                    <a:extLst>
                      <a:ext uri="{FF2B5EF4-FFF2-40B4-BE49-F238E27FC236}">
                        <a16:creationId xmlns:a16="http://schemas.microsoft.com/office/drawing/2014/main" id="{12E5575B-ED93-429E-4157-921B51F7322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0" name="椭圆 1259">
                    <a:extLst>
                      <a:ext uri="{FF2B5EF4-FFF2-40B4-BE49-F238E27FC236}">
                        <a16:creationId xmlns:a16="http://schemas.microsoft.com/office/drawing/2014/main" id="{2E127F24-DA69-05BE-ED5F-FE54ACEB29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1" name="椭圆 1260">
                    <a:extLst>
                      <a:ext uri="{FF2B5EF4-FFF2-40B4-BE49-F238E27FC236}">
                        <a16:creationId xmlns:a16="http://schemas.microsoft.com/office/drawing/2014/main" id="{E9D448B2-1986-9E79-7E17-6B1B1DEBEF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2" name="椭圆 1261">
                    <a:extLst>
                      <a:ext uri="{FF2B5EF4-FFF2-40B4-BE49-F238E27FC236}">
                        <a16:creationId xmlns:a16="http://schemas.microsoft.com/office/drawing/2014/main" id="{57C6C646-89FE-C078-F8C4-2FFCEF59BD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3" name="组合 1252">
                  <a:extLst>
                    <a:ext uri="{FF2B5EF4-FFF2-40B4-BE49-F238E27FC236}">
                      <a16:creationId xmlns:a16="http://schemas.microsoft.com/office/drawing/2014/main" id="{7C3C928E-4004-E00E-B668-6546B8880DC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5" name="矩形: 圆角 1254">
                    <a:extLst>
                      <a:ext uri="{FF2B5EF4-FFF2-40B4-BE49-F238E27FC236}">
                        <a16:creationId xmlns:a16="http://schemas.microsoft.com/office/drawing/2014/main" id="{9624762A-1A30-B5AD-9D1F-278A65407D0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6" name="椭圆 1255">
                    <a:extLst>
                      <a:ext uri="{FF2B5EF4-FFF2-40B4-BE49-F238E27FC236}">
                        <a16:creationId xmlns:a16="http://schemas.microsoft.com/office/drawing/2014/main" id="{989EA1F3-B1BC-1623-4866-6BA0DB123DA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7" name="椭圆 1256">
                    <a:extLst>
                      <a:ext uri="{FF2B5EF4-FFF2-40B4-BE49-F238E27FC236}">
                        <a16:creationId xmlns:a16="http://schemas.microsoft.com/office/drawing/2014/main" id="{9EB6AB29-0935-9B04-83DD-6ACA5B80C63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8" name="椭圆 1257">
                    <a:extLst>
                      <a:ext uri="{FF2B5EF4-FFF2-40B4-BE49-F238E27FC236}">
                        <a16:creationId xmlns:a16="http://schemas.microsoft.com/office/drawing/2014/main" id="{82482364-816F-A5A1-C843-CAFFA2E0077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54" name="图形 1253">
                  <a:extLst>
                    <a:ext uri="{FF2B5EF4-FFF2-40B4-BE49-F238E27FC236}">
                      <a16:creationId xmlns:a16="http://schemas.microsoft.com/office/drawing/2014/main" id="{5BC15DF5-1D5B-2E84-C516-E262421D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47" name="组合 1246">
                <a:extLst>
                  <a:ext uri="{FF2B5EF4-FFF2-40B4-BE49-F238E27FC236}">
                    <a16:creationId xmlns:a16="http://schemas.microsoft.com/office/drawing/2014/main" id="{A5C5506C-36C2-EEC2-90EE-7B388B506F79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248" name="任意多边形: 形状 1247">
                  <a:extLst>
                    <a:ext uri="{FF2B5EF4-FFF2-40B4-BE49-F238E27FC236}">
                      <a16:creationId xmlns:a16="http://schemas.microsoft.com/office/drawing/2014/main" id="{8FBDAA80-0003-BC08-45A5-4CF9B76D1EC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49" name="任意多边形: 形状 1248">
                  <a:extLst>
                    <a:ext uri="{FF2B5EF4-FFF2-40B4-BE49-F238E27FC236}">
                      <a16:creationId xmlns:a16="http://schemas.microsoft.com/office/drawing/2014/main" id="{9DDBBDDA-A280-F923-467C-DFDDBC69DDB0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50" name="任意多边形: 形状 1249">
                  <a:extLst>
                    <a:ext uri="{FF2B5EF4-FFF2-40B4-BE49-F238E27FC236}">
                      <a16:creationId xmlns:a16="http://schemas.microsoft.com/office/drawing/2014/main" id="{457EF1F6-8D15-DBBC-EBED-6E62E5BF0F9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63A4DB-05D9-0014-3234-DEEEF9BFB9AB}"/>
                </a:ext>
              </a:extLst>
            </p:cNvPr>
            <p:cNvGrpSpPr/>
            <p:nvPr/>
          </p:nvGrpSpPr>
          <p:grpSpPr>
            <a:xfrm>
              <a:off x="6372745" y="5744458"/>
              <a:ext cx="2615712" cy="530496"/>
              <a:chOff x="6183667" y="5590610"/>
              <a:chExt cx="2615712" cy="530496"/>
            </a:xfrm>
          </p:grpSpPr>
          <p:sp>
            <p:nvSpPr>
              <p:cNvPr id="1241" name="矩形: 圆角 1240">
                <a:extLst>
                  <a:ext uri="{FF2B5EF4-FFF2-40B4-BE49-F238E27FC236}">
                    <a16:creationId xmlns:a16="http://schemas.microsoft.com/office/drawing/2014/main" id="{1B56E4F5-A935-F3BF-FEB5-6ACCA1BCCF95}"/>
                  </a:ext>
                </a:extLst>
              </p:cNvPr>
              <p:cNvSpPr/>
              <p:nvPr/>
            </p:nvSpPr>
            <p:spPr>
              <a:xfrm>
                <a:off x="6183667" y="5590610"/>
                <a:ext cx="2615712" cy="530496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42" name="图形 1241">
                <a:extLst>
                  <a:ext uri="{FF2B5EF4-FFF2-40B4-BE49-F238E27FC236}">
                    <a16:creationId xmlns:a16="http://schemas.microsoft.com/office/drawing/2014/main" id="{1D863775-3425-74AE-F256-E5FF70B02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3667" y="5590610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1243" name="图片 1242">
                <a:extLst>
                  <a:ext uri="{FF2B5EF4-FFF2-40B4-BE49-F238E27FC236}">
                    <a16:creationId xmlns:a16="http://schemas.microsoft.com/office/drawing/2014/main" id="{366CE1C9-A1E3-0FC3-56E8-14C8D8F10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217" y="5651625"/>
                <a:ext cx="2017951" cy="408467"/>
              </a:xfrm>
              <a:prstGeom prst="rect">
                <a:avLst/>
              </a:prstGeom>
            </p:spPr>
          </p:pic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4FFA2848-1237-9ACC-1384-B537DCCC04D3}"/>
              </a:ext>
            </a:extLst>
          </p:cNvPr>
          <p:cNvGrpSpPr/>
          <p:nvPr/>
        </p:nvGrpSpPr>
        <p:grpSpPr>
          <a:xfrm>
            <a:off x="8687326" y="2499394"/>
            <a:ext cx="2129094" cy="897560"/>
            <a:chOff x="1733550" y="1689100"/>
            <a:chExt cx="2590800" cy="1092200"/>
          </a:xfrm>
        </p:grpSpPr>
        <p:sp>
          <p:nvSpPr>
            <p:cNvPr id="1284" name="矩形: 圆角 1283">
              <a:extLst>
                <a:ext uri="{FF2B5EF4-FFF2-40B4-BE49-F238E27FC236}">
                  <a16:creationId xmlns:a16="http://schemas.microsoft.com/office/drawing/2014/main" id="{CE280D19-22A9-E981-78D9-8966609FE2CA}"/>
                </a:ext>
              </a:extLst>
            </p:cNvPr>
            <p:cNvSpPr/>
            <p:nvPr/>
          </p:nvSpPr>
          <p:spPr>
            <a:xfrm>
              <a:off x="1733550" y="16891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1285" name="图片 1284">
              <a:extLst>
                <a:ext uri="{FF2B5EF4-FFF2-40B4-BE49-F238E27FC236}">
                  <a16:creationId xmlns:a16="http://schemas.microsoft.com/office/drawing/2014/main" id="{77E2CF11-E27E-3A47-1D56-576DCA78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1958654"/>
              <a:ext cx="2590800" cy="553092"/>
            </a:xfrm>
            <a:prstGeom prst="rect">
              <a:avLst/>
            </a:prstGeom>
          </p:spPr>
        </p:pic>
      </p:grpSp>
      <p:grpSp>
        <p:nvGrpSpPr>
          <p:cNvPr id="1286" name="组合 1285">
            <a:extLst>
              <a:ext uri="{FF2B5EF4-FFF2-40B4-BE49-F238E27FC236}">
                <a16:creationId xmlns:a16="http://schemas.microsoft.com/office/drawing/2014/main" id="{17994364-F82E-5FE2-FA85-FADE1A9A3929}"/>
              </a:ext>
            </a:extLst>
          </p:cNvPr>
          <p:cNvGrpSpPr/>
          <p:nvPr/>
        </p:nvGrpSpPr>
        <p:grpSpPr>
          <a:xfrm>
            <a:off x="8009421" y="4504547"/>
            <a:ext cx="2997890" cy="987450"/>
            <a:chOff x="5267220" y="2107647"/>
            <a:chExt cx="3165041" cy="1042506"/>
          </a:xfrm>
        </p:grpSpPr>
        <p:grpSp>
          <p:nvGrpSpPr>
            <p:cNvPr id="1287" name="组合 1286">
              <a:extLst>
                <a:ext uri="{FF2B5EF4-FFF2-40B4-BE49-F238E27FC236}">
                  <a16:creationId xmlns:a16="http://schemas.microsoft.com/office/drawing/2014/main" id="{4088564F-9F71-B631-A56E-2CBE1AB66045}"/>
                </a:ext>
              </a:extLst>
            </p:cNvPr>
            <p:cNvGrpSpPr/>
            <p:nvPr/>
          </p:nvGrpSpPr>
          <p:grpSpPr>
            <a:xfrm>
              <a:off x="5267220" y="2182703"/>
              <a:ext cx="1042506" cy="892394"/>
              <a:chOff x="5267220" y="2173402"/>
              <a:chExt cx="1042506" cy="892394"/>
            </a:xfrm>
          </p:grpSpPr>
          <p:pic>
            <p:nvPicPr>
              <p:cNvPr id="1289" name="图片 1288">
                <a:extLst>
                  <a:ext uri="{FF2B5EF4-FFF2-40B4-BE49-F238E27FC236}">
                    <a16:creationId xmlns:a16="http://schemas.microsoft.com/office/drawing/2014/main" id="{0011FA09-0EE5-6BBC-0B3E-29743CDC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606" y="2173402"/>
                <a:ext cx="993734" cy="371888"/>
              </a:xfrm>
              <a:prstGeom prst="rect">
                <a:avLst/>
              </a:prstGeom>
            </p:spPr>
          </p:pic>
          <p:pic>
            <p:nvPicPr>
              <p:cNvPr id="1290" name="图片 1289">
                <a:extLst>
                  <a:ext uri="{FF2B5EF4-FFF2-40B4-BE49-F238E27FC236}">
                    <a16:creationId xmlns:a16="http://schemas.microsoft.com/office/drawing/2014/main" id="{37492D5A-DCD5-C984-2D6F-BC5CFF885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220" y="2700004"/>
                <a:ext cx="1042506" cy="365792"/>
              </a:xfrm>
              <a:prstGeom prst="rect">
                <a:avLst/>
              </a:prstGeom>
            </p:spPr>
          </p:pic>
        </p:grpSp>
        <p:pic>
          <p:nvPicPr>
            <p:cNvPr id="1288" name="图片 1287">
              <a:extLst>
                <a:ext uri="{FF2B5EF4-FFF2-40B4-BE49-F238E27FC236}">
                  <a16:creationId xmlns:a16="http://schemas.microsoft.com/office/drawing/2014/main" id="{0BAFA34E-32E1-31FC-9488-CA4C99A5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731" y="2107647"/>
              <a:ext cx="2054530" cy="1042506"/>
            </a:xfrm>
            <a:prstGeom prst="rect">
              <a:avLst/>
            </a:prstGeom>
          </p:spPr>
        </p:pic>
      </p:grp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9D3C2AD3-C9BC-C042-06F3-30A8957096C0}"/>
              </a:ext>
            </a:extLst>
          </p:cNvPr>
          <p:cNvGrpSpPr/>
          <p:nvPr/>
        </p:nvGrpSpPr>
        <p:grpSpPr>
          <a:xfrm>
            <a:off x="3797561" y="1108063"/>
            <a:ext cx="3115840" cy="4018201"/>
            <a:chOff x="6835323" y="1419899"/>
            <a:chExt cx="3115840" cy="4018201"/>
          </a:xfrm>
        </p:grpSpPr>
        <p:sp>
          <p:nvSpPr>
            <p:cNvPr id="1292" name="矩形: 圆角 1291">
              <a:extLst>
                <a:ext uri="{FF2B5EF4-FFF2-40B4-BE49-F238E27FC236}">
                  <a16:creationId xmlns:a16="http://schemas.microsoft.com/office/drawing/2014/main" id="{555AB179-C164-8327-C152-0C81722E942A}"/>
                </a:ext>
              </a:extLst>
            </p:cNvPr>
            <p:cNvSpPr/>
            <p:nvPr/>
          </p:nvSpPr>
          <p:spPr>
            <a:xfrm>
              <a:off x="6988217" y="1419899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1293" name="组合 1292">
              <a:extLst>
                <a:ext uri="{FF2B5EF4-FFF2-40B4-BE49-F238E27FC236}">
                  <a16:creationId xmlns:a16="http://schemas.microsoft.com/office/drawing/2014/main" id="{B9BFD07E-3C8D-76A3-6AC0-A56DB059564D}"/>
                </a:ext>
              </a:extLst>
            </p:cNvPr>
            <p:cNvGrpSpPr/>
            <p:nvPr/>
          </p:nvGrpSpPr>
          <p:grpSpPr>
            <a:xfrm>
              <a:off x="7601318" y="3942356"/>
              <a:ext cx="1586628" cy="1106911"/>
              <a:chOff x="3869418" y="5721962"/>
              <a:chExt cx="1347333" cy="939967"/>
            </a:xfrm>
          </p:grpSpPr>
          <p:pic>
            <p:nvPicPr>
              <p:cNvPr id="1326" name="图形 1325">
                <a:extLst>
                  <a:ext uri="{FF2B5EF4-FFF2-40B4-BE49-F238E27FC236}">
                    <a16:creationId xmlns:a16="http://schemas.microsoft.com/office/drawing/2014/main" id="{6AAE1DD5-2D5E-C564-434C-CA8B03F62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1327" name="图片 1326">
                <a:extLst>
                  <a:ext uri="{FF2B5EF4-FFF2-40B4-BE49-F238E27FC236}">
                    <a16:creationId xmlns:a16="http://schemas.microsoft.com/office/drawing/2014/main" id="{CBDC4833-8475-7577-95EB-412FEFCA1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  <p:pic>
          <p:nvPicPr>
            <p:cNvPr id="1294" name="图片 1293">
              <a:extLst>
                <a:ext uri="{FF2B5EF4-FFF2-40B4-BE49-F238E27FC236}">
                  <a16:creationId xmlns:a16="http://schemas.microsoft.com/office/drawing/2014/main" id="{7420D5AD-6E5A-517A-E14F-C936017C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901" y="2901066"/>
              <a:ext cx="1598584" cy="970569"/>
            </a:xfrm>
            <a:prstGeom prst="rect">
              <a:avLst/>
            </a:prstGeom>
          </p:spPr>
        </p:pic>
        <p:grpSp>
          <p:nvGrpSpPr>
            <p:cNvPr id="1295" name="组合 1294">
              <a:extLst>
                <a:ext uri="{FF2B5EF4-FFF2-40B4-BE49-F238E27FC236}">
                  <a16:creationId xmlns:a16="http://schemas.microsoft.com/office/drawing/2014/main" id="{23FAF117-AA3C-6542-2600-7C1467977262}"/>
                </a:ext>
              </a:extLst>
            </p:cNvPr>
            <p:cNvGrpSpPr/>
            <p:nvPr/>
          </p:nvGrpSpPr>
          <p:grpSpPr>
            <a:xfrm>
              <a:off x="6835323" y="1783773"/>
              <a:ext cx="1840438" cy="927384"/>
              <a:chOff x="1001570" y="1997368"/>
              <a:chExt cx="1467920" cy="739675"/>
            </a:xfrm>
          </p:grpSpPr>
          <p:grpSp>
            <p:nvGrpSpPr>
              <p:cNvPr id="1314" name="组合 1313">
                <a:extLst>
                  <a:ext uri="{FF2B5EF4-FFF2-40B4-BE49-F238E27FC236}">
                    <a16:creationId xmlns:a16="http://schemas.microsoft.com/office/drawing/2014/main" id="{7B92ADD1-082D-8A58-B38B-EFAEE0C4298B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5829FC4E-7EA3-753B-97E3-B9CAAB07E7F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7540180C-DDB2-1350-65B9-4FFB8EC8C4D0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27D47D1F-78D7-9EFA-21F4-AF4B59CC2FBE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1656C2B-B42F-696F-982C-B4DB579BF7C8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CF0C1058-C9F5-A431-FB70-C49007657DF4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18C2E4CB-BC4F-2ACB-5E76-B411AB7A08DA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15" name="组合 1314">
                <a:extLst>
                  <a:ext uri="{FF2B5EF4-FFF2-40B4-BE49-F238E27FC236}">
                    <a16:creationId xmlns:a16="http://schemas.microsoft.com/office/drawing/2014/main" id="{CAD790C6-DE02-F309-830C-0549ECBACBDE}"/>
                  </a:ext>
                </a:extLst>
              </p:cNvPr>
              <p:cNvGrpSpPr/>
              <p:nvPr/>
            </p:nvGrpSpPr>
            <p:grpSpPr>
              <a:xfrm>
                <a:off x="1409323" y="1997368"/>
                <a:ext cx="792480" cy="406400"/>
                <a:chOff x="3647440" y="2854960"/>
                <a:chExt cx="1270001" cy="538480"/>
              </a:xfrm>
            </p:grpSpPr>
            <p:cxnSp>
              <p:nvCxnSpPr>
                <p:cNvPr id="1317" name="直接箭头连接符 1316">
                  <a:extLst>
                    <a:ext uri="{FF2B5EF4-FFF2-40B4-BE49-F238E27FC236}">
                      <a16:creationId xmlns:a16="http://schemas.microsoft.com/office/drawing/2014/main" id="{2AD2D260-460E-D8DF-4434-3C85C0052B8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直接箭头连接符 1317">
                  <a:extLst>
                    <a:ext uri="{FF2B5EF4-FFF2-40B4-BE49-F238E27FC236}">
                      <a16:creationId xmlns:a16="http://schemas.microsoft.com/office/drawing/2014/main" id="{CAA1BF6E-9D37-7360-702A-52CF146C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直接箭头连接符 1318">
                  <a:extLst>
                    <a:ext uri="{FF2B5EF4-FFF2-40B4-BE49-F238E27FC236}">
                      <a16:creationId xmlns:a16="http://schemas.microsoft.com/office/drawing/2014/main" id="{1AAA6A3C-F2FB-D564-711D-BF789CBCF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1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6" name="图片 1315">
                <a:extLst>
                  <a:ext uri="{FF2B5EF4-FFF2-40B4-BE49-F238E27FC236}">
                    <a16:creationId xmlns:a16="http://schemas.microsoft.com/office/drawing/2014/main" id="{68B4D639-C3C7-1F02-4B5D-D1E0AB501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570" y="2376080"/>
                <a:ext cx="1467920" cy="360963"/>
              </a:xfrm>
              <a:prstGeom prst="rect">
                <a:avLst/>
              </a:prstGeom>
            </p:spPr>
          </p:pic>
        </p:grpSp>
        <p:grpSp>
          <p:nvGrpSpPr>
            <p:cNvPr id="1296" name="组合 1295">
              <a:extLst>
                <a:ext uri="{FF2B5EF4-FFF2-40B4-BE49-F238E27FC236}">
                  <a16:creationId xmlns:a16="http://schemas.microsoft.com/office/drawing/2014/main" id="{05A21AF4-B04A-986D-E7B0-448056713245}"/>
                </a:ext>
              </a:extLst>
            </p:cNvPr>
            <p:cNvGrpSpPr/>
            <p:nvPr/>
          </p:nvGrpSpPr>
          <p:grpSpPr>
            <a:xfrm>
              <a:off x="8318795" y="1600556"/>
              <a:ext cx="1632368" cy="1293818"/>
              <a:chOff x="7993042" y="4583746"/>
              <a:chExt cx="1926503" cy="1471007"/>
            </a:xfrm>
          </p:grpSpPr>
          <p:pic>
            <p:nvPicPr>
              <p:cNvPr id="1297" name="图片 1296">
                <a:extLst>
                  <a:ext uri="{FF2B5EF4-FFF2-40B4-BE49-F238E27FC236}">
                    <a16:creationId xmlns:a16="http://schemas.microsoft.com/office/drawing/2014/main" id="{80F23EBE-85BA-F213-F75B-9691EBF29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042" y="5573128"/>
                <a:ext cx="1926503" cy="481625"/>
              </a:xfrm>
              <a:prstGeom prst="rect">
                <a:avLst/>
              </a:prstGeom>
            </p:spPr>
          </p:pic>
          <p:grpSp>
            <p:nvGrpSpPr>
              <p:cNvPr id="1298" name="组合 1297">
                <a:extLst>
                  <a:ext uri="{FF2B5EF4-FFF2-40B4-BE49-F238E27FC236}">
                    <a16:creationId xmlns:a16="http://schemas.microsoft.com/office/drawing/2014/main" id="{D373ACD6-D482-E79F-C0AC-0FDBC985E319}"/>
                  </a:ext>
                </a:extLst>
              </p:cNvPr>
              <p:cNvGrpSpPr/>
              <p:nvPr/>
            </p:nvGrpSpPr>
            <p:grpSpPr>
              <a:xfrm>
                <a:off x="8416559" y="4583746"/>
                <a:ext cx="1079468" cy="1079469"/>
                <a:chOff x="8264159" y="4431346"/>
                <a:chExt cx="1079468" cy="1079469"/>
              </a:xfrm>
            </p:grpSpPr>
            <p:grpSp>
              <p:nvGrpSpPr>
                <p:cNvPr id="1299" name="组合 1298">
                  <a:extLst>
                    <a:ext uri="{FF2B5EF4-FFF2-40B4-BE49-F238E27FC236}">
                      <a16:creationId xmlns:a16="http://schemas.microsoft.com/office/drawing/2014/main" id="{8B1576A5-D9A6-D70F-1B3A-362AB7A45B65}"/>
                    </a:ext>
                  </a:extLst>
                </p:cNvPr>
                <p:cNvGrpSpPr/>
                <p:nvPr/>
              </p:nvGrpSpPr>
              <p:grpSpPr>
                <a:xfrm>
                  <a:off x="8264159" y="4431346"/>
                  <a:ext cx="1079468" cy="1079469"/>
                  <a:chOff x="3884687" y="3391878"/>
                  <a:chExt cx="1913579" cy="1913579"/>
                </a:xfrm>
              </p:grpSpPr>
              <p:sp>
                <p:nvSpPr>
                  <p:cNvPr id="1303" name="椭圆 1302">
                    <a:extLst>
                      <a:ext uri="{FF2B5EF4-FFF2-40B4-BE49-F238E27FC236}">
                        <a16:creationId xmlns:a16="http://schemas.microsoft.com/office/drawing/2014/main" id="{BB2D45B7-ED6C-9ED1-D4D2-3C1C1335EE39}"/>
                      </a:ext>
                    </a:extLst>
                  </p:cNvPr>
                  <p:cNvSpPr/>
                  <p:nvPr/>
                </p:nvSpPr>
                <p:spPr>
                  <a:xfrm>
                    <a:off x="4172449" y="3650543"/>
                    <a:ext cx="1338056" cy="1338056"/>
                  </a:xfrm>
                  <a:prstGeom prst="ellipse">
                    <a:avLst/>
                  </a:prstGeom>
                  <a:solidFill>
                    <a:srgbClr val="E0D6E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grpSp>
                <p:nvGrpSpPr>
                  <p:cNvPr id="1304" name="组合 1303">
                    <a:extLst>
                      <a:ext uri="{FF2B5EF4-FFF2-40B4-BE49-F238E27FC236}">
                        <a16:creationId xmlns:a16="http://schemas.microsoft.com/office/drawing/2014/main" id="{A804011E-6B9B-4159-96D2-72E628DC2605}"/>
                      </a:ext>
                    </a:extLst>
                  </p:cNvPr>
                  <p:cNvGrpSpPr/>
                  <p:nvPr/>
                </p:nvGrpSpPr>
                <p:grpSpPr>
                  <a:xfrm>
                    <a:off x="3884687" y="3391878"/>
                    <a:ext cx="1913579" cy="1913579"/>
                    <a:chOff x="6698535" y="3271048"/>
                    <a:chExt cx="1913579" cy="1913579"/>
                  </a:xfrm>
                </p:grpSpPr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1BAB51E6-C83E-9183-0C5E-6D585D1E24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BD3ADF43-115C-6BC5-C194-CEF96324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5" name="直接连接符 1304">
                    <a:extLst>
                      <a:ext uri="{FF2B5EF4-FFF2-40B4-BE49-F238E27FC236}">
                        <a16:creationId xmlns:a16="http://schemas.microsoft.com/office/drawing/2014/main" id="{A81C5B8F-559D-23BD-11AD-C0FECC7F0C0F}"/>
                      </a:ext>
                    </a:extLst>
                  </p:cNvPr>
                  <p:cNvCxnSpPr>
                    <a:cxnSpLocks/>
                    <a:stCxn id="1303" idx="7"/>
                    <a:endCxn id="1303" idx="3"/>
                  </p:cNvCxnSpPr>
                  <p:nvPr/>
                </p:nvCxnSpPr>
                <p:spPr>
                  <a:xfrm flipH="1">
                    <a:off x="4368403" y="3846497"/>
                    <a:ext cx="946148" cy="94614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>
                    <a:extLst>
                      <a:ext uri="{FF2B5EF4-FFF2-40B4-BE49-F238E27FC236}">
                        <a16:creationId xmlns:a16="http://schemas.microsoft.com/office/drawing/2014/main" id="{654F2937-8696-9AD4-AEA5-AA5322AA07B7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01997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>
                    <a:extLst>
                      <a:ext uri="{FF2B5EF4-FFF2-40B4-BE49-F238E27FC236}">
                        <a16:creationId xmlns:a16="http://schemas.microsoft.com/office/drawing/2014/main" id="{C9AB4481-61FC-9CCE-76A4-5BAE1AB9C43C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99436" cy="1744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>
                    <a:extLst>
                      <a:ext uri="{FF2B5EF4-FFF2-40B4-BE49-F238E27FC236}">
                        <a16:creationId xmlns:a16="http://schemas.microsoft.com/office/drawing/2014/main" id="{D5790A08-0F07-F44A-CCCC-BE562AB23B5F}"/>
                      </a:ext>
                    </a:extLst>
                  </p:cNvPr>
                  <p:cNvCxnSpPr>
                    <a:cxnSpLocks/>
                    <a:stCxn id="1303" idx="7"/>
                  </p:cNvCxnSpPr>
                  <p:nvPr/>
                </p:nvCxnSpPr>
                <p:spPr>
                  <a:xfrm flipH="1" flipV="1">
                    <a:off x="5209119" y="3650543"/>
                    <a:ext cx="105432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>
                    <a:extLst>
                      <a:ext uri="{FF2B5EF4-FFF2-40B4-BE49-F238E27FC236}">
                        <a16:creationId xmlns:a16="http://schemas.microsoft.com/office/drawing/2014/main" id="{CEBD902D-9A96-96A1-E3C8-817F2D7BA075}"/>
                      </a:ext>
                    </a:extLst>
                  </p:cNvPr>
                  <p:cNvCxnSpPr>
                    <a:cxnSpLocks/>
                    <a:endCxn id="1303" idx="7"/>
                  </p:cNvCxnSpPr>
                  <p:nvPr/>
                </p:nvCxnSpPr>
                <p:spPr>
                  <a:xfrm>
                    <a:off x="5139619" y="3831999"/>
                    <a:ext cx="174932" cy="144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0" name="椭圆 1309">
                    <a:extLst>
                      <a:ext uri="{FF2B5EF4-FFF2-40B4-BE49-F238E27FC236}">
                        <a16:creationId xmlns:a16="http://schemas.microsoft.com/office/drawing/2014/main" id="{C679F57E-92C2-684F-719E-4A3C541A05CC}"/>
                      </a:ext>
                    </a:extLst>
                  </p:cNvPr>
                  <p:cNvSpPr/>
                  <p:nvPr/>
                </p:nvSpPr>
                <p:spPr>
                  <a:xfrm>
                    <a:off x="5291690" y="382363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1" name="椭圆 1310">
                    <a:extLst>
                      <a:ext uri="{FF2B5EF4-FFF2-40B4-BE49-F238E27FC236}">
                        <a16:creationId xmlns:a16="http://schemas.microsoft.com/office/drawing/2014/main" id="{C7DFB3B7-91E9-A46B-E4B1-269FE3C3911D}"/>
                      </a:ext>
                    </a:extLst>
                  </p:cNvPr>
                  <p:cNvSpPr/>
                  <p:nvPr/>
                </p:nvSpPr>
                <p:spPr>
                  <a:xfrm>
                    <a:off x="4345544" y="476978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300" name="图片 1299">
                  <a:extLst>
                    <a:ext uri="{FF2B5EF4-FFF2-40B4-BE49-F238E27FC236}">
                      <a16:creationId xmlns:a16="http://schemas.microsoft.com/office/drawing/2014/main" id="{39BED5BB-6402-9798-9FDE-96A51E472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2555" y="4848794"/>
                  <a:ext cx="396274" cy="481626"/>
                </a:xfrm>
                <a:prstGeom prst="rect">
                  <a:avLst/>
                </a:prstGeom>
              </p:spPr>
            </p:pic>
            <p:pic>
              <p:nvPicPr>
                <p:cNvPr id="1301" name="图片 1300">
                  <a:extLst>
                    <a:ext uri="{FF2B5EF4-FFF2-40B4-BE49-F238E27FC236}">
                      <a16:creationId xmlns:a16="http://schemas.microsoft.com/office/drawing/2014/main" id="{C5A40E4D-5BAF-5D17-D21C-FB35D48B2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873" y="4493121"/>
                  <a:ext cx="353599" cy="481626"/>
                </a:xfrm>
                <a:prstGeom prst="rect">
                  <a:avLst/>
                </a:prstGeom>
              </p:spPr>
            </p:pic>
            <p:pic>
              <p:nvPicPr>
                <p:cNvPr id="1302" name="图片 1301">
                  <a:extLst>
                    <a:ext uri="{FF2B5EF4-FFF2-40B4-BE49-F238E27FC236}">
                      <a16:creationId xmlns:a16="http://schemas.microsoft.com/office/drawing/2014/main" id="{8820090A-D7D1-33C0-EA4F-C4AE939D9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4316" y="4584208"/>
                  <a:ext cx="347502" cy="48772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2CCCD4B0-E486-1297-810A-D6F51B30BB14}"/>
              </a:ext>
            </a:extLst>
          </p:cNvPr>
          <p:cNvGrpSpPr/>
          <p:nvPr/>
        </p:nvGrpSpPr>
        <p:grpSpPr>
          <a:xfrm>
            <a:off x="1139375" y="433048"/>
            <a:ext cx="9604825" cy="6424952"/>
            <a:chOff x="605975" y="0"/>
            <a:chExt cx="10763219" cy="7199836"/>
          </a:xfrm>
        </p:grpSpPr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1B1DEF66-23FB-FB71-15C6-EF3B1555D011}"/>
                </a:ext>
              </a:extLst>
            </p:cNvPr>
            <p:cNvSpPr/>
            <p:nvPr/>
          </p:nvSpPr>
          <p:spPr>
            <a:xfrm>
              <a:off x="605975" y="0"/>
              <a:ext cx="10763219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63219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3219" y="5401060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D1860AB3-702E-9D74-8ECF-8F177F3B2642}"/>
                </a:ext>
              </a:extLst>
            </p:cNvPr>
            <p:cNvGrpSpPr/>
            <p:nvPr/>
          </p:nvGrpSpPr>
          <p:grpSpPr>
            <a:xfrm>
              <a:off x="2537867" y="2181630"/>
              <a:ext cx="270254" cy="723600"/>
              <a:chOff x="1600200" y="1193800"/>
              <a:chExt cx="495300" cy="1460500"/>
            </a:xfrm>
          </p:grpSpPr>
          <p:sp>
            <p:nvSpPr>
              <p:cNvPr id="463" name="矩形: 圆角 462">
                <a:extLst>
                  <a:ext uri="{FF2B5EF4-FFF2-40B4-BE49-F238E27FC236}">
                    <a16:creationId xmlns:a16="http://schemas.microsoft.com/office/drawing/2014/main" id="{79184CB7-0E1A-DAA8-684C-FE0725B4AD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FAE481C-92FE-4CDD-D357-15CB17AD868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7A2FB14-4CA6-92C0-97BD-75C1CFC6917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428C2D7E-8DFE-4560-7816-498B86F7258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98186DF-859C-3CCC-B28B-6F58C2932B80}"/>
                </a:ext>
              </a:extLst>
            </p:cNvPr>
            <p:cNvGrpSpPr/>
            <p:nvPr/>
          </p:nvGrpSpPr>
          <p:grpSpPr>
            <a:xfrm>
              <a:off x="2537867" y="1164248"/>
              <a:ext cx="270254" cy="723600"/>
              <a:chOff x="1600200" y="1193800"/>
              <a:chExt cx="495300" cy="1460500"/>
            </a:xfrm>
          </p:grpSpPr>
          <p:sp>
            <p:nvSpPr>
              <p:cNvPr id="468" name="矩形: 圆角 467">
                <a:extLst>
                  <a:ext uri="{FF2B5EF4-FFF2-40B4-BE49-F238E27FC236}">
                    <a16:creationId xmlns:a16="http://schemas.microsoft.com/office/drawing/2014/main" id="{C80B65DF-7CB4-286E-8249-9A86FB79129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B9802291-AD18-3C5D-5943-119E0373FC3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8D786B43-C38E-60CB-78B4-59E1C15E75D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9CB1547A-A1D1-7F4F-E6A4-B0006BCD42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26303E93-6220-A418-6270-8AABFE46DC7B}"/>
                </a:ext>
              </a:extLst>
            </p:cNvPr>
            <p:cNvGrpSpPr/>
            <p:nvPr/>
          </p:nvGrpSpPr>
          <p:grpSpPr>
            <a:xfrm>
              <a:off x="3245661" y="1403682"/>
              <a:ext cx="551900" cy="264585"/>
              <a:chOff x="8804907" y="5669287"/>
              <a:chExt cx="1108613" cy="586740"/>
            </a:xfrm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9C5D893-17E3-A1C2-4098-9B035981FAF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F0107605-693E-0368-FCF5-FD48F59328F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B21E5AA8-2E0A-36C2-01EF-B9004381A578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EB8FA8B1-C858-63E1-29E6-29EF08382A54}"/>
                </a:ext>
              </a:extLst>
            </p:cNvPr>
            <p:cNvGrpSpPr/>
            <p:nvPr/>
          </p:nvGrpSpPr>
          <p:grpSpPr>
            <a:xfrm>
              <a:off x="3245661" y="2419017"/>
              <a:ext cx="551900" cy="264585"/>
              <a:chOff x="8804907" y="5669287"/>
              <a:chExt cx="1108613" cy="586740"/>
            </a:xfrm>
          </p:grpSpPr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C77D62CA-945B-C127-8F81-5762B176E8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8E4EDF8-6EE7-C793-B9BF-7CC3D8A0916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9F8C1CE8-A66B-7F0C-7F30-4926708E9EB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12B9948-B284-75EA-B509-065C333AC71B}"/>
                </a:ext>
              </a:extLst>
            </p:cNvPr>
            <p:cNvSpPr/>
            <p:nvPr/>
          </p:nvSpPr>
          <p:spPr>
            <a:xfrm rot="16200000">
              <a:off x="2460422" y="3279833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5BDC916-F3F4-A0EE-D254-A42FB1106DE5}"/>
                </a:ext>
              </a:extLst>
            </p:cNvPr>
            <p:cNvGrpSpPr/>
            <p:nvPr/>
          </p:nvGrpSpPr>
          <p:grpSpPr>
            <a:xfrm>
              <a:off x="7531073" y="2555918"/>
              <a:ext cx="270254" cy="723600"/>
              <a:chOff x="1600200" y="4902202"/>
              <a:chExt cx="495300" cy="1460500"/>
            </a:xfrm>
          </p:grpSpPr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4A037443-4E39-51A6-F3CA-6BDD0C7FD60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04BC16AC-CDC3-5CA0-49B4-C7E592B24C21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651E54B1-6E77-648E-9094-320EA0A9696B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A14E2534-F2E1-7AEF-DB64-1C74F7E480FC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074ED951-38B0-62D4-8CA6-0BA95EA4A9A6}"/>
                </a:ext>
              </a:extLst>
            </p:cNvPr>
            <p:cNvGrpSpPr/>
            <p:nvPr/>
          </p:nvGrpSpPr>
          <p:grpSpPr>
            <a:xfrm>
              <a:off x="9082199" y="1063029"/>
              <a:ext cx="1339348" cy="723600"/>
              <a:chOff x="5848350" y="1047750"/>
              <a:chExt cx="2440496" cy="1454150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6724E82A-A878-8043-CFC0-D07FBEC4EC1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9" name="矩形: 圆角 498">
                  <a:extLst>
                    <a:ext uri="{FF2B5EF4-FFF2-40B4-BE49-F238E27FC236}">
                      <a16:creationId xmlns:a16="http://schemas.microsoft.com/office/drawing/2014/main" id="{6AA1EDAE-77BE-52D9-C6A9-51A41197E4E6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0D595CFF-3AEC-1697-EF7C-16CE452CCA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9D7C7E79-F4F3-313B-33CB-9F6625566BF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BDCC7D8F-D0AE-4E9A-7E2D-4EDE7B55D5A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5BFACD95-FBF4-FC77-94E4-3225F247D37C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001A3A7-1DDC-C588-B262-BACE19DE404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063A775-0D8E-8797-1DE5-363C89DDB9E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03FEA2AF-8C5A-A1F3-00F5-985BD3843F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F6709EAD-1C4B-75D0-96B6-50B9DDEDF2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3A8E3BA3-04E0-52C8-8491-0DDC8F7735ED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F2BA6663-DB2A-C729-21DE-0F869BA9C8B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584FCEAF-197C-E0AC-5848-A56AF5F0A10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75E2C648-C6D9-BE1B-3A6B-5C21C60AE73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9093490C-CAE0-7300-3083-89316A6A0ED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90" name="图形 489">
                <a:extLst>
                  <a:ext uri="{FF2B5EF4-FFF2-40B4-BE49-F238E27FC236}">
                    <a16:creationId xmlns:a16="http://schemas.microsoft.com/office/drawing/2014/main" id="{4CFCBFC2-3C19-BC3A-998E-7856DDB3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000CBC9-0F73-AFE0-4F2D-6B174EAD2289}"/>
                </a:ext>
              </a:extLst>
            </p:cNvPr>
            <p:cNvGrpSpPr/>
            <p:nvPr/>
          </p:nvGrpSpPr>
          <p:grpSpPr>
            <a:xfrm>
              <a:off x="7912975" y="2797771"/>
              <a:ext cx="551900" cy="264585"/>
              <a:chOff x="8804907" y="5669287"/>
              <a:chExt cx="1108613" cy="586740"/>
            </a:xfrm>
          </p:grpSpPr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9FCA04D0-FE32-02E7-5C02-F4079D2037B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BB6E7A26-736D-47B5-5EB7-F348FC3600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88193154-EBE6-E407-A01C-49C8CEE6779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7A8268C1-FF88-1A59-C32B-B8F15F17EF86}"/>
                </a:ext>
              </a:extLst>
            </p:cNvPr>
            <p:cNvSpPr/>
            <p:nvPr/>
          </p:nvSpPr>
          <p:spPr>
            <a:xfrm>
              <a:off x="6871338" y="2757082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1AE411B5-9683-AC16-BE80-5918133E1664}"/>
                </a:ext>
              </a:extLst>
            </p:cNvPr>
            <p:cNvGrpSpPr/>
            <p:nvPr/>
          </p:nvGrpSpPr>
          <p:grpSpPr>
            <a:xfrm rot="5400000">
              <a:off x="9452593" y="2031252"/>
              <a:ext cx="499919" cy="292096"/>
              <a:chOff x="8804907" y="5669287"/>
              <a:chExt cx="1108613" cy="586740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4988A6C1-F314-6219-F3BC-BB6AB357DE4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E983B890-34A5-29DA-CAF0-F1B61A744AC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811B282E-105F-BAF3-C1E7-6D4EA3B618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6AD6406D-168B-8F84-A40E-82EC4BB4BA59}"/>
                </a:ext>
              </a:extLst>
            </p:cNvPr>
            <p:cNvGrpSpPr/>
            <p:nvPr/>
          </p:nvGrpSpPr>
          <p:grpSpPr>
            <a:xfrm rot="5400000">
              <a:off x="8915193" y="3600116"/>
              <a:ext cx="499919" cy="292096"/>
              <a:chOff x="8804907" y="5669287"/>
              <a:chExt cx="1108613" cy="586740"/>
            </a:xfrm>
          </p:grpSpPr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3EBEE8-7608-98C9-9191-3D0DBAA7B6D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83DACCF9-08C2-B96B-29B1-3BD1DFBF296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499848FA-ECB1-092B-73A9-F4E8552C222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6FCE6326-6147-843C-7DAF-3AED498C6F3F}"/>
                </a:ext>
              </a:extLst>
            </p:cNvPr>
            <p:cNvGrpSpPr/>
            <p:nvPr/>
          </p:nvGrpSpPr>
          <p:grpSpPr>
            <a:xfrm rot="5400000">
              <a:off x="10014536" y="3828624"/>
              <a:ext cx="720000" cy="292096"/>
              <a:chOff x="8804907" y="5669287"/>
              <a:chExt cx="1108613" cy="586740"/>
            </a:xfrm>
          </p:grpSpPr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35EBC4DB-8845-5E0B-D604-73D7142AD75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E61B2A45-5222-FAA3-0739-3C8955C5C57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62E6371-59B8-254A-984E-2A8E966FA55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/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910561AC-8943-BC60-5907-B02A80DE1AB3}"/>
                </a:ext>
              </a:extLst>
            </p:cNvPr>
            <p:cNvGrpSpPr/>
            <p:nvPr/>
          </p:nvGrpSpPr>
          <p:grpSpPr>
            <a:xfrm>
              <a:off x="1531623" y="3910156"/>
              <a:ext cx="2295249" cy="1581841"/>
              <a:chOff x="6372745" y="4472256"/>
              <a:chExt cx="2615712" cy="1802698"/>
            </a:xfrm>
          </p:grpSpPr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32092746-A3D8-1007-0004-CF7DAB5C9078}"/>
                  </a:ext>
                </a:extLst>
              </p:cNvPr>
              <p:cNvGrpSpPr/>
              <p:nvPr/>
            </p:nvGrpSpPr>
            <p:grpSpPr>
              <a:xfrm>
                <a:off x="6392241" y="4472256"/>
                <a:ext cx="2576720" cy="1200249"/>
                <a:chOff x="5804362" y="759850"/>
                <a:chExt cx="2576720" cy="1200249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6D0FA79F-C5A6-742F-891F-1F8347E427E2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50" name="组合 549">
                    <a:extLst>
                      <a:ext uri="{FF2B5EF4-FFF2-40B4-BE49-F238E27FC236}">
                        <a16:creationId xmlns:a16="http://schemas.microsoft.com/office/drawing/2014/main" id="{E243D79A-7EDE-43BC-86F0-95F9419AB584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62" name="矩形: 圆角 561">
                      <a:extLst>
                        <a:ext uri="{FF2B5EF4-FFF2-40B4-BE49-F238E27FC236}">
                          <a16:creationId xmlns:a16="http://schemas.microsoft.com/office/drawing/2014/main" id="{609FA0F4-DC32-2E55-847B-EE9ED4EF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3" name="椭圆 562">
                      <a:extLst>
                        <a:ext uri="{FF2B5EF4-FFF2-40B4-BE49-F238E27FC236}">
                          <a16:creationId xmlns:a16="http://schemas.microsoft.com/office/drawing/2014/main" id="{64663427-E954-E058-D4C6-6250E5ED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4" name="椭圆 563">
                      <a:extLst>
                        <a:ext uri="{FF2B5EF4-FFF2-40B4-BE49-F238E27FC236}">
                          <a16:creationId xmlns:a16="http://schemas.microsoft.com/office/drawing/2014/main" id="{939ED821-6DE4-E328-A26D-A2330437F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5" name="椭圆 564">
                      <a:extLst>
                        <a:ext uri="{FF2B5EF4-FFF2-40B4-BE49-F238E27FC236}">
                          <a16:creationId xmlns:a16="http://schemas.microsoft.com/office/drawing/2014/main" id="{C4A858A6-3859-3F10-670D-D91F6A29E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1" name="组合 550">
                    <a:extLst>
                      <a:ext uri="{FF2B5EF4-FFF2-40B4-BE49-F238E27FC236}">
                        <a16:creationId xmlns:a16="http://schemas.microsoft.com/office/drawing/2014/main" id="{634F0BE9-B7D7-4027-5F51-3437DBD6851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8" name="矩形: 圆角 557">
                      <a:extLst>
                        <a:ext uri="{FF2B5EF4-FFF2-40B4-BE49-F238E27FC236}">
                          <a16:creationId xmlns:a16="http://schemas.microsoft.com/office/drawing/2014/main" id="{65AC44FC-1AF3-E62A-9D63-D68DDBC09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9" name="椭圆 558">
                      <a:extLst>
                        <a:ext uri="{FF2B5EF4-FFF2-40B4-BE49-F238E27FC236}">
                          <a16:creationId xmlns:a16="http://schemas.microsoft.com/office/drawing/2014/main" id="{B790FCDD-A79C-C30B-9BCF-AF7A96D7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0" name="椭圆 559">
                      <a:extLst>
                        <a:ext uri="{FF2B5EF4-FFF2-40B4-BE49-F238E27FC236}">
                          <a16:creationId xmlns:a16="http://schemas.microsoft.com/office/drawing/2014/main" id="{2EC7C6E6-ADFB-1996-E050-74CA97A5D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1" name="椭圆 560">
                      <a:extLst>
                        <a:ext uri="{FF2B5EF4-FFF2-40B4-BE49-F238E27FC236}">
                          <a16:creationId xmlns:a16="http://schemas.microsoft.com/office/drawing/2014/main" id="{05A77767-09B5-E10B-D64E-9B7C99B56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2" name="组合 551">
                    <a:extLst>
                      <a:ext uri="{FF2B5EF4-FFF2-40B4-BE49-F238E27FC236}">
                        <a16:creationId xmlns:a16="http://schemas.microsoft.com/office/drawing/2014/main" id="{BCE24F30-EE85-FA41-589D-77BB3CEE0D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4" name="矩形: 圆角 553">
                      <a:extLst>
                        <a:ext uri="{FF2B5EF4-FFF2-40B4-BE49-F238E27FC236}">
                          <a16:creationId xmlns:a16="http://schemas.microsoft.com/office/drawing/2014/main" id="{757DBA78-0BD3-F464-FA52-D6E06D8CE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5" name="椭圆 554">
                      <a:extLst>
                        <a:ext uri="{FF2B5EF4-FFF2-40B4-BE49-F238E27FC236}">
                          <a16:creationId xmlns:a16="http://schemas.microsoft.com/office/drawing/2014/main" id="{759B15A1-B8E3-1C70-BD06-726DB2BA3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6" name="椭圆 555">
                      <a:extLst>
                        <a:ext uri="{FF2B5EF4-FFF2-40B4-BE49-F238E27FC236}">
                          <a16:creationId xmlns:a16="http://schemas.microsoft.com/office/drawing/2014/main" id="{4838965F-ABB7-6DDB-41EC-CAAF94B75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7" name="椭圆 556">
                      <a:extLst>
                        <a:ext uri="{FF2B5EF4-FFF2-40B4-BE49-F238E27FC236}">
                          <a16:creationId xmlns:a16="http://schemas.microsoft.com/office/drawing/2014/main" id="{7CF106E0-D00D-CAB3-0ECA-DA11E0C2B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53" name="图形 552">
                    <a:extLst>
                      <a:ext uri="{FF2B5EF4-FFF2-40B4-BE49-F238E27FC236}">
                        <a16:creationId xmlns:a16="http://schemas.microsoft.com/office/drawing/2014/main" id="{2D5CF04F-0F2A-6584-864A-50B6B0EE7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8" name="图形 527">
                  <a:extLst>
                    <a:ext uri="{FF2B5EF4-FFF2-40B4-BE49-F238E27FC236}">
                      <a16:creationId xmlns:a16="http://schemas.microsoft.com/office/drawing/2014/main" id="{43256C82-B17F-95A3-A5DF-DB01F77E6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891FBF69-2BBD-A56C-97AD-FAC64BF249E5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34" name="组合 533">
                    <a:extLst>
                      <a:ext uri="{FF2B5EF4-FFF2-40B4-BE49-F238E27FC236}">
                        <a16:creationId xmlns:a16="http://schemas.microsoft.com/office/drawing/2014/main" id="{8FBBFD57-7109-7744-7097-BA2F7DD4289F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6" name="矩形: 圆角 545">
                      <a:extLst>
                        <a:ext uri="{FF2B5EF4-FFF2-40B4-BE49-F238E27FC236}">
                          <a16:creationId xmlns:a16="http://schemas.microsoft.com/office/drawing/2014/main" id="{10197175-5766-BF96-9210-7D915957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7" name="椭圆 546">
                      <a:extLst>
                        <a:ext uri="{FF2B5EF4-FFF2-40B4-BE49-F238E27FC236}">
                          <a16:creationId xmlns:a16="http://schemas.microsoft.com/office/drawing/2014/main" id="{C190BA93-B899-994E-990D-CD298C64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8" name="椭圆 547">
                      <a:extLst>
                        <a:ext uri="{FF2B5EF4-FFF2-40B4-BE49-F238E27FC236}">
                          <a16:creationId xmlns:a16="http://schemas.microsoft.com/office/drawing/2014/main" id="{BEE7C417-D87E-16BB-A175-4247BD6A0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9" name="椭圆 548">
                      <a:extLst>
                        <a:ext uri="{FF2B5EF4-FFF2-40B4-BE49-F238E27FC236}">
                          <a16:creationId xmlns:a16="http://schemas.microsoft.com/office/drawing/2014/main" id="{3B003947-187C-CC0E-93E4-75A00AAE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5" name="组合 534">
                    <a:extLst>
                      <a:ext uri="{FF2B5EF4-FFF2-40B4-BE49-F238E27FC236}">
                        <a16:creationId xmlns:a16="http://schemas.microsoft.com/office/drawing/2014/main" id="{D3233697-7F2A-A4FF-3984-B7B9CAA1C598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2" name="矩形: 圆角 541">
                      <a:extLst>
                        <a:ext uri="{FF2B5EF4-FFF2-40B4-BE49-F238E27FC236}">
                          <a16:creationId xmlns:a16="http://schemas.microsoft.com/office/drawing/2014/main" id="{CFE38A5F-C2DE-ED9B-FBE3-975F379E4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3" name="椭圆 542">
                      <a:extLst>
                        <a:ext uri="{FF2B5EF4-FFF2-40B4-BE49-F238E27FC236}">
                          <a16:creationId xmlns:a16="http://schemas.microsoft.com/office/drawing/2014/main" id="{130C3666-8B4E-6CF5-E848-EA2A7E86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4" name="椭圆 543">
                      <a:extLst>
                        <a:ext uri="{FF2B5EF4-FFF2-40B4-BE49-F238E27FC236}">
                          <a16:creationId xmlns:a16="http://schemas.microsoft.com/office/drawing/2014/main" id="{56ACDFCF-AC55-DEAF-3DE8-F9953B79E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FD2E0057-7398-54C7-F189-76EE11604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B667EDA7-F896-F06C-6128-71354F58E703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B8AF0AE1-7CA3-29D3-1E44-CBF844511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39" name="椭圆 538">
                      <a:extLst>
                        <a:ext uri="{FF2B5EF4-FFF2-40B4-BE49-F238E27FC236}">
                          <a16:creationId xmlns:a16="http://schemas.microsoft.com/office/drawing/2014/main" id="{ED93DCDE-5D5C-CB03-40D9-90ADE26CA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0" name="椭圆 539">
                      <a:extLst>
                        <a:ext uri="{FF2B5EF4-FFF2-40B4-BE49-F238E27FC236}">
                          <a16:creationId xmlns:a16="http://schemas.microsoft.com/office/drawing/2014/main" id="{462493D9-DB97-5EC4-F567-A280912F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1" name="椭圆 540">
                      <a:extLst>
                        <a:ext uri="{FF2B5EF4-FFF2-40B4-BE49-F238E27FC236}">
                          <a16:creationId xmlns:a16="http://schemas.microsoft.com/office/drawing/2014/main" id="{0245608C-98CC-D3E3-1F96-7EA2AB49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37" name="图形 536">
                    <a:extLst>
                      <a:ext uri="{FF2B5EF4-FFF2-40B4-BE49-F238E27FC236}">
                        <a16:creationId xmlns:a16="http://schemas.microsoft.com/office/drawing/2014/main" id="{2E8446E7-0F08-2A4C-3049-AB549C5FE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组合 529">
                  <a:extLst>
                    <a:ext uri="{FF2B5EF4-FFF2-40B4-BE49-F238E27FC236}">
                      <a16:creationId xmlns:a16="http://schemas.microsoft.com/office/drawing/2014/main" id="{F96784D5-C647-6F4D-B124-D21C58454074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BD1DB272-9049-1D70-A99C-D269F04355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2" name="任意多边形: 形状 531">
                    <a:extLst>
                      <a:ext uri="{FF2B5EF4-FFF2-40B4-BE49-F238E27FC236}">
                        <a16:creationId xmlns:a16="http://schemas.microsoft.com/office/drawing/2014/main" id="{90814487-13EA-6CE9-EA79-711702674D87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3" name="任意多边形: 形状 532">
                    <a:extLst>
                      <a:ext uri="{FF2B5EF4-FFF2-40B4-BE49-F238E27FC236}">
                        <a16:creationId xmlns:a16="http://schemas.microsoft.com/office/drawing/2014/main" id="{BD02E831-4FC2-75E6-93C6-F4EEADEBB2A4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8132794C-98DC-EB87-C1BC-F6926DC52B6A}"/>
                  </a:ext>
                </a:extLst>
              </p:cNvPr>
              <p:cNvGrpSpPr/>
              <p:nvPr/>
            </p:nvGrpSpPr>
            <p:grpSpPr>
              <a:xfrm>
                <a:off x="6372745" y="5744458"/>
                <a:ext cx="2615712" cy="530496"/>
                <a:chOff x="6183667" y="5590610"/>
                <a:chExt cx="2615712" cy="530496"/>
              </a:xfrm>
            </p:grpSpPr>
            <p:sp>
              <p:nvSpPr>
                <p:cNvPr id="524" name="矩形: 圆角 523">
                  <a:extLst>
                    <a:ext uri="{FF2B5EF4-FFF2-40B4-BE49-F238E27FC236}">
                      <a16:creationId xmlns:a16="http://schemas.microsoft.com/office/drawing/2014/main" id="{6353958D-712A-EC41-2AEB-2B614D1FDECC}"/>
                    </a:ext>
                  </a:extLst>
                </p:cNvPr>
                <p:cNvSpPr/>
                <p:nvPr/>
              </p:nvSpPr>
              <p:spPr>
                <a:xfrm>
                  <a:off x="6183667" y="5590610"/>
                  <a:ext cx="2615712" cy="530496"/>
                </a:xfrm>
                <a:prstGeom prst="roundRect">
                  <a:avLst/>
                </a:prstGeom>
                <a:solidFill>
                  <a:srgbClr val="F0F5E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525" name="图形 524">
                  <a:extLst>
                    <a:ext uri="{FF2B5EF4-FFF2-40B4-BE49-F238E27FC236}">
                      <a16:creationId xmlns:a16="http://schemas.microsoft.com/office/drawing/2014/main" id="{CF4FBE60-1350-DC05-30C5-90D247A34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3667" y="5590610"/>
                  <a:ext cx="530496" cy="530496"/>
                </a:xfrm>
                <a:prstGeom prst="rect">
                  <a:avLst/>
                </a:prstGeom>
              </p:spPr>
            </p:pic>
            <p:pic>
              <p:nvPicPr>
                <p:cNvPr id="526" name="图片 525">
                  <a:extLst>
                    <a:ext uri="{FF2B5EF4-FFF2-40B4-BE49-F238E27FC236}">
                      <a16:creationId xmlns:a16="http://schemas.microsoft.com/office/drawing/2014/main" id="{F3D12A61-561E-93CB-8F1B-6D8838422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3217" y="5651625"/>
                  <a:ext cx="2017951" cy="408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B74D9B17-631F-5D4A-7AD0-9D6B3A56511D}"/>
                </a:ext>
              </a:extLst>
            </p:cNvPr>
            <p:cNvGrpSpPr/>
            <p:nvPr/>
          </p:nvGrpSpPr>
          <p:grpSpPr>
            <a:xfrm>
              <a:off x="8687326" y="2499394"/>
              <a:ext cx="2129094" cy="897560"/>
              <a:chOff x="1733550" y="1689100"/>
              <a:chExt cx="2590800" cy="1092200"/>
            </a:xfrm>
          </p:grpSpPr>
          <p:sp>
            <p:nvSpPr>
              <p:cNvPr id="567" name="矩形: 圆角 566">
                <a:extLst>
                  <a:ext uri="{FF2B5EF4-FFF2-40B4-BE49-F238E27FC236}">
                    <a16:creationId xmlns:a16="http://schemas.microsoft.com/office/drawing/2014/main" id="{99D7F941-1A7F-A643-BE75-4A0012313318}"/>
                  </a:ext>
                </a:extLst>
              </p:cNvPr>
              <p:cNvSpPr/>
              <p:nvPr/>
            </p:nvSpPr>
            <p:spPr>
              <a:xfrm>
                <a:off x="1733550" y="1689100"/>
                <a:ext cx="2590800" cy="1092200"/>
              </a:xfrm>
              <a:prstGeom prst="roundRect">
                <a:avLst/>
              </a:prstGeom>
              <a:solidFill>
                <a:srgbClr val="FFF5D3"/>
              </a:solidFill>
              <a:ln>
                <a:solidFill>
                  <a:srgbClr val="B692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pic>
            <p:nvPicPr>
              <p:cNvPr id="568" name="图片 567">
                <a:extLst>
                  <a:ext uri="{FF2B5EF4-FFF2-40B4-BE49-F238E27FC236}">
                    <a16:creationId xmlns:a16="http://schemas.microsoft.com/office/drawing/2014/main" id="{ACFA7490-91C0-FEEF-99A4-0DF99077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550" y="1958654"/>
                <a:ext cx="2590800" cy="553092"/>
              </a:xfrm>
              <a:prstGeom prst="rect">
                <a:avLst/>
              </a:prstGeom>
            </p:spPr>
          </p:pic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AB711319-7873-AB39-72C2-0C2B9926074B}"/>
                </a:ext>
              </a:extLst>
            </p:cNvPr>
            <p:cNvGrpSpPr/>
            <p:nvPr/>
          </p:nvGrpSpPr>
          <p:grpSpPr>
            <a:xfrm>
              <a:off x="8009421" y="4504547"/>
              <a:ext cx="2997890" cy="987450"/>
              <a:chOff x="5267220" y="2107647"/>
              <a:chExt cx="3165041" cy="1042506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3193E1A-FECD-8128-71DD-ABB78464D5EF}"/>
                  </a:ext>
                </a:extLst>
              </p:cNvPr>
              <p:cNvGrpSpPr/>
              <p:nvPr/>
            </p:nvGrpSpPr>
            <p:grpSpPr>
              <a:xfrm>
                <a:off x="5267220" y="2182703"/>
                <a:ext cx="1042506" cy="892394"/>
                <a:chOff x="5267220" y="2173402"/>
                <a:chExt cx="1042506" cy="892394"/>
              </a:xfrm>
            </p:grpSpPr>
            <p:pic>
              <p:nvPicPr>
                <p:cNvPr id="572" name="图片 571">
                  <a:extLst>
                    <a:ext uri="{FF2B5EF4-FFF2-40B4-BE49-F238E27FC236}">
                      <a16:creationId xmlns:a16="http://schemas.microsoft.com/office/drawing/2014/main" id="{D76A9203-A186-646B-AECD-D063D7C7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1606" y="2173402"/>
                  <a:ext cx="993734" cy="371888"/>
                </a:xfrm>
                <a:prstGeom prst="rect">
                  <a:avLst/>
                </a:prstGeom>
              </p:spPr>
            </p:pic>
            <p:pic>
              <p:nvPicPr>
                <p:cNvPr id="573" name="图片 572">
                  <a:extLst>
                    <a:ext uri="{FF2B5EF4-FFF2-40B4-BE49-F238E27FC236}">
                      <a16:creationId xmlns:a16="http://schemas.microsoft.com/office/drawing/2014/main" id="{EF3D0B23-2656-8AF6-7198-7A4402647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220" y="2700004"/>
                  <a:ext cx="1042506" cy="365792"/>
                </a:xfrm>
                <a:prstGeom prst="rect">
                  <a:avLst/>
                </a:prstGeom>
              </p:spPr>
            </p:pic>
          </p:grpSp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2D97CAD-481F-A521-FE97-C640C634B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31" y="2107647"/>
                <a:ext cx="2054530" cy="1042506"/>
              </a:xfrm>
              <a:prstGeom prst="rect">
                <a:avLst/>
              </a:prstGeom>
            </p:spPr>
          </p:pic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C037C702-DADC-0CDF-95F2-1DD3B8DA6DEA}"/>
                </a:ext>
              </a:extLst>
            </p:cNvPr>
            <p:cNvGrpSpPr/>
            <p:nvPr/>
          </p:nvGrpSpPr>
          <p:grpSpPr>
            <a:xfrm>
              <a:off x="3797561" y="1108063"/>
              <a:ext cx="3115840" cy="4018201"/>
              <a:chOff x="6835323" y="1419899"/>
              <a:chExt cx="3115840" cy="4018201"/>
            </a:xfrm>
          </p:grpSpPr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DAF4B4FC-9525-D172-98AF-0EF724041785}"/>
                  </a:ext>
                </a:extLst>
              </p:cNvPr>
              <p:cNvSpPr/>
              <p:nvPr/>
            </p:nvSpPr>
            <p:spPr>
              <a:xfrm>
                <a:off x="6988217" y="1419899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E0D6E8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8D8F0B9-33E1-352C-75EE-224296103D4C}"/>
                  </a:ext>
                </a:extLst>
              </p:cNvPr>
              <p:cNvGrpSpPr/>
              <p:nvPr/>
            </p:nvGrpSpPr>
            <p:grpSpPr>
              <a:xfrm>
                <a:off x="7601318" y="3942356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609" name="图形 608">
                  <a:extLst>
                    <a:ext uri="{FF2B5EF4-FFF2-40B4-BE49-F238E27FC236}">
                      <a16:creationId xmlns:a16="http://schemas.microsoft.com/office/drawing/2014/main" id="{97339105-C955-83A4-F898-EEEF8E38B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610" name="图片 609">
                  <a:extLst>
                    <a:ext uri="{FF2B5EF4-FFF2-40B4-BE49-F238E27FC236}">
                      <a16:creationId xmlns:a16="http://schemas.microsoft.com/office/drawing/2014/main" id="{1383BF10-BD2E-218C-E102-EC059942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F03E50EF-2894-7DD7-78AF-5E26B9D8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3901" y="2901066"/>
                <a:ext cx="1598584" cy="970569"/>
              </a:xfrm>
              <a:prstGeom prst="rect">
                <a:avLst/>
              </a:prstGeom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63D2AEB7-4B10-2776-8127-B2DFEE10458D}"/>
                  </a:ext>
                </a:extLst>
              </p:cNvPr>
              <p:cNvGrpSpPr/>
              <p:nvPr/>
            </p:nvGrpSpPr>
            <p:grpSpPr>
              <a:xfrm>
                <a:off x="6835323" y="1783773"/>
                <a:ext cx="1840438" cy="927384"/>
                <a:chOff x="1001570" y="1997368"/>
                <a:chExt cx="1467920" cy="739675"/>
              </a:xfrm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EAB83138-1621-A4D2-5047-AF00B3151309}"/>
                    </a:ext>
                  </a:extLst>
                </p:cNvPr>
                <p:cNvGrpSpPr/>
                <p:nvPr/>
              </p:nvGrpSpPr>
              <p:grpSpPr>
                <a:xfrm>
                  <a:off x="1684485" y="2161605"/>
                  <a:ext cx="363243" cy="242162"/>
                  <a:chOff x="4267200" y="4276314"/>
                  <a:chExt cx="363243" cy="242162"/>
                </a:xfrm>
              </p:grpSpPr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19DDA48-002E-7A98-6E5D-8A536CC9642A}"/>
                      </a:ext>
                    </a:extLst>
                  </p:cNvPr>
                  <p:cNvSpPr/>
                  <p:nvPr/>
                </p:nvSpPr>
                <p:spPr>
                  <a:xfrm>
                    <a:off x="4267200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F6410F76-01BA-5906-FD8A-3DD5544755AD}"/>
                      </a:ext>
                    </a:extLst>
                  </p:cNvPr>
                  <p:cNvSpPr/>
                  <p:nvPr/>
                </p:nvSpPr>
                <p:spPr>
                  <a:xfrm>
                    <a:off x="4388281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FBDD3D1-2A03-1AF8-9A8E-51628F3EFE8A}"/>
                      </a:ext>
                    </a:extLst>
                  </p:cNvPr>
                  <p:cNvSpPr/>
                  <p:nvPr/>
                </p:nvSpPr>
                <p:spPr>
                  <a:xfrm>
                    <a:off x="4509362" y="4276314"/>
                    <a:ext cx="121081" cy="12108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92017DFD-6909-7E63-BCC8-16138B5ACC62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0314AF52-9579-AE79-27D0-16AA53A7399C}"/>
                      </a:ext>
                    </a:extLst>
                  </p:cNvPr>
                  <p:cNvSpPr/>
                  <p:nvPr/>
                </p:nvSpPr>
                <p:spPr>
                  <a:xfrm>
                    <a:off x="438828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64F48523-33E7-B8C9-DF15-4351EB29C562}"/>
                      </a:ext>
                    </a:extLst>
                  </p:cNvPr>
                  <p:cNvSpPr/>
                  <p:nvPr/>
                </p:nvSpPr>
                <p:spPr>
                  <a:xfrm>
                    <a:off x="4509361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598" name="组合 597">
                  <a:extLst>
                    <a:ext uri="{FF2B5EF4-FFF2-40B4-BE49-F238E27FC236}">
                      <a16:creationId xmlns:a16="http://schemas.microsoft.com/office/drawing/2014/main" id="{E0DFEF42-403D-4494-4842-BE7CB58CBB04}"/>
                    </a:ext>
                  </a:extLst>
                </p:cNvPr>
                <p:cNvGrpSpPr/>
                <p:nvPr/>
              </p:nvGrpSpPr>
              <p:grpSpPr>
                <a:xfrm>
                  <a:off x="1409323" y="1997368"/>
                  <a:ext cx="792480" cy="406400"/>
                  <a:chOff x="3647440" y="2854960"/>
                  <a:chExt cx="1270001" cy="538480"/>
                </a:xfrm>
              </p:grpSpPr>
              <p:cxnSp>
                <p:nvCxnSpPr>
                  <p:cNvPr id="600" name="直接箭头连接符 599">
                    <a:extLst>
                      <a:ext uri="{FF2B5EF4-FFF2-40B4-BE49-F238E27FC236}">
                        <a16:creationId xmlns:a16="http://schemas.microsoft.com/office/drawing/2014/main" id="{B3A91432-47BD-5B0B-7C76-B50112FDB1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47440" y="2854960"/>
                    <a:ext cx="61976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箭头连接符 600">
                    <a:extLst>
                      <a:ext uri="{FF2B5EF4-FFF2-40B4-BE49-F238E27FC236}">
                        <a16:creationId xmlns:a16="http://schemas.microsoft.com/office/drawing/2014/main" id="{C468995E-7992-EC11-F178-97E5D5C79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7200" y="2854960"/>
                    <a:ext cx="650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箭头连接符 601">
                    <a:extLst>
                      <a:ext uri="{FF2B5EF4-FFF2-40B4-BE49-F238E27FC236}">
                        <a16:creationId xmlns:a16="http://schemas.microsoft.com/office/drawing/2014/main" id="{22526997-40A1-1C17-EA9C-D7A047DD3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7441" y="2854960"/>
                    <a:ext cx="127000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99" name="图片 598">
                  <a:extLst>
                    <a:ext uri="{FF2B5EF4-FFF2-40B4-BE49-F238E27FC236}">
                      <a16:creationId xmlns:a16="http://schemas.microsoft.com/office/drawing/2014/main" id="{85F5B15C-4B20-E7C7-CDA7-8E87B054E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570" y="2376080"/>
                  <a:ext cx="1467920" cy="360963"/>
                </a:xfrm>
                <a:prstGeom prst="rect">
                  <a:avLst/>
                </a:prstGeom>
              </p:spPr>
            </p:pic>
          </p:grpSp>
          <p:grpSp>
            <p:nvGrpSpPr>
              <p:cNvPr id="579" name="组合 578">
                <a:extLst>
                  <a:ext uri="{FF2B5EF4-FFF2-40B4-BE49-F238E27FC236}">
                    <a16:creationId xmlns:a16="http://schemas.microsoft.com/office/drawing/2014/main" id="{B9519412-A997-1B31-3394-2A9F8147A1C3}"/>
                  </a:ext>
                </a:extLst>
              </p:cNvPr>
              <p:cNvGrpSpPr/>
              <p:nvPr/>
            </p:nvGrpSpPr>
            <p:grpSpPr>
              <a:xfrm>
                <a:off x="8318795" y="1600556"/>
                <a:ext cx="1632368" cy="1293818"/>
                <a:chOff x="7993042" y="4583746"/>
                <a:chExt cx="1926503" cy="1471007"/>
              </a:xfrm>
            </p:grpSpPr>
            <p:pic>
              <p:nvPicPr>
                <p:cNvPr id="580" name="图片 579">
                  <a:extLst>
                    <a:ext uri="{FF2B5EF4-FFF2-40B4-BE49-F238E27FC236}">
                      <a16:creationId xmlns:a16="http://schemas.microsoft.com/office/drawing/2014/main" id="{16CF79E2-1194-6A37-81B7-EA928F714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2" y="5573128"/>
                  <a:ext cx="1926503" cy="481625"/>
                </a:xfrm>
                <a:prstGeom prst="rect">
                  <a:avLst/>
                </a:prstGeom>
              </p:spPr>
            </p:pic>
            <p:grpSp>
              <p:nvGrpSpPr>
                <p:cNvPr id="581" name="组合 580">
                  <a:extLst>
                    <a:ext uri="{FF2B5EF4-FFF2-40B4-BE49-F238E27FC236}">
                      <a16:creationId xmlns:a16="http://schemas.microsoft.com/office/drawing/2014/main" id="{5E7DC8CD-0C43-7547-7011-7F665BBAB090}"/>
                    </a:ext>
                  </a:extLst>
                </p:cNvPr>
                <p:cNvGrpSpPr/>
                <p:nvPr/>
              </p:nvGrpSpPr>
              <p:grpSpPr>
                <a:xfrm>
                  <a:off x="8416559" y="4583746"/>
                  <a:ext cx="1079468" cy="1079469"/>
                  <a:chOff x="8264159" y="4431346"/>
                  <a:chExt cx="1079468" cy="1079469"/>
                </a:xfrm>
              </p:grpSpPr>
              <p:grpSp>
                <p:nvGrpSpPr>
                  <p:cNvPr id="582" name="组合 581">
                    <a:extLst>
                      <a:ext uri="{FF2B5EF4-FFF2-40B4-BE49-F238E27FC236}">
                        <a16:creationId xmlns:a16="http://schemas.microsoft.com/office/drawing/2014/main" id="{CCE57104-CBBA-292F-4E4C-5507DA024F0F}"/>
                      </a:ext>
                    </a:extLst>
                  </p:cNvPr>
                  <p:cNvGrpSpPr/>
                  <p:nvPr/>
                </p:nvGrpSpPr>
                <p:grpSpPr>
                  <a:xfrm>
                    <a:off x="8264159" y="4431346"/>
                    <a:ext cx="1079468" cy="1079469"/>
                    <a:chOff x="3884687" y="3391878"/>
                    <a:chExt cx="1913579" cy="1913579"/>
                  </a:xfrm>
                </p:grpSpPr>
                <p:sp>
                  <p:nvSpPr>
                    <p:cNvPr id="586" name="椭圆 585">
                      <a:extLst>
                        <a:ext uri="{FF2B5EF4-FFF2-40B4-BE49-F238E27FC236}">
                          <a16:creationId xmlns:a16="http://schemas.microsoft.com/office/drawing/2014/main" id="{0908ED1D-1D3C-A16B-7B6D-55993D5AC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2449" y="3650543"/>
                      <a:ext cx="1338056" cy="1338056"/>
                    </a:xfrm>
                    <a:prstGeom prst="ellipse">
                      <a:avLst/>
                    </a:prstGeom>
                    <a:solidFill>
                      <a:srgbClr val="E0D6E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grpSp>
                  <p:nvGrpSpPr>
                    <p:cNvPr id="587" name="组合 586">
                      <a:extLst>
                        <a:ext uri="{FF2B5EF4-FFF2-40B4-BE49-F238E27FC236}">
                          <a16:creationId xmlns:a16="http://schemas.microsoft.com/office/drawing/2014/main" id="{ED877A17-8900-27AF-4045-BB06F5062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687" y="3391878"/>
                      <a:ext cx="1913579" cy="1913579"/>
                      <a:chOff x="6698535" y="3271048"/>
                      <a:chExt cx="1913579" cy="1913579"/>
                    </a:xfrm>
                  </p:grpSpPr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A06841AE-C27C-E8E2-605E-471F45C9E0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7674269E-CB08-4B06-E400-D12F87B19F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8" name="直接连接符 587">
                      <a:extLst>
                        <a:ext uri="{FF2B5EF4-FFF2-40B4-BE49-F238E27FC236}">
                          <a16:creationId xmlns:a16="http://schemas.microsoft.com/office/drawing/2014/main" id="{73B0C78B-7DFA-D9E4-8984-0C1208784717}"/>
                        </a:ext>
                      </a:extLst>
                    </p:cNvPr>
                    <p:cNvCxnSpPr>
                      <a:cxnSpLocks/>
                      <a:stCxn id="586" idx="7"/>
                      <a:endCxn id="586" idx="3"/>
                    </p:cNvCxnSpPr>
                    <p:nvPr/>
                  </p:nvCxnSpPr>
                  <p:spPr>
                    <a:xfrm flipH="1">
                      <a:off x="4368403" y="3846497"/>
                      <a:ext cx="946148" cy="9461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>
                      <a:extLst>
                        <a:ext uri="{FF2B5EF4-FFF2-40B4-BE49-F238E27FC236}">
                          <a16:creationId xmlns:a16="http://schemas.microsoft.com/office/drawing/2014/main" id="{A01C7D19-F997-EA03-1AA0-C83A2CB503EE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01997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>
                      <a:extLst>
                        <a:ext uri="{FF2B5EF4-FFF2-40B4-BE49-F238E27FC236}">
                          <a16:creationId xmlns:a16="http://schemas.microsoft.com/office/drawing/2014/main" id="{E6208813-7B28-55FB-DDE5-E87D7EB0F8CD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99436" cy="174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连接符 590">
                      <a:extLst>
                        <a:ext uri="{FF2B5EF4-FFF2-40B4-BE49-F238E27FC236}">
                          <a16:creationId xmlns:a16="http://schemas.microsoft.com/office/drawing/2014/main" id="{A5827BD2-5330-2C2B-AE0D-CD6FF1D9DE36}"/>
                        </a:ext>
                      </a:extLst>
                    </p:cNvPr>
                    <p:cNvCxnSpPr>
                      <a:cxnSpLocks/>
                      <a:stCxn id="586" idx="7"/>
                    </p:cNvCxnSpPr>
                    <p:nvPr/>
                  </p:nvCxnSpPr>
                  <p:spPr>
                    <a:xfrm flipH="1" flipV="1">
                      <a:off x="5209119" y="3650543"/>
                      <a:ext cx="105432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连接符 591">
                      <a:extLst>
                        <a:ext uri="{FF2B5EF4-FFF2-40B4-BE49-F238E27FC236}">
                          <a16:creationId xmlns:a16="http://schemas.microsoft.com/office/drawing/2014/main" id="{40C2CEA3-9430-11B0-1308-BC35D0074245}"/>
                        </a:ext>
                      </a:extLst>
                    </p:cNvPr>
                    <p:cNvCxnSpPr>
                      <a:cxnSpLocks/>
                      <a:endCxn id="586" idx="7"/>
                    </p:cNvCxnSpPr>
                    <p:nvPr/>
                  </p:nvCxnSpPr>
                  <p:spPr>
                    <a:xfrm>
                      <a:off x="5139619" y="3831999"/>
                      <a:ext cx="174932" cy="144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3" name="椭圆 592">
                      <a:extLst>
                        <a:ext uri="{FF2B5EF4-FFF2-40B4-BE49-F238E27FC236}">
                          <a16:creationId xmlns:a16="http://schemas.microsoft.com/office/drawing/2014/main" id="{A955CD00-6F43-2501-F23B-7BFF8F6E5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690" y="38236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94" name="椭圆 593">
                      <a:extLst>
                        <a:ext uri="{FF2B5EF4-FFF2-40B4-BE49-F238E27FC236}">
                          <a16:creationId xmlns:a16="http://schemas.microsoft.com/office/drawing/2014/main" id="{281CBD8F-0A04-7C99-9676-3D0D5609E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544" y="476978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83" name="图片 582">
                    <a:extLst>
                      <a:ext uri="{FF2B5EF4-FFF2-40B4-BE49-F238E27FC236}">
                        <a16:creationId xmlns:a16="http://schemas.microsoft.com/office/drawing/2014/main" id="{76AF0DA5-3BFE-4EA7-BFB1-0054E23A0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02555" y="4848794"/>
                    <a:ext cx="396274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4" name="图片 583">
                    <a:extLst>
                      <a:ext uri="{FF2B5EF4-FFF2-40B4-BE49-F238E27FC236}">
                        <a16:creationId xmlns:a16="http://schemas.microsoft.com/office/drawing/2014/main" id="{98B81B80-A58E-56AC-00F4-DEC606F54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2873" y="4493121"/>
                    <a:ext cx="353599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5" name="图片 584">
                    <a:extLst>
                      <a:ext uri="{FF2B5EF4-FFF2-40B4-BE49-F238E27FC236}">
                        <a16:creationId xmlns:a16="http://schemas.microsoft.com/office/drawing/2014/main" id="{1C204B10-96AA-1DA2-0A02-88AE8094A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4316" y="4584208"/>
                    <a:ext cx="347502" cy="48772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336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6554</TotalTime>
  <Words>184</Words>
  <Application>Microsoft Office PowerPoint</Application>
  <PresentationFormat>宽屏</PresentationFormat>
  <Paragraphs>125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等线</vt:lpstr>
      <vt:lpstr>等线 Light</vt:lpstr>
      <vt:lpstr>华文宋体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13</cp:revision>
  <dcterms:created xsi:type="dcterms:W3CDTF">2025-05-23T01:09:24Z</dcterms:created>
  <dcterms:modified xsi:type="dcterms:W3CDTF">2025-06-02T05:06:09Z</dcterms:modified>
</cp:coreProperties>
</file>