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73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FF"/>
    <a:srgbClr val="EFC0FE"/>
    <a:srgbClr val="E0D6E8"/>
    <a:srgbClr val="282828"/>
    <a:srgbClr val="EC7873"/>
    <a:srgbClr val="EDE9D9"/>
    <a:srgbClr val="F7D0AA"/>
    <a:srgbClr val="F7E3CE"/>
    <a:srgbClr val="FA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图片 281">
            <a:extLst>
              <a:ext uri="{FF2B5EF4-FFF2-40B4-BE49-F238E27FC236}">
                <a16:creationId xmlns:a16="http://schemas.microsoft.com/office/drawing/2014/main" id="{E7AE89CD-D508-62C0-570C-E128ED5A2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9" y="258939"/>
            <a:ext cx="5962395" cy="33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1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2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7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799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7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59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6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0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0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0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5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4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2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7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3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1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0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0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0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0" y="2746446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0" y="3199443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0" y="3029360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0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0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0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1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1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29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29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29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29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1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2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2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8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7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7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6" y="252996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1" y="252996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6" y="252996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1" y="252996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6" y="252995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1" y="252994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6" y="252993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6" y="252993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1" y="252993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6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1" y="252993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6" y="252992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1" y="252991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6" y="252990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6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6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1" y="252990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6" y="252990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1" y="252990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6" y="252990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1" y="252989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6" y="252988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1" y="252987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1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4" y="4357455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4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4" y="4599372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4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4" y="4841289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4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3" y="5083206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5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2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89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6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5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6" y="2037362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1" y="2037362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6" y="2037362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1" y="2037362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6" y="2037361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1" y="2037360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6" y="2037359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6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8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49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3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6" y="2065042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1" y="2065042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6" y="2065042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1" y="2065042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6" y="2065041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1" y="2065040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6" y="2065039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2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6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6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2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0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6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6B69240-553C-F39A-49B5-464A4C4FD462}"/>
              </a:ext>
            </a:extLst>
          </p:cNvPr>
          <p:cNvGrpSpPr/>
          <p:nvPr/>
        </p:nvGrpSpPr>
        <p:grpSpPr>
          <a:xfrm>
            <a:off x="2848465" y="1440728"/>
            <a:ext cx="798348" cy="847757"/>
            <a:chOff x="2566524" y="5079691"/>
            <a:chExt cx="798348" cy="8477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B2F81BA-21DE-3F8C-32DB-EF25BDF6967C}"/>
                </a:ext>
              </a:extLst>
            </p:cNvPr>
            <p:cNvGrpSpPr/>
            <p:nvPr/>
          </p:nvGrpSpPr>
          <p:grpSpPr>
            <a:xfrm rot="5400000" flipV="1">
              <a:off x="2881037" y="5442566"/>
              <a:ext cx="846710" cy="120960"/>
              <a:chOff x="1051128" y="2206091"/>
              <a:chExt cx="2451365" cy="35019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95D8375-DEBB-61FB-DDED-78C6A305217E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D11F26-6004-3748-F3D9-5BEAA5A1B4A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682E9FF-8392-FC9B-D8FA-74F4B5D4314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B251A8-F787-22E3-D036-FE792F2F79E2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4EE0A86-6DD7-FA22-1145-666B9C7E6ADB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B22828F-495E-8C9F-5206-4711FBA9E82B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B51A0D2-4C59-FBCF-F03F-360AA5E7046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F790A0-3896-E58F-FC07-51CC3F2DDEEA}"/>
                </a:ext>
              </a:extLst>
            </p:cNvPr>
            <p:cNvSpPr/>
            <p:nvPr/>
          </p:nvSpPr>
          <p:spPr>
            <a:xfrm rot="5400000" flipV="1">
              <a:off x="3010782" y="5080738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641F19-4D3F-0945-5AF5-6A6BBAA5216F}"/>
                </a:ext>
              </a:extLst>
            </p:cNvPr>
            <p:cNvSpPr/>
            <p:nvPr/>
          </p:nvSpPr>
          <p:spPr>
            <a:xfrm rot="5400000" flipV="1">
              <a:off x="3010782" y="5201696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92AFAE-A434-3DC1-8940-63FB97E32477}"/>
                </a:ext>
              </a:extLst>
            </p:cNvPr>
            <p:cNvSpPr/>
            <p:nvPr/>
          </p:nvSpPr>
          <p:spPr>
            <a:xfrm rot="5400000" flipV="1">
              <a:off x="3010782" y="5322655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5C0863-23A6-B4A8-2944-997E7FF6CE6C}"/>
                </a:ext>
              </a:extLst>
            </p:cNvPr>
            <p:cNvSpPr/>
            <p:nvPr/>
          </p:nvSpPr>
          <p:spPr>
            <a:xfrm rot="5400000" flipV="1">
              <a:off x="3010782" y="5443614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417609-12C8-001F-8504-53049837354B}"/>
                </a:ext>
              </a:extLst>
            </p:cNvPr>
            <p:cNvSpPr/>
            <p:nvPr/>
          </p:nvSpPr>
          <p:spPr>
            <a:xfrm rot="5400000" flipV="1">
              <a:off x="3010782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AF8CD35-8453-1DC2-57D3-F515AA32D450}"/>
                </a:ext>
              </a:extLst>
            </p:cNvPr>
            <p:cNvSpPr/>
            <p:nvPr/>
          </p:nvSpPr>
          <p:spPr>
            <a:xfrm rot="5400000" flipV="1">
              <a:off x="3010782" y="5685531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4C89B3-C7BC-3EA5-790B-D2379731D62A}"/>
                </a:ext>
              </a:extLst>
            </p:cNvPr>
            <p:cNvSpPr/>
            <p:nvPr/>
          </p:nvSpPr>
          <p:spPr>
            <a:xfrm rot="5400000" flipV="1">
              <a:off x="3010781" y="5806489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69074B1-544F-D86B-47A9-E7BE37F88DFE}"/>
                </a:ext>
              </a:extLst>
            </p:cNvPr>
            <p:cNvSpPr/>
            <p:nvPr/>
          </p:nvSpPr>
          <p:spPr>
            <a:xfrm rot="5400000" flipV="1">
              <a:off x="2566525" y="5080738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A4737D-B3BE-65E1-554E-54736F871587}"/>
                </a:ext>
              </a:extLst>
            </p:cNvPr>
            <p:cNvSpPr/>
            <p:nvPr/>
          </p:nvSpPr>
          <p:spPr>
            <a:xfrm rot="5400000" flipV="1">
              <a:off x="2566525" y="5201696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A4C5D1-F85A-51E1-D126-2A363E4E7D46}"/>
                </a:ext>
              </a:extLst>
            </p:cNvPr>
            <p:cNvSpPr/>
            <p:nvPr/>
          </p:nvSpPr>
          <p:spPr>
            <a:xfrm rot="5400000" flipV="1">
              <a:off x="2566525" y="5322655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47F663-75FD-C9A6-DE79-52D9C9E3A257}"/>
                </a:ext>
              </a:extLst>
            </p:cNvPr>
            <p:cNvSpPr/>
            <p:nvPr/>
          </p:nvSpPr>
          <p:spPr>
            <a:xfrm rot="5400000" flipV="1">
              <a:off x="2566525" y="5443614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A83E8B-3A6F-E877-EAFF-714C5B6536ED}"/>
                </a:ext>
              </a:extLst>
            </p:cNvPr>
            <p:cNvSpPr/>
            <p:nvPr/>
          </p:nvSpPr>
          <p:spPr>
            <a:xfrm rot="5400000" flipV="1">
              <a:off x="2566525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AE16F6-74B0-DA58-3462-C6A21122F9F6}"/>
                </a:ext>
              </a:extLst>
            </p:cNvPr>
            <p:cNvSpPr/>
            <p:nvPr/>
          </p:nvSpPr>
          <p:spPr>
            <a:xfrm rot="5400000" flipV="1">
              <a:off x="2566525" y="5685531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FA6C23-0374-8B56-3F34-4BDE20BB2C01}"/>
                </a:ext>
              </a:extLst>
            </p:cNvPr>
            <p:cNvSpPr/>
            <p:nvPr/>
          </p:nvSpPr>
          <p:spPr>
            <a:xfrm rot="5400000" flipV="1">
              <a:off x="2566524" y="5806489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ED1D68C-EDD2-9B05-21E0-E3B8052B54A4}"/>
                </a:ext>
              </a:extLst>
            </p:cNvPr>
            <p:cNvGrpSpPr/>
            <p:nvPr/>
          </p:nvGrpSpPr>
          <p:grpSpPr>
            <a:xfrm>
              <a:off x="2740282" y="5480187"/>
              <a:ext cx="217701" cy="47812"/>
              <a:chOff x="1367642" y="3424632"/>
              <a:chExt cx="217701" cy="47812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0BD0CA7-4F1B-BF44-C495-B1E3EC44B8B0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FEB1AAD-9136-99AC-CB32-2A1A3F94EB9D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E42181C-6F72-F2FF-97FB-F6239083EF22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40043C4-53FF-F258-1819-6C965BD84A7B}"/>
              </a:ext>
            </a:extLst>
          </p:cNvPr>
          <p:cNvGrpSpPr/>
          <p:nvPr/>
        </p:nvGrpSpPr>
        <p:grpSpPr>
          <a:xfrm>
            <a:off x="2848465" y="3005644"/>
            <a:ext cx="798349" cy="846712"/>
            <a:chOff x="5554349" y="3987802"/>
            <a:chExt cx="798349" cy="84671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2412F9F-FCEF-4FC7-DFF0-F8260A58DF02}"/>
                </a:ext>
              </a:extLst>
            </p:cNvPr>
            <p:cNvGrpSpPr/>
            <p:nvPr/>
          </p:nvGrpSpPr>
          <p:grpSpPr>
            <a:xfrm rot="5400000">
              <a:off x="5635731" y="4350679"/>
              <a:ext cx="846711" cy="120960"/>
              <a:chOff x="6410528" y="2453738"/>
              <a:chExt cx="2451365" cy="35019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06E9D3D-9F6C-51A8-7FB2-8587021E305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578F16E-0096-8E4C-924F-59ABEE5B3B80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F72D805-1486-D21C-DE6B-D46A4F1112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EAB0E19-5007-EDB7-EA57-206641828725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65F14B3-A374-D47F-3A87-140D03AF5CB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75DA05D-AEE5-B4BB-14D6-394A7E0EE6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B29A15C-E0FB-21AA-76CC-BA711FD97EC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40624F7-1B6E-5A0E-CF60-4153FEFD80DB}"/>
                </a:ext>
              </a:extLst>
            </p:cNvPr>
            <p:cNvGrpSpPr/>
            <p:nvPr/>
          </p:nvGrpSpPr>
          <p:grpSpPr>
            <a:xfrm rot="5400000">
              <a:off x="5868862" y="4350678"/>
              <a:ext cx="846711" cy="120960"/>
              <a:chOff x="6410528" y="2453738"/>
              <a:chExt cx="2451365" cy="35019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932A442-9053-C03B-D67E-5FD53F4B736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D61862-F69A-F5C4-C711-07FF46C4C240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B4B4785-1B05-FF07-A18B-2AF962A0175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D5BFA1-46C1-18DD-B846-C29C614F753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A18A43F-80BE-0CD6-2141-853392EF89C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2783-FE4B-5F5E-546C-4AC1CF5E956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8A200B0-AE9B-0492-D5C7-02825A7BC27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AF30CB4-93BC-AFD0-5856-7B80181EE972}"/>
                </a:ext>
              </a:extLst>
            </p:cNvPr>
            <p:cNvGrpSpPr/>
            <p:nvPr/>
          </p:nvGrpSpPr>
          <p:grpSpPr>
            <a:xfrm rot="5400000">
              <a:off x="5191473" y="4350679"/>
              <a:ext cx="846711" cy="120960"/>
              <a:chOff x="6410528" y="2453738"/>
              <a:chExt cx="2451365" cy="35019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E0D8163-41BA-246F-4CB0-E89AD4A59D55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BA58A1B-474B-AA96-1642-8EE380ED873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E416B15-7230-6253-ADBB-790CEA8BDCF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BC45FA-681A-2225-3418-39E4A5CE1F0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134AAF3-BDE3-1A5F-1CC3-E161FBA23EE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720E65C-E2D9-3C78-A66B-AF40FE2BE303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E4C303-C484-4F01-3232-01C45E921A5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FCDFB24-BCDC-F7AE-C0EA-98746BE7E86A}"/>
                </a:ext>
              </a:extLst>
            </p:cNvPr>
            <p:cNvGrpSpPr/>
            <p:nvPr/>
          </p:nvGrpSpPr>
          <p:grpSpPr>
            <a:xfrm>
              <a:off x="5737187" y="4387252"/>
              <a:ext cx="217701" cy="47812"/>
              <a:chOff x="1367642" y="3424632"/>
              <a:chExt cx="217701" cy="4781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390478F-0666-771F-DCE0-738D3B759DD2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5872AF3-F0F4-BEF6-0B79-53E9B463FAB0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26F3036-B3F6-C794-1A1E-D9CB7FD10762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A416424-AB3F-E637-CD35-BFA1B4A3D633}"/>
              </a:ext>
            </a:extLst>
          </p:cNvPr>
          <p:cNvGrpSpPr/>
          <p:nvPr/>
        </p:nvGrpSpPr>
        <p:grpSpPr>
          <a:xfrm>
            <a:off x="2844165" y="4569521"/>
            <a:ext cx="791518" cy="846704"/>
            <a:chOff x="8362909" y="4140203"/>
            <a:chExt cx="791518" cy="846704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499D3C-BE5F-8131-F311-11830B93F74A}"/>
                </a:ext>
              </a:extLst>
            </p:cNvPr>
            <p:cNvGrpSpPr/>
            <p:nvPr/>
          </p:nvGrpSpPr>
          <p:grpSpPr>
            <a:xfrm rot="5400000">
              <a:off x="8000036" y="4503076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25759B5-38EC-A50B-1B70-D9EA7AE582F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A48A246-E0E3-6126-5BB3-149BF1605BA7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6FBDF0D-6C54-A3D4-62AC-25813CFA35F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4AA54D7-6861-02F9-4DAF-003E8F181BD0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146DE02-04CA-55D4-4FA4-229ED3802F2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FDC3334-5AC2-4F18-C961-2597CFCBEBE5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008F483-22C3-2778-F6A0-8E9D4915F4B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8D7CA18-9A03-F0A4-0000-31DD46A091F9}"/>
                </a:ext>
              </a:extLst>
            </p:cNvPr>
            <p:cNvGrpSpPr/>
            <p:nvPr/>
          </p:nvGrpSpPr>
          <p:grpSpPr>
            <a:xfrm rot="5400000">
              <a:off x="8434376" y="4503076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B22958D-3F74-43DC-070A-E3891C66447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183626-1658-C097-F5A3-3AA60A1FAA57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60E7E3B-24B4-869F-0CAC-67E48A10B82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DC835E5-E7A1-F18D-4284-F8A0FE7A9D91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BF7DC06-34DF-D92C-395F-02AD4F072A8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AE8A679-7754-EA9B-0C34-4A8C52D00FB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CFAE3DD-8AAC-C480-B4C4-73696EED93F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33C7792-7EEB-63CE-7C92-5629CAF561B0}"/>
                </a:ext>
              </a:extLst>
            </p:cNvPr>
            <p:cNvGrpSpPr/>
            <p:nvPr/>
          </p:nvGrpSpPr>
          <p:grpSpPr>
            <a:xfrm rot="5400000">
              <a:off x="8670596" y="4503076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82C7E5-C49A-4E8F-3FEE-4F4ED8945C7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805EAA-906F-EDD9-DAB9-AF93BAA6DF0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802ED6C-D574-43FB-C05A-96FB453615E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8468911-A55D-C1CE-28AF-C8374F9F90D4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52957F3-AD5D-7F95-025F-BDB5442182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AD06C1-0261-674A-FBA6-AA3C85F1DE0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C483311-016F-BBEC-3185-B451D7DBEC9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6268476-53E6-0F25-0756-3014A503F38B}"/>
                </a:ext>
              </a:extLst>
            </p:cNvPr>
            <p:cNvGrpSpPr/>
            <p:nvPr/>
          </p:nvGrpSpPr>
          <p:grpSpPr>
            <a:xfrm>
              <a:off x="8526107" y="4539647"/>
              <a:ext cx="217701" cy="47812"/>
              <a:chOff x="1367642" y="3424632"/>
              <a:chExt cx="217701" cy="4781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C39069D-B7BC-F540-9B6D-8D6CF088BFDC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23AC51A-0020-CDE3-BBE1-F2533C85629B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97FB21E-E8D2-7B2C-5C32-4EC31298D0D6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78666642-32AD-0B2E-EA1C-EEFAB18DAFEB}"/>
              </a:ext>
            </a:extLst>
          </p:cNvPr>
          <p:cNvGrpSpPr/>
          <p:nvPr/>
        </p:nvGrpSpPr>
        <p:grpSpPr>
          <a:xfrm>
            <a:off x="5105312" y="1335361"/>
            <a:ext cx="802458" cy="3746897"/>
            <a:chOff x="5105312" y="1335361"/>
            <a:chExt cx="802458" cy="3746897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931B3821-9B0E-5FF6-8288-5D80349598DC}"/>
                </a:ext>
              </a:extLst>
            </p:cNvPr>
            <p:cNvGrpSpPr/>
            <p:nvPr/>
          </p:nvGrpSpPr>
          <p:grpSpPr>
            <a:xfrm>
              <a:off x="5105312" y="1335361"/>
              <a:ext cx="798348" cy="847757"/>
              <a:chOff x="2566524" y="5079691"/>
              <a:chExt cx="798348" cy="847757"/>
            </a:xfrm>
          </p:grpSpPr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ADE95068-5AA0-7281-5F1A-C80FBEA3F933}"/>
                  </a:ext>
                </a:extLst>
              </p:cNvPr>
              <p:cNvGrpSpPr/>
              <p:nvPr/>
            </p:nvGrpSpPr>
            <p:grpSpPr>
              <a:xfrm rot="5400000" flipV="1">
                <a:off x="2881037" y="5442566"/>
                <a:ext cx="846710" cy="120960"/>
                <a:chOff x="1051128" y="2206091"/>
                <a:chExt cx="2451365" cy="350198"/>
              </a:xfrm>
            </p:grpSpPr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773B1834-133F-8EFC-18A5-3A08ADF37A0C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2B007EB6-4640-9551-01D0-7E1B3CD9556C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A7DEDB3C-CE71-5CC6-440B-C71E810BE350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57757B02-309D-8DAF-E4A8-98F07F9D262B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B8891EAB-DD55-FC1C-5329-AE2D51E198D9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C1AB7D2D-FD84-4723-DC58-13263234A9E3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65D4F713-3A96-C9EB-9404-3A752FF99DF5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4370083C-4A44-EFC4-067F-123703E3A27D}"/>
                  </a:ext>
                </a:extLst>
              </p:cNvPr>
              <p:cNvSpPr/>
              <p:nvPr/>
            </p:nvSpPr>
            <p:spPr>
              <a:xfrm rot="5400000" flipV="1">
                <a:off x="3010782" y="5080738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A208FA36-1453-C1E5-5439-D183EA13E5F0}"/>
                  </a:ext>
                </a:extLst>
              </p:cNvPr>
              <p:cNvSpPr/>
              <p:nvPr/>
            </p:nvSpPr>
            <p:spPr>
              <a:xfrm rot="5400000" flipV="1">
                <a:off x="3010782" y="5201696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7D7D7CE0-861E-9796-C5F0-9FA76C720BC8}"/>
                  </a:ext>
                </a:extLst>
              </p:cNvPr>
              <p:cNvSpPr/>
              <p:nvPr/>
            </p:nvSpPr>
            <p:spPr>
              <a:xfrm rot="5400000" flipV="1">
                <a:off x="3010782" y="5322655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DA906857-DDB5-DB8B-F745-68F188C4A8FD}"/>
                  </a:ext>
                </a:extLst>
              </p:cNvPr>
              <p:cNvSpPr/>
              <p:nvPr/>
            </p:nvSpPr>
            <p:spPr>
              <a:xfrm rot="5400000" flipV="1">
                <a:off x="3010782" y="5443614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E726ADAF-2520-B3DC-29C4-FAD82FF1E4B1}"/>
                  </a:ext>
                </a:extLst>
              </p:cNvPr>
              <p:cNvSpPr/>
              <p:nvPr/>
            </p:nvSpPr>
            <p:spPr>
              <a:xfrm rot="5400000" flipV="1">
                <a:off x="3010782" y="5564572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26DBE464-E9F3-FD2A-3E6F-6AFF6FF364D7}"/>
                  </a:ext>
                </a:extLst>
              </p:cNvPr>
              <p:cNvSpPr/>
              <p:nvPr/>
            </p:nvSpPr>
            <p:spPr>
              <a:xfrm rot="5400000" flipV="1">
                <a:off x="3010782" y="5685531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176BB3CF-DA76-FBB3-69A5-E2421F0D34B9}"/>
                  </a:ext>
                </a:extLst>
              </p:cNvPr>
              <p:cNvSpPr/>
              <p:nvPr/>
            </p:nvSpPr>
            <p:spPr>
              <a:xfrm rot="5400000" flipV="1">
                <a:off x="3010781" y="5806489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FD2BEBEB-1F5C-3FDB-E1F8-B78F9C363488}"/>
                  </a:ext>
                </a:extLst>
              </p:cNvPr>
              <p:cNvSpPr/>
              <p:nvPr/>
            </p:nvSpPr>
            <p:spPr>
              <a:xfrm rot="5400000" flipV="1">
                <a:off x="2566525" y="5080738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E10EBD87-FACF-13FB-82A4-3A65020C1280}"/>
                  </a:ext>
                </a:extLst>
              </p:cNvPr>
              <p:cNvSpPr/>
              <p:nvPr/>
            </p:nvSpPr>
            <p:spPr>
              <a:xfrm rot="5400000" flipV="1">
                <a:off x="2566525" y="5201696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CF5E6DE1-EC8E-A45C-8A20-5DB6EEC5B7D4}"/>
                  </a:ext>
                </a:extLst>
              </p:cNvPr>
              <p:cNvSpPr/>
              <p:nvPr/>
            </p:nvSpPr>
            <p:spPr>
              <a:xfrm rot="5400000" flipV="1">
                <a:off x="2566525" y="5322655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589BF900-1558-7124-7F0A-D03B499B8DF6}"/>
                  </a:ext>
                </a:extLst>
              </p:cNvPr>
              <p:cNvSpPr/>
              <p:nvPr/>
            </p:nvSpPr>
            <p:spPr>
              <a:xfrm rot="5400000" flipV="1">
                <a:off x="2566525" y="5443614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5B00D0E-338F-6945-921E-63F5F142DD30}"/>
                  </a:ext>
                </a:extLst>
              </p:cNvPr>
              <p:cNvSpPr/>
              <p:nvPr/>
            </p:nvSpPr>
            <p:spPr>
              <a:xfrm rot="5400000" flipV="1">
                <a:off x="2566525" y="5564572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26C30545-EA53-CD0F-6955-A5FD4B6DD0AF}"/>
                  </a:ext>
                </a:extLst>
              </p:cNvPr>
              <p:cNvSpPr/>
              <p:nvPr/>
            </p:nvSpPr>
            <p:spPr>
              <a:xfrm rot="5400000" flipV="1">
                <a:off x="2566525" y="56855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0BF34E15-33A7-DE64-7904-9F64E7148B38}"/>
                  </a:ext>
                </a:extLst>
              </p:cNvPr>
              <p:cNvSpPr/>
              <p:nvPr/>
            </p:nvSpPr>
            <p:spPr>
              <a:xfrm rot="5400000" flipV="1">
                <a:off x="2566524" y="5806489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6F87F02D-89EB-C06B-5155-07B649E2BAF9}"/>
                  </a:ext>
                </a:extLst>
              </p:cNvPr>
              <p:cNvGrpSpPr/>
              <p:nvPr/>
            </p:nvGrpSpPr>
            <p:grpSpPr>
              <a:xfrm>
                <a:off x="2740282" y="5480187"/>
                <a:ext cx="217701" cy="47812"/>
                <a:chOff x="1367642" y="3424632"/>
                <a:chExt cx="217701" cy="47812"/>
              </a:xfrm>
            </p:grpSpPr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C89BDA2D-C931-36FE-3DC2-55A5B3EE6B98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643D09B1-5443-7BD2-6FFA-970AA1B546C0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735478C8-19A8-EF68-36DB-4F1241331004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E6D3A126-6A39-EBA0-8E56-E6EDD47C85FE}"/>
                </a:ext>
              </a:extLst>
            </p:cNvPr>
            <p:cNvGrpSpPr/>
            <p:nvPr/>
          </p:nvGrpSpPr>
          <p:grpSpPr>
            <a:xfrm>
              <a:off x="5105312" y="2900277"/>
              <a:ext cx="798349" cy="846712"/>
              <a:chOff x="5554349" y="3987802"/>
              <a:chExt cx="798349" cy="846712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CEF6D896-330E-5AC3-8946-8241F736D58E}"/>
                  </a:ext>
                </a:extLst>
              </p:cNvPr>
              <p:cNvGrpSpPr/>
              <p:nvPr/>
            </p:nvGrpSpPr>
            <p:grpSpPr>
              <a:xfrm rot="5400000">
                <a:off x="5635731" y="4350679"/>
                <a:ext cx="846711" cy="120960"/>
                <a:chOff x="6410528" y="2453738"/>
                <a:chExt cx="2451365" cy="350198"/>
              </a:xfrm>
            </p:grpSpPr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3BBA7BB8-0C74-66FD-7CC6-E4BB4A364F8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13A85536-4949-D495-68DD-D195E8D28770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84EEC19C-FB5F-CCA9-4BE8-4CD136ED53A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BDDAE2E1-66DB-F098-C599-CD3BEE440F2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0F982E75-D776-5C4E-6739-2BFB52721BA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B551A9CF-43A1-E79A-FF2C-6D116FCB519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1D97EC94-140D-F83C-F4E0-173F943138AA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4612C767-334A-C31E-1F77-EA0913554CDE}"/>
                  </a:ext>
                </a:extLst>
              </p:cNvPr>
              <p:cNvGrpSpPr/>
              <p:nvPr/>
            </p:nvGrpSpPr>
            <p:grpSpPr>
              <a:xfrm rot="5400000">
                <a:off x="5868862" y="4350678"/>
                <a:ext cx="846711" cy="120960"/>
                <a:chOff x="6410528" y="2453738"/>
                <a:chExt cx="2451365" cy="350198"/>
              </a:xfrm>
            </p:grpSpPr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E88998AC-7CB7-60EC-D0A3-1F5F0D5EBF4F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4029515A-870E-B0E0-DFD5-A5F146B9339E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5948D36A-0C30-B69B-258E-E392CF897529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94A8FF5D-152B-57A9-FD10-2FCFBC508A9F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2F73DCDA-300D-DD7D-824D-AEA1E00332BE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64B3C381-5D7A-81EC-D279-8C65C0C7360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A841A6DF-5F79-CEFC-B203-101369C0C20C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05A1C7BC-9E95-5429-C26C-F5E61455C3B9}"/>
                  </a:ext>
                </a:extLst>
              </p:cNvPr>
              <p:cNvGrpSpPr/>
              <p:nvPr/>
            </p:nvGrpSpPr>
            <p:grpSpPr>
              <a:xfrm rot="5400000">
                <a:off x="5191473" y="4350679"/>
                <a:ext cx="846711" cy="120960"/>
                <a:chOff x="6410528" y="2453738"/>
                <a:chExt cx="2451365" cy="350198"/>
              </a:xfrm>
            </p:grpSpPr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4CB69CE9-8CB3-8D4D-B27A-627389B2121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F1136AD-8AD3-3ADC-5726-F1BB52B7B6F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1DEB9CC3-2D2A-DDD3-CD26-AC9C03E5E151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CFE7A331-4678-39E3-FFCD-2BEADD4BEB27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F2660115-2777-48C4-972E-0AA1BD1F9AE8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BA426B2B-D946-35A4-70A2-2CAC5533A4DF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648498B4-43F1-456F-2D60-60E01E979A9E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1F6443D8-8F17-711A-8464-EE6866599C10}"/>
                  </a:ext>
                </a:extLst>
              </p:cNvPr>
              <p:cNvGrpSpPr/>
              <p:nvPr/>
            </p:nvGrpSpPr>
            <p:grpSpPr>
              <a:xfrm>
                <a:off x="5737187" y="4387252"/>
                <a:ext cx="217701" cy="47812"/>
                <a:chOff x="1367642" y="3424632"/>
                <a:chExt cx="217701" cy="47812"/>
              </a:xfrm>
            </p:grpSpPr>
            <p:sp>
              <p:nvSpPr>
                <p:cNvPr id="379" name="椭圆 378">
                  <a:extLst>
                    <a:ext uri="{FF2B5EF4-FFF2-40B4-BE49-F238E27FC236}">
                      <a16:creationId xmlns:a16="http://schemas.microsoft.com/office/drawing/2014/main" id="{DED739D5-55A0-E113-9BE7-E41ECEE540E4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0793CEA9-BDF7-D9BC-B06B-D209C26C8EF8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1F68E5B9-8171-79CE-C096-A1ECC9834DC4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BFACD77A-484C-634F-805D-3DB1931949C3}"/>
                </a:ext>
              </a:extLst>
            </p:cNvPr>
            <p:cNvGrpSpPr/>
            <p:nvPr/>
          </p:nvGrpSpPr>
          <p:grpSpPr>
            <a:xfrm>
              <a:off x="5116252" y="4235554"/>
              <a:ext cx="791518" cy="846704"/>
              <a:chOff x="8362909" y="4140203"/>
              <a:chExt cx="791518" cy="846704"/>
            </a:xfrm>
          </p:grpSpPr>
          <p:grpSp>
            <p:nvGrpSpPr>
              <p:cNvPr id="404" name="组合 403">
                <a:extLst>
                  <a:ext uri="{FF2B5EF4-FFF2-40B4-BE49-F238E27FC236}">
                    <a16:creationId xmlns:a16="http://schemas.microsoft.com/office/drawing/2014/main" id="{2D9EFC9F-2B0C-5BD0-F47B-066E8E3C06B1}"/>
                  </a:ext>
                </a:extLst>
              </p:cNvPr>
              <p:cNvGrpSpPr/>
              <p:nvPr/>
            </p:nvGrpSpPr>
            <p:grpSpPr>
              <a:xfrm rot="5400000">
                <a:off x="800003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57D06927-77D2-4EEF-EAAC-3684ED749B73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2631EF83-B9C7-7CD4-1AC2-1035AFA89BBC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51546F2D-9713-996F-3359-79C0405CF721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385830F0-3C10-EC12-3D0A-02641F620D5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1E21A94A-52E1-1152-78C5-2133456611A2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70EF8F4C-3C78-7B9F-E656-F36A85FF4116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DF5831F1-1D10-15FD-7325-2A2F32DF5893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>
                <a:extLst>
                  <a:ext uri="{FF2B5EF4-FFF2-40B4-BE49-F238E27FC236}">
                    <a16:creationId xmlns:a16="http://schemas.microsoft.com/office/drawing/2014/main" id="{C2EEA296-9C42-C12A-E6D1-D386F6DDE565}"/>
                  </a:ext>
                </a:extLst>
              </p:cNvPr>
              <p:cNvGrpSpPr/>
              <p:nvPr/>
            </p:nvGrpSpPr>
            <p:grpSpPr>
              <a:xfrm rot="5400000">
                <a:off x="843437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80511A28-6C7B-6A21-BB1E-AD71508C527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DDF6DB6F-AA8F-73B2-A71D-FFC958DC25AA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0BBD2979-FD5A-9841-C979-94E073522BE1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57FAE0C7-0601-03DD-0192-59B216A98039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63AB6A53-9431-8A63-C932-FF8019F1644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E5BCD933-F264-23D4-52A4-E3BBBCB6A6DE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5D03B6DD-4277-EBB6-07AB-29E4BE35E5E7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>
                <a:extLst>
                  <a:ext uri="{FF2B5EF4-FFF2-40B4-BE49-F238E27FC236}">
                    <a16:creationId xmlns:a16="http://schemas.microsoft.com/office/drawing/2014/main" id="{E088EDB9-ED0E-7DE0-3EE3-9607D92D30AC}"/>
                  </a:ext>
                </a:extLst>
              </p:cNvPr>
              <p:cNvGrpSpPr/>
              <p:nvPr/>
            </p:nvGrpSpPr>
            <p:grpSpPr>
              <a:xfrm rot="5400000">
                <a:off x="867059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08B1A7FA-BFBA-50F6-5EB5-4F4092C7D314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69AA86C4-46C6-280B-BA19-1E524CAA079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320BD937-67DC-B7FB-89A4-13F2C3E66AEA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A6A32D3E-0943-0481-E598-D3D392FDEF13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AAD1C43D-431D-339D-E296-B52529336FDE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ED6A755F-70D4-8234-037E-92604E64EC21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74332859-37FD-3220-1706-14D91EFFFC00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01E15598-3AD8-907D-5AE6-4B17C88F92B3}"/>
                  </a:ext>
                </a:extLst>
              </p:cNvPr>
              <p:cNvGrpSpPr/>
              <p:nvPr/>
            </p:nvGrpSpPr>
            <p:grpSpPr>
              <a:xfrm>
                <a:off x="8526107" y="4539647"/>
                <a:ext cx="217701" cy="47812"/>
                <a:chOff x="1367642" y="3424632"/>
                <a:chExt cx="217701" cy="47812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49EE0EB4-6263-5B99-8782-5BD7FD3DE53E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FB008D6C-FD39-5CB7-C4B2-CC39119ABACE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6A9160A6-DDA9-6123-266D-34FFB27CEF90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79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19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8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0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7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4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24FA94-EAED-4D32-F5F4-35B7BDED53D5}"/>
              </a:ext>
            </a:extLst>
          </p:cNvPr>
          <p:cNvSpPr/>
          <p:nvPr/>
        </p:nvSpPr>
        <p:spPr>
          <a:xfrm>
            <a:off x="2149813" y="468643"/>
            <a:ext cx="2601558" cy="3101408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BE12F8-152C-A6C9-A998-19514867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88" y="983534"/>
            <a:ext cx="1916503" cy="27413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51A723-15F6-501A-B3AC-EC5C18A96335}"/>
              </a:ext>
            </a:extLst>
          </p:cNvPr>
          <p:cNvSpPr txBox="1"/>
          <p:nvPr/>
        </p:nvSpPr>
        <p:spPr>
          <a:xfrm>
            <a:off x="2541873" y="1726960"/>
            <a:ext cx="181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Fusion</a:t>
            </a:r>
            <a:endParaRPr lang="zh-CN" altLang="en-US" sz="3200" b="1" dirty="0">
              <a:ln w="6600">
                <a:solidFill>
                  <a:srgbClr val="B4978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020807-2613-A3A1-160F-CEF0633A51E0}"/>
              </a:ext>
            </a:extLst>
          </p:cNvPr>
          <p:cNvSpPr txBox="1"/>
          <p:nvPr/>
        </p:nvSpPr>
        <p:spPr>
          <a:xfrm>
            <a:off x="371221" y="5551593"/>
            <a:ext cx="8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concat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944" y="5076611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769" y="5014034"/>
            <a:ext cx="646893" cy="5989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DE3E465-94DE-0A5F-EE5F-83D8CE04CE2D}"/>
              </a:ext>
            </a:extLst>
          </p:cNvPr>
          <p:cNvSpPr txBox="1"/>
          <p:nvPr/>
        </p:nvSpPr>
        <p:spPr>
          <a:xfrm>
            <a:off x="2348501" y="5642341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transformer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D544CBD-37A5-D019-A5DB-237B46CDE2C0}"/>
              </a:ext>
            </a:extLst>
          </p:cNvPr>
          <p:cNvGrpSpPr/>
          <p:nvPr/>
        </p:nvGrpSpPr>
        <p:grpSpPr>
          <a:xfrm>
            <a:off x="2595058" y="2447968"/>
            <a:ext cx="1711069" cy="990145"/>
            <a:chOff x="4665143" y="5014034"/>
            <a:chExt cx="1711069" cy="990145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EE0A632D-0667-2672-A2F9-7B988419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97231" y="5014034"/>
              <a:ext cx="646893" cy="59897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7BB974-0548-549F-13C9-4D3BA08649F5}"/>
                </a:ext>
              </a:extLst>
            </p:cNvPr>
            <p:cNvSpPr txBox="1"/>
            <p:nvPr/>
          </p:nvSpPr>
          <p:spPr>
            <a:xfrm>
              <a:off x="4665143" y="5604069"/>
              <a:ext cx="1711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6419" y="4897722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74013" y="5656274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27668B0-F749-F5FE-D397-EA8CD0491865}"/>
              </a:ext>
            </a:extLst>
          </p:cNvPr>
          <p:cNvSpPr txBox="1"/>
          <p:nvPr/>
        </p:nvSpPr>
        <p:spPr>
          <a:xfrm>
            <a:off x="9719371" y="5420625"/>
            <a:ext cx="8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gate</a:t>
            </a:r>
            <a:endParaRPr lang="zh-CN" altLang="en-US" sz="1600" b="1" dirty="0">
              <a:ln w="10160">
                <a:solidFill>
                  <a:srgbClr val="71778A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840" y="4942797"/>
            <a:ext cx="475200" cy="475200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4E116F21-179B-6D7A-D603-7934B3C42200}"/>
              </a:ext>
            </a:extLst>
          </p:cNvPr>
          <p:cNvGrpSpPr/>
          <p:nvPr/>
        </p:nvGrpSpPr>
        <p:grpSpPr>
          <a:xfrm>
            <a:off x="8645802" y="4972811"/>
            <a:ext cx="846429" cy="813536"/>
            <a:chOff x="1303384" y="5076611"/>
            <a:chExt cx="846429" cy="813536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7E5BD35-2CFD-3897-F684-7188D8298290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C1D9BFDA-6F29-5C62-79EC-91AC25B9C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5D1B972-7B25-062E-C67A-488EB6FFB106}"/>
              </a:ext>
            </a:extLst>
          </p:cNvPr>
          <p:cNvGrpSpPr/>
          <p:nvPr/>
        </p:nvGrpSpPr>
        <p:grpSpPr>
          <a:xfrm>
            <a:off x="10712775" y="4848327"/>
            <a:ext cx="1139988" cy="994226"/>
            <a:chOff x="10810743" y="3460926"/>
            <a:chExt cx="846429" cy="816382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2D37643-D59B-FEDE-85BF-F42135B95B92}"/>
                </a:ext>
              </a:extLst>
            </p:cNvPr>
            <p:cNvSpPr txBox="1"/>
            <p:nvPr/>
          </p:nvSpPr>
          <p:spPr>
            <a:xfrm>
              <a:off x="10810743" y="3938754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gate</a:t>
              </a:r>
              <a:endParaRPr lang="zh-CN" altLang="en-US" sz="20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281CF6A5-E100-B143-ACAC-A48B79477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96358" y="3460926"/>
              <a:ext cx="475200" cy="47520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CD6C53-E1BC-F4B2-D6C3-D6C2096C53DF}"/>
              </a:ext>
            </a:extLst>
          </p:cNvPr>
          <p:cNvGrpSpPr/>
          <p:nvPr/>
        </p:nvGrpSpPr>
        <p:grpSpPr>
          <a:xfrm>
            <a:off x="3859461" y="5028393"/>
            <a:ext cx="1711069" cy="990145"/>
            <a:chOff x="4665143" y="5014034"/>
            <a:chExt cx="1711069" cy="990145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FC2EBB08-80A5-E664-D899-6D9809F2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97231" y="5014034"/>
              <a:ext cx="646893" cy="59897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E39CE8-DB25-4421-6AF8-A44DC8D5BFA9}"/>
                </a:ext>
              </a:extLst>
            </p:cNvPr>
            <p:cNvSpPr txBox="1"/>
            <p:nvPr/>
          </p:nvSpPr>
          <p:spPr>
            <a:xfrm>
              <a:off x="4665143" y="5604069"/>
              <a:ext cx="1711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64DAA8E-0C6A-8374-7A85-234363D20204}"/>
              </a:ext>
            </a:extLst>
          </p:cNvPr>
          <p:cNvGrpSpPr/>
          <p:nvPr/>
        </p:nvGrpSpPr>
        <p:grpSpPr>
          <a:xfrm>
            <a:off x="1229089" y="5056213"/>
            <a:ext cx="1139988" cy="990760"/>
            <a:chOff x="1303384" y="5076611"/>
            <a:chExt cx="846429" cy="81353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12B3372-CEBA-5D15-9CED-1E62C2C474FF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6CAE610-A7D3-F8D0-E29D-BCF9C952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CE291DD-4634-6098-FE37-C1139AB8FE75}"/>
              </a:ext>
            </a:extLst>
          </p:cNvPr>
          <p:cNvGrpSpPr/>
          <p:nvPr/>
        </p:nvGrpSpPr>
        <p:grpSpPr>
          <a:xfrm>
            <a:off x="3602992" y="719676"/>
            <a:ext cx="1139988" cy="994226"/>
            <a:chOff x="10810743" y="3460926"/>
            <a:chExt cx="846429" cy="81638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75AB5D-BBF6-D082-6DA6-FD439C533105}"/>
                </a:ext>
              </a:extLst>
            </p:cNvPr>
            <p:cNvSpPr txBox="1"/>
            <p:nvPr/>
          </p:nvSpPr>
          <p:spPr>
            <a:xfrm>
              <a:off x="10810743" y="3938754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gate</a:t>
              </a:r>
              <a:endParaRPr lang="zh-CN" altLang="en-US" sz="20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689A974E-DC4A-C9B5-6B4B-DFD1F9E6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96358" y="3460926"/>
              <a:ext cx="475200" cy="4752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9A7C7E-79B4-BF5C-7256-1831C053391A}"/>
              </a:ext>
            </a:extLst>
          </p:cNvPr>
          <p:cNvGrpSpPr/>
          <p:nvPr/>
        </p:nvGrpSpPr>
        <p:grpSpPr>
          <a:xfrm>
            <a:off x="2204624" y="721409"/>
            <a:ext cx="1139988" cy="990760"/>
            <a:chOff x="1303384" y="5076611"/>
            <a:chExt cx="846429" cy="81353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D68C8C-4017-7377-DA5D-527F7FCC69A7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9CE4B955-AA91-15C8-BAB3-B8A2372FA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A26F658-9463-6DA1-8A4C-CDD06DF969CA}"/>
              </a:ext>
            </a:extLst>
          </p:cNvPr>
          <p:cNvGrpSpPr/>
          <p:nvPr/>
        </p:nvGrpSpPr>
        <p:grpSpPr>
          <a:xfrm>
            <a:off x="5509877" y="468792"/>
            <a:ext cx="2601558" cy="3101408"/>
            <a:chOff x="5509877" y="468792"/>
            <a:chExt cx="2601558" cy="3101408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2DD3A6A4-D712-BAF0-910B-CCAE3F996621}"/>
                </a:ext>
              </a:extLst>
            </p:cNvPr>
            <p:cNvSpPr/>
            <p:nvPr/>
          </p:nvSpPr>
          <p:spPr>
            <a:xfrm>
              <a:off x="5509877" y="468792"/>
              <a:ext cx="2601558" cy="3101408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4AEB214-1E15-7F00-EEC0-D604679C058B}"/>
                </a:ext>
              </a:extLst>
            </p:cNvPr>
            <p:cNvSpPr txBox="1"/>
            <p:nvPr/>
          </p:nvSpPr>
          <p:spPr>
            <a:xfrm>
              <a:off x="5901937" y="1727109"/>
              <a:ext cx="1817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Fusion</a:t>
              </a:r>
              <a:endParaRPr lang="zh-CN" altLang="en-US" sz="32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A8E86A9-F6A8-CA56-F27F-FB142DD86133}"/>
                </a:ext>
              </a:extLst>
            </p:cNvPr>
            <p:cNvGrpSpPr/>
            <p:nvPr/>
          </p:nvGrpSpPr>
          <p:grpSpPr>
            <a:xfrm>
              <a:off x="5955122" y="2448117"/>
              <a:ext cx="1711069" cy="990145"/>
              <a:chOff x="4665143" y="5014034"/>
              <a:chExt cx="1711069" cy="990145"/>
            </a:xfrm>
          </p:grpSpPr>
          <p:pic>
            <p:nvPicPr>
              <p:cNvPr id="34" name="图形 33">
                <a:extLst>
                  <a:ext uri="{FF2B5EF4-FFF2-40B4-BE49-F238E27FC236}">
                    <a16:creationId xmlns:a16="http://schemas.microsoft.com/office/drawing/2014/main" id="{C7027E16-DD68-C43F-ABF8-1B87E842F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97231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43055F3-F309-8BC9-CCC4-FE5724A051A1}"/>
                  </a:ext>
                </a:extLst>
              </p:cNvPr>
              <p:cNvSpPr txBox="1"/>
              <p:nvPr/>
            </p:nvSpPr>
            <p:spPr>
              <a:xfrm>
                <a:off x="4665143" y="5604069"/>
                <a:ext cx="1711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4E40A8D-580D-787B-EB9B-3B787A3CB29C}"/>
                </a:ext>
              </a:extLst>
            </p:cNvPr>
            <p:cNvGrpSpPr/>
            <p:nvPr/>
          </p:nvGrpSpPr>
          <p:grpSpPr>
            <a:xfrm>
              <a:off x="6963056" y="719825"/>
              <a:ext cx="1139988" cy="994226"/>
              <a:chOff x="10810743" y="3460926"/>
              <a:chExt cx="846429" cy="81638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2F59AA2-62BC-C880-0937-0EF45ADFA746}"/>
                  </a:ext>
                </a:extLst>
              </p:cNvPr>
              <p:cNvSpPr txBox="1"/>
              <p:nvPr/>
            </p:nvSpPr>
            <p:spPr>
              <a:xfrm>
                <a:off x="10810743" y="3938754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gate</a:t>
                </a:r>
                <a:endParaRPr lang="zh-CN" altLang="en-US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978CC85F-0482-1C5E-791E-73C71145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996358" y="3460926"/>
                <a:ext cx="475200" cy="475200"/>
              </a:xfrm>
              <a:prstGeom prst="rect">
                <a:avLst/>
              </a:prstGeom>
            </p:spPr>
          </p:pic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F934AE9-101A-CDBD-6BC2-A9B2F1BE691F}"/>
                </a:ext>
              </a:extLst>
            </p:cNvPr>
            <p:cNvGrpSpPr/>
            <p:nvPr/>
          </p:nvGrpSpPr>
          <p:grpSpPr>
            <a:xfrm>
              <a:off x="5564688" y="721558"/>
              <a:ext cx="1139988" cy="990760"/>
              <a:chOff x="1303384" y="5076611"/>
              <a:chExt cx="846429" cy="813536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737B554-C171-160A-6F20-3851987EDC3C}"/>
                  </a:ext>
                </a:extLst>
              </p:cNvPr>
              <p:cNvSpPr txBox="1"/>
              <p:nvPr/>
            </p:nvSpPr>
            <p:spPr>
              <a:xfrm>
                <a:off x="1303384" y="5551593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concat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3B69EA72-3172-6AF3-11D2-77CD162B1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9107" y="5076611"/>
                <a:ext cx="474982" cy="4749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9BCEE-667E-58F2-9F4E-D6E862B08977}"/>
              </a:ext>
            </a:extLst>
          </p:cNvPr>
          <p:cNvSpPr/>
          <p:nvPr/>
        </p:nvSpPr>
        <p:spPr>
          <a:xfrm>
            <a:off x="2438400" y="2175510"/>
            <a:ext cx="3794760" cy="769620"/>
          </a:xfrm>
          <a:prstGeom prst="roundRect">
            <a:avLst/>
          </a:prstGeom>
          <a:solidFill>
            <a:srgbClr val="F0F5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4DCDAF7-4A15-5E0C-0C6D-F1D1D8CE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2175510"/>
            <a:ext cx="769620" cy="7696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CD7EA-14B8-61E8-DA6D-7977621C5465}"/>
              </a:ext>
            </a:extLst>
          </p:cNvPr>
          <p:cNvSpPr txBox="1"/>
          <p:nvPr/>
        </p:nvSpPr>
        <p:spPr>
          <a:xfrm>
            <a:off x="3208020" y="2287905"/>
            <a:ext cx="288798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>
                  <a:blip r:embed="rId4"/>
                  <a:tile tx="0" ty="0" sx="100000" sy="100000" flip="none" algn="tl"/>
                </a:blipFill>
              </a:rPr>
              <a:t>(h, r, ?) or (?, r, t)</a:t>
            </a:r>
            <a:endParaRPr lang="zh-CN" altLang="en-US" sz="2800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2438400" y="3846196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131949-5EF9-8D02-7207-4B9341952E82}"/>
              </a:ext>
            </a:extLst>
          </p:cNvPr>
          <p:cNvSpPr/>
          <p:nvPr/>
        </p:nvSpPr>
        <p:spPr>
          <a:xfrm>
            <a:off x="2412460" y="1392770"/>
            <a:ext cx="2601558" cy="3101408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34A99D-EDBD-E619-76FD-329A8034823A}"/>
              </a:ext>
            </a:extLst>
          </p:cNvPr>
          <p:cNvSpPr/>
          <p:nvPr/>
        </p:nvSpPr>
        <p:spPr>
          <a:xfrm>
            <a:off x="3032604" y="2527975"/>
            <a:ext cx="13612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Triple </a:t>
            </a:r>
          </a:p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Decoder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2DC312-6B1B-BB47-D9A8-B4643E5B7182}"/>
              </a:ext>
            </a:extLst>
          </p:cNvPr>
          <p:cNvGrpSpPr/>
          <p:nvPr/>
        </p:nvGrpSpPr>
        <p:grpSpPr>
          <a:xfrm>
            <a:off x="2857704" y="3429000"/>
            <a:ext cx="1711069" cy="990145"/>
            <a:chOff x="4665143" y="5014034"/>
            <a:chExt cx="1711069" cy="990145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43406070-C52B-F658-4011-151EFA36C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7231" y="5014034"/>
              <a:ext cx="646893" cy="59897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E80B9B-87A4-608B-5E86-A423594FA44E}"/>
                </a:ext>
              </a:extLst>
            </p:cNvPr>
            <p:cNvSpPr txBox="1"/>
            <p:nvPr/>
          </p:nvSpPr>
          <p:spPr>
            <a:xfrm>
              <a:off x="4665143" y="5604069"/>
              <a:ext cx="1711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32D09B-AFED-2CE0-8B21-0D3F1AF147FE}"/>
              </a:ext>
            </a:extLst>
          </p:cNvPr>
          <p:cNvGrpSpPr/>
          <p:nvPr/>
        </p:nvGrpSpPr>
        <p:grpSpPr>
          <a:xfrm>
            <a:off x="6299200" y="1686560"/>
            <a:ext cx="792480" cy="406400"/>
            <a:chOff x="3647440" y="2854960"/>
            <a:chExt cx="1270000" cy="538480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CE6381F-D087-A646-D8CE-7C4A5DDDF460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ABDA77-C3BC-2497-9EA5-63BB4EA52E8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E91F28D-AE95-DDEE-3587-5CC23805F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3495040" y="2702560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4114800" y="2702560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3495040" y="2702560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5212080" y="2702560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3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8" y="2682016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0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4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6" y="1036440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4" y="3734688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1" y="6114791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6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BD0CBE7-048C-B347-6B79-B942DAD11A00}"/>
              </a:ext>
            </a:extLst>
          </p:cNvPr>
          <p:cNvSpPr/>
          <p:nvPr/>
        </p:nvSpPr>
        <p:spPr>
          <a:xfrm>
            <a:off x="661481" y="379379"/>
            <a:ext cx="11011709" cy="6215974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6DB3F4-023C-F92B-8687-B0125B98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10" y="1325880"/>
            <a:ext cx="989484" cy="92202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EC88A-E732-50C2-CEB8-4A5B05ECF256}"/>
              </a:ext>
            </a:extLst>
          </p:cNvPr>
          <p:cNvGrpSpPr/>
          <p:nvPr/>
        </p:nvGrpSpPr>
        <p:grpSpPr>
          <a:xfrm>
            <a:off x="1246105" y="4260839"/>
            <a:ext cx="722930" cy="811005"/>
            <a:chOff x="9835465" y="3560322"/>
            <a:chExt cx="1209475" cy="137484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1EA544E-8019-9EA6-41E3-E04B2FDECA48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AD69C22-3738-BFC4-1A9A-668DE64BC541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A7C38F-A07B-7C82-AB4C-4C2766F6D3E2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798861D-CD17-66AC-1224-98507951676C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53B0C12-1E60-F38D-5E06-D2D845D4AFB8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557D489-DAE9-1205-E942-28E9472CD44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D4C12622-9C99-82BE-7F26-DEDD7F517D3E}"/>
                      </a:ext>
                    </a:extLst>
                  </p:cNvPr>
                  <p:cNvCxnSpPr>
                    <a:stCxn id="25" idx="1"/>
                    <a:endCxn id="2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B558C17-FCFE-67A8-6498-1094BA17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D75D5E1-9163-1BB9-C585-FE12F4293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2FC81F4-0518-DCD7-8609-F7E331A14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960ABDF-9B80-64CD-613F-7F7AE63F5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3294120-029F-509F-A975-4798A1D6F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E44E43-114A-3CCC-B776-2C5B40484D13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10379D-12C5-218E-0211-FF48526BA9E1}"/>
              </a:ext>
            </a:extLst>
          </p:cNvPr>
          <p:cNvGrpSpPr/>
          <p:nvPr/>
        </p:nvGrpSpPr>
        <p:grpSpPr>
          <a:xfrm>
            <a:off x="1135410" y="2925425"/>
            <a:ext cx="855933" cy="685877"/>
            <a:chOff x="6736080" y="4899341"/>
            <a:chExt cx="1397528" cy="1060324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02EB6D6-6F54-DFE4-DC26-273B6DACD020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7E1804-08E7-6CD2-D8FE-35AEDA5C70A4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3DCA273-CDB4-91AA-1235-05BC60D85F50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E73912C-21F6-2B88-8A79-511008D87261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2C9160C-0D4F-6A22-68DE-B6678572FD18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1AE2FDC3-AFD3-AD05-965E-939D7F5C4B09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4CBA879-1C46-1F05-C293-C87EB215D471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9F1CAB8-1927-4B0D-B207-FDCCBBAFC24F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370B4BC-DE9D-841C-C9E6-778403E0D1AC}"/>
              </a:ext>
            </a:extLst>
          </p:cNvPr>
          <p:cNvGrpSpPr/>
          <p:nvPr/>
        </p:nvGrpSpPr>
        <p:grpSpPr>
          <a:xfrm>
            <a:off x="2816466" y="4273830"/>
            <a:ext cx="948751" cy="785022"/>
            <a:chOff x="3254067" y="3967672"/>
            <a:chExt cx="1477953" cy="12977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25921B-9C15-103D-CB4C-420E7E79FEDB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6DAA04D-F2DF-B517-3571-F6969F5FF14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AF2EDC6-1ED3-3F24-C586-3ACF035F49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C16F302-1341-34D0-1CCD-16268B52A4C4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ACD47A6-8403-A3F6-95AD-0ACD0B1CCCE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4A64457-8D2D-AB13-B9BD-5811A0A3679E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8D52DBE-452B-4BD5-70B2-0B3D925DEA69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9C1967-57B2-C7F0-EA71-8F7CE72BF6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AC70C8D3-3BD5-FCC4-4F9C-68BE0BEB2C1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83BC0F3-6EC4-0BE2-E43C-F656D1A6EE0A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B175BC-FE1F-6A61-4E14-01749FA83D3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E4FCCE1-548D-A6C9-DA92-46DFE108ABD6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6AFE662-4F0B-DF85-6DAE-60AB847F1F7C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3203DF-1461-7A3E-CBC4-D56823C79CD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5BDB265-5AEB-B9A0-9CD4-01729C892754}"/>
                </a:ext>
              </a:extLst>
            </p:cNvPr>
            <p:cNvCxnSpPr>
              <a:stCxn id="80" idx="6"/>
              <a:endCxn id="8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23B5E3-EF10-9A3E-21E2-CE5EB8ED2AF8}"/>
                </a:ext>
              </a:extLst>
            </p:cNvPr>
            <p:cNvCxnSpPr>
              <a:stCxn id="81" idx="6"/>
              <a:endCxn id="8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A95748F-F294-2521-0C22-20B810697945}"/>
                </a:ext>
              </a:extLst>
            </p:cNvPr>
            <p:cNvCxnSpPr>
              <a:stCxn id="80" idx="6"/>
              <a:endCxn id="8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F5E453-34B4-AEEF-074D-F68A9D0C82B3}"/>
                </a:ext>
              </a:extLst>
            </p:cNvPr>
            <p:cNvCxnSpPr>
              <a:stCxn id="80" idx="6"/>
              <a:endCxn id="8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791A772-CCF9-ACBF-DCF8-9DAF0244768F}"/>
                </a:ext>
              </a:extLst>
            </p:cNvPr>
            <p:cNvCxnSpPr>
              <a:stCxn id="81" idx="6"/>
              <a:endCxn id="8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5CF500-7F03-A20A-FEC8-B5A01B71281B}"/>
                </a:ext>
              </a:extLst>
            </p:cNvPr>
            <p:cNvCxnSpPr>
              <a:stCxn id="81" idx="6"/>
              <a:endCxn id="8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E31A94-20F1-BDE4-59BE-A9B443CAFC9F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0321D17-DFF5-4019-00CD-7C48B49C83B7}"/>
                </a:ext>
              </a:extLst>
            </p:cNvPr>
            <p:cNvCxnSpPr>
              <a:stCxn id="82" idx="6"/>
              <a:endCxn id="8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DF191FE-8161-11E7-C418-F81AE469D152}"/>
                </a:ext>
              </a:extLst>
            </p:cNvPr>
            <p:cNvCxnSpPr>
              <a:stCxn id="82" idx="6"/>
              <a:endCxn id="8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173AB7A-FE26-331B-BC50-ECE94D49391A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AB17ECC-EFA4-7830-E786-68A67D978AD4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7FD2DE-CF05-DCAD-5E19-F4BCBFE94D4A}"/>
                </a:ext>
              </a:extLst>
            </p:cNvPr>
            <p:cNvCxnSpPr>
              <a:stCxn id="77" idx="2"/>
              <a:endCxn id="8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0FAEB4-71CC-A1B0-B902-1E9917009FCB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A693930-2E78-ED30-1CEF-494C667A21B2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DFD280A-8A1C-8513-AD70-DB93C7ADD70A}"/>
                </a:ext>
              </a:extLst>
            </p:cNvPr>
            <p:cNvCxnSpPr>
              <a:stCxn id="78" idx="2"/>
              <a:endCxn id="8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3393917-67F6-67C7-1E75-5199C0BA3643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E4ADCD9-7BE5-F6CC-2A6E-9FD5383E2CF7}"/>
                </a:ext>
              </a:extLst>
            </p:cNvPr>
            <p:cNvCxnSpPr>
              <a:stCxn id="79" idx="2"/>
              <a:endCxn id="8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F948A68-843B-9141-0D4A-509384CADFDF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19D3FF3-199A-A1DE-C825-2F350899528D}"/>
                </a:ext>
              </a:extLst>
            </p:cNvPr>
            <p:cNvCxnSpPr>
              <a:stCxn id="86" idx="6"/>
              <a:endCxn id="7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B9BCC0D-ACA0-D888-4FDC-B4D4C09F681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3FBE95-8B03-261F-A399-8F4A4F14C261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FFFBD2A2-EFA0-C0B0-AAAD-76E45D4652B7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6B8FD01-B0D0-95C7-1217-1362DF2077F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66D621-6247-B860-D941-0ACA8E28A06A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7D73787-5C8C-C85E-9740-7874AEB843F3}"/>
                </a:ext>
              </a:extLst>
            </p:cNvPr>
            <p:cNvCxnSpPr>
              <a:stCxn id="77" idx="6"/>
              <a:endCxn id="7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411443A-6B10-8993-6251-7C00581857C5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C76C73A-C4F8-2968-B954-682811D19F6C}"/>
                </a:ext>
              </a:extLst>
            </p:cNvPr>
            <p:cNvCxnSpPr>
              <a:stCxn id="78" idx="6"/>
              <a:endCxn id="7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0589767-7B6C-54E3-0996-2BE569AB22F3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CC124FF-0822-8611-A9ED-2C0FE36C37E8}"/>
                </a:ext>
              </a:extLst>
            </p:cNvPr>
            <p:cNvCxnSpPr>
              <a:stCxn id="76" idx="6"/>
              <a:endCxn id="7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AD6E9A0-D34E-4885-B9A0-9A9EB3CFB05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7B4BE5B-3FF2-8EC8-0FFA-A351F1A2E7C1}"/>
                </a:ext>
              </a:extLst>
            </p:cNvPr>
            <p:cNvCxnSpPr>
              <a:stCxn id="79" idx="6"/>
              <a:endCxn id="7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5E1A9E2-3E82-751B-30D5-BDCC2DD86D6B}"/>
                </a:ext>
              </a:extLst>
            </p:cNvPr>
            <p:cNvCxnSpPr>
              <a:stCxn id="76" idx="6"/>
              <a:endCxn id="7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EF2B4DD-CCED-3BD0-B546-C4C3A7BE924B}"/>
                </a:ext>
              </a:extLst>
            </p:cNvPr>
            <p:cNvCxnSpPr>
              <a:stCxn id="78" idx="6"/>
              <a:endCxn id="7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C42C95B-E015-E5D4-3615-6C95097EA740}"/>
                </a:ext>
              </a:extLst>
            </p:cNvPr>
            <p:cNvCxnSpPr>
              <a:stCxn id="7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6630F2C-FB5C-2798-8804-B207CF3C6C7E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9D32A7-7B5F-151E-D179-92240D6D1521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E36C5D54-45EC-24F6-0881-E87995AFE391}"/>
              </a:ext>
            </a:extLst>
          </p:cNvPr>
          <p:cNvGrpSpPr/>
          <p:nvPr/>
        </p:nvGrpSpPr>
        <p:grpSpPr>
          <a:xfrm>
            <a:off x="2813270" y="2876777"/>
            <a:ext cx="944735" cy="783172"/>
            <a:chOff x="7787967" y="3970614"/>
            <a:chExt cx="1477953" cy="1297748"/>
          </a:xfrm>
        </p:grpSpPr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4C295A4-EB2F-DCDE-A67F-76C599C86C5E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0D57C69F-952B-5030-50B9-4B5D52FF626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8F9F3913-851F-1869-52B1-FE2F1191EBC8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E7CC39A9-FC56-78C4-A6B4-501EE772B492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55CAAA04-4C6A-6354-133C-DCCC636E21E3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17A8AAE2-CAF9-DA60-7E53-64369ED92708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74821881-78E2-124B-1291-AEAE249BD38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7B471C00-E3C3-FD52-7B8F-6A3A7817D8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CF4E5D16-E6E7-BA0A-8C8B-70090AECF59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0C4DE42A-241A-BC80-C774-3DDC84730E62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31FCBEFD-29AD-3017-3477-4402F619BAA6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02E5D5C-9267-ACB0-3027-508D0FDA6AAD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0661FD61-F011-9F79-2265-2E22E82C132E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5870210C-F16D-3C3E-0688-EAD6BBCD72EF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0DB2C855-6C4F-9045-E401-F493507E1032}"/>
                </a:ext>
              </a:extLst>
            </p:cNvPr>
            <p:cNvCxnSpPr>
              <a:stCxn id="336" idx="6"/>
              <a:endCxn id="340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314A6F91-30F3-5F7C-F73C-8017F95B46B5}"/>
                </a:ext>
              </a:extLst>
            </p:cNvPr>
            <p:cNvCxnSpPr>
              <a:stCxn id="337" idx="6"/>
              <a:endCxn id="340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D9C47EB1-FE6D-ED45-3E95-136211B815E3}"/>
                </a:ext>
              </a:extLst>
            </p:cNvPr>
            <p:cNvCxnSpPr>
              <a:stCxn id="336" idx="6"/>
              <a:endCxn id="341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33E022B-3487-4B67-98F8-B98E0F13717F}"/>
                </a:ext>
              </a:extLst>
            </p:cNvPr>
            <p:cNvCxnSpPr>
              <a:stCxn id="336" idx="6"/>
              <a:endCxn id="342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959D46D-A00D-7967-DF28-F3C8B1C1CAFD}"/>
                </a:ext>
              </a:extLst>
            </p:cNvPr>
            <p:cNvCxnSpPr>
              <a:stCxn id="337" idx="6"/>
              <a:endCxn id="341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B71D1004-E557-C903-741A-3E319670FA73}"/>
                </a:ext>
              </a:extLst>
            </p:cNvPr>
            <p:cNvCxnSpPr>
              <a:stCxn id="337" idx="6"/>
              <a:endCxn id="342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C814B8CE-F458-5204-B67E-3C114DCE3C07}"/>
                </a:ext>
              </a:extLst>
            </p:cNvPr>
            <p:cNvCxnSpPr>
              <a:stCxn id="337" idx="6"/>
              <a:endCxn id="339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B317285-8607-1F00-21D5-3BA214779D33}"/>
                </a:ext>
              </a:extLst>
            </p:cNvPr>
            <p:cNvCxnSpPr>
              <a:stCxn id="338" idx="6"/>
              <a:endCxn id="341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6CB4C647-0A9E-C2FD-B5E4-F6B271215433}"/>
                </a:ext>
              </a:extLst>
            </p:cNvPr>
            <p:cNvCxnSpPr>
              <a:stCxn id="338" idx="6"/>
              <a:endCxn id="342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8A0F5481-C574-101C-5004-D70CC37DBA34}"/>
                </a:ext>
              </a:extLst>
            </p:cNvPr>
            <p:cNvCxnSpPr>
              <a:stCxn id="340" idx="6"/>
              <a:endCxn id="333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C8854363-225C-FEB2-60B3-291818F057D9}"/>
                </a:ext>
              </a:extLst>
            </p:cNvPr>
            <p:cNvCxnSpPr>
              <a:stCxn id="340" idx="6"/>
              <a:endCxn id="334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505C7A8A-ED08-DD62-B6A3-0AA44005F9FF}"/>
                </a:ext>
              </a:extLst>
            </p:cNvPr>
            <p:cNvCxnSpPr>
              <a:stCxn id="333" idx="2"/>
              <a:endCxn id="341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C4701E7F-4D11-C897-0D6F-ED163769DEF3}"/>
                </a:ext>
              </a:extLst>
            </p:cNvPr>
            <p:cNvCxnSpPr>
              <a:stCxn id="341" idx="6"/>
              <a:endCxn id="334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A53A7E4C-EDE2-F42A-88A3-257268CE2442}"/>
                </a:ext>
              </a:extLst>
            </p:cNvPr>
            <p:cNvCxnSpPr>
              <a:stCxn id="341" idx="6"/>
              <a:endCxn id="335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A7F1D1A8-CA0B-A667-1A57-EA9BB329A478}"/>
                </a:ext>
              </a:extLst>
            </p:cNvPr>
            <p:cNvCxnSpPr>
              <a:stCxn id="334" idx="2"/>
              <a:endCxn id="342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067198D-F2CA-60AF-B6DE-5FB177D158E3}"/>
                </a:ext>
              </a:extLst>
            </p:cNvPr>
            <p:cNvCxnSpPr>
              <a:stCxn id="342" idx="6"/>
              <a:endCxn id="335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B473F088-D79B-B8F0-03E5-E4ED0C0C6E34}"/>
                </a:ext>
              </a:extLst>
            </p:cNvPr>
            <p:cNvCxnSpPr>
              <a:stCxn id="335" idx="2"/>
              <a:endCxn id="339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9970200C-78B0-39D0-45F5-ED96F10F89C2}"/>
                </a:ext>
              </a:extLst>
            </p:cNvPr>
            <p:cNvCxnSpPr>
              <a:stCxn id="339" idx="6"/>
              <a:endCxn id="332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CF06C34D-DDD4-0B12-AB49-0B602B5EE8DA}"/>
                </a:ext>
              </a:extLst>
            </p:cNvPr>
            <p:cNvCxnSpPr>
              <a:stCxn id="342" idx="6"/>
              <a:endCxn id="332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3940FE16-A810-7DEB-4AF7-69003F4855C6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9350373C-8E93-1D1A-335F-FC64464F7BC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64E680B6-78BD-6E50-7CED-59CB182F9A4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794F4251-E5BA-7D93-9FF2-3A64CB6F5E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14545CE-2CF6-81ED-D80A-01B792D6E631}"/>
                </a:ext>
              </a:extLst>
            </p:cNvPr>
            <p:cNvCxnSpPr>
              <a:stCxn id="338" idx="6"/>
              <a:endCxn id="339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77CC915-E60A-F1FB-DA1B-084B3F8485A4}"/>
                </a:ext>
              </a:extLst>
            </p:cNvPr>
            <p:cNvCxnSpPr>
              <a:stCxn id="333" idx="6"/>
              <a:endCxn id="329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EF6868F0-7C01-9330-2204-7BF3CC87D2A4}"/>
                </a:ext>
              </a:extLst>
            </p:cNvPr>
            <p:cNvCxnSpPr>
              <a:stCxn id="333" idx="6"/>
              <a:endCxn id="330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3A168BF7-BF58-3900-FFE8-646745527B18}"/>
                </a:ext>
              </a:extLst>
            </p:cNvPr>
            <p:cNvCxnSpPr>
              <a:stCxn id="334" idx="6"/>
              <a:endCxn id="330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6D3F2BE-021E-12B9-BF2F-D9D4F8771223}"/>
                </a:ext>
              </a:extLst>
            </p:cNvPr>
            <p:cNvCxnSpPr>
              <a:stCxn id="334" idx="6"/>
              <a:endCxn id="331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64FBE35-92CF-7A55-1397-920B5181169C}"/>
                </a:ext>
              </a:extLst>
            </p:cNvPr>
            <p:cNvCxnSpPr>
              <a:stCxn id="332" idx="6"/>
              <a:endCxn id="331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E234DAF5-CAC7-9A2B-FF51-353BC6C4058E}"/>
                </a:ext>
              </a:extLst>
            </p:cNvPr>
            <p:cNvCxnSpPr>
              <a:stCxn id="335" idx="6"/>
              <a:endCxn id="331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9F4166B-6F0F-3464-DE75-8CCA1202CDB7}"/>
                </a:ext>
              </a:extLst>
            </p:cNvPr>
            <p:cNvCxnSpPr>
              <a:stCxn id="335" idx="6"/>
              <a:endCxn id="330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5B074A4-7521-8343-B3CE-C872EB72A348}"/>
                </a:ext>
              </a:extLst>
            </p:cNvPr>
            <p:cNvCxnSpPr>
              <a:stCxn id="332" idx="6"/>
              <a:endCxn id="330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12DF70EF-1D88-99B7-CE43-2604CC57CCB9}"/>
                </a:ext>
              </a:extLst>
            </p:cNvPr>
            <p:cNvCxnSpPr>
              <a:stCxn id="334" idx="6"/>
              <a:endCxn id="329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312726F9-3A73-24D9-4F92-80E1772B4C11}"/>
                </a:ext>
              </a:extLst>
            </p:cNvPr>
            <p:cNvCxnSpPr>
              <a:stCxn id="329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4E4880C7-18D9-83BE-5343-F30ED3AA8C79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B133BA87-8BB4-03E6-C6FF-F077C3F4CDBF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06" name="图形 605">
            <a:extLst>
              <a:ext uri="{FF2B5EF4-FFF2-40B4-BE49-F238E27FC236}">
                <a16:creationId xmlns:a16="http://schemas.microsoft.com/office/drawing/2014/main" id="{FD327E12-7898-8AFC-0A09-AD3D2185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0659" y="1394379"/>
            <a:ext cx="785022" cy="7850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4B82A8D-FA29-7B13-BAC3-24E6AF6D5EF7}"/>
              </a:ext>
            </a:extLst>
          </p:cNvPr>
          <p:cNvGrpSpPr/>
          <p:nvPr/>
        </p:nvGrpSpPr>
        <p:grpSpPr>
          <a:xfrm>
            <a:off x="2207817" y="1654597"/>
            <a:ext cx="499919" cy="264585"/>
            <a:chOff x="8804907" y="5669287"/>
            <a:chExt cx="1108613" cy="58674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4F5DB05-2540-7ED3-DE65-254048B5969A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BC89505-1F70-D4EE-2264-8950EEB31A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04396FA-6564-E8DA-89C7-BC622FCF612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92D9A5-D525-6606-86C0-99EF1DEDA370}"/>
              </a:ext>
            </a:extLst>
          </p:cNvPr>
          <p:cNvGrpSpPr/>
          <p:nvPr/>
        </p:nvGrpSpPr>
        <p:grpSpPr>
          <a:xfrm>
            <a:off x="2207817" y="3149759"/>
            <a:ext cx="499919" cy="264585"/>
            <a:chOff x="8804907" y="5669287"/>
            <a:chExt cx="1108613" cy="58674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244C2CA-4A50-AA7E-FE6C-9BA8A885623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1E787B5-33DF-B05C-AB9D-AAB5A256530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C03A6B7-8A81-5A6E-AADF-2A69C3061CE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CF88B9-BF1A-393C-BBA7-A82A8D8DF312}"/>
              </a:ext>
            </a:extLst>
          </p:cNvPr>
          <p:cNvGrpSpPr/>
          <p:nvPr/>
        </p:nvGrpSpPr>
        <p:grpSpPr>
          <a:xfrm>
            <a:off x="2207817" y="4478860"/>
            <a:ext cx="499919" cy="264585"/>
            <a:chOff x="8804907" y="5669287"/>
            <a:chExt cx="1108613" cy="586740"/>
          </a:xfrm>
        </p:grpSpPr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159FF9A6-A684-5CB0-D785-50FD252DC8D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68650757-18FF-FCF6-F1D8-89FC0020CB6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2117BE0A-898E-CC2A-BE36-B8AD137538EA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F569E632-A105-2EF6-FE02-3B013E52CE65}"/>
              </a:ext>
            </a:extLst>
          </p:cNvPr>
          <p:cNvGrpSpPr/>
          <p:nvPr/>
        </p:nvGrpSpPr>
        <p:grpSpPr>
          <a:xfrm>
            <a:off x="3991486" y="1674053"/>
            <a:ext cx="499919" cy="264585"/>
            <a:chOff x="8804907" y="5669287"/>
            <a:chExt cx="1108613" cy="586740"/>
          </a:xfrm>
        </p:grpSpPr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34CE44F-26C2-A622-ED62-5111E536307A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5057F90-20C1-B1D4-974C-FE8011EE9105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72FA207-34C4-9C7E-6673-21880719C7B4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CA427ED-B8DF-08FB-3B9B-C831BD74C6AF}"/>
              </a:ext>
            </a:extLst>
          </p:cNvPr>
          <p:cNvGrpSpPr/>
          <p:nvPr/>
        </p:nvGrpSpPr>
        <p:grpSpPr>
          <a:xfrm>
            <a:off x="4010941" y="3149759"/>
            <a:ext cx="499919" cy="264585"/>
            <a:chOff x="8804907" y="5669287"/>
            <a:chExt cx="1108613" cy="586740"/>
          </a:xfrm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403C139-34E0-0BD7-D156-E8F37C9510B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265F366A-7E39-5D6E-DBA8-0AC51C4678C0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AAE9B070-3633-9C35-3C2C-EB1C7E10022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03E1BB2-49BC-D09F-6F5F-3DA53D427225}"/>
              </a:ext>
            </a:extLst>
          </p:cNvPr>
          <p:cNvGrpSpPr/>
          <p:nvPr/>
        </p:nvGrpSpPr>
        <p:grpSpPr>
          <a:xfrm>
            <a:off x="3991486" y="4514529"/>
            <a:ext cx="499919" cy="264585"/>
            <a:chOff x="8804907" y="5669287"/>
            <a:chExt cx="1108613" cy="586740"/>
          </a:xfrm>
        </p:grpSpPr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08C44EA-5B80-AFB6-7925-AE2639C149A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8248572E-F2F0-9797-BC42-9C32A6C5F66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3" name="任意多边形: 形状 512">
              <a:extLst>
                <a:ext uri="{FF2B5EF4-FFF2-40B4-BE49-F238E27FC236}">
                  <a16:creationId xmlns:a16="http://schemas.microsoft.com/office/drawing/2014/main" id="{C5390EC9-D038-9E40-8DF8-45715F066D6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14" name="组合 513">
            <a:extLst>
              <a:ext uri="{FF2B5EF4-FFF2-40B4-BE49-F238E27FC236}">
                <a16:creationId xmlns:a16="http://schemas.microsoft.com/office/drawing/2014/main" id="{F28F7B51-3881-F809-D8A0-5A42FADA5653}"/>
              </a:ext>
            </a:extLst>
          </p:cNvPr>
          <p:cNvGrpSpPr/>
          <p:nvPr/>
        </p:nvGrpSpPr>
        <p:grpSpPr>
          <a:xfrm rot="2445721">
            <a:off x="5896825" y="1755932"/>
            <a:ext cx="541021" cy="293370"/>
            <a:chOff x="5570219" y="2552700"/>
            <a:chExt cx="1082041" cy="586740"/>
          </a:xfrm>
        </p:grpSpPr>
        <p:sp>
          <p:nvSpPr>
            <p:cNvPr id="515" name="箭头: 右 514">
              <a:extLst>
                <a:ext uri="{FF2B5EF4-FFF2-40B4-BE49-F238E27FC236}">
                  <a16:creationId xmlns:a16="http://schemas.microsoft.com/office/drawing/2014/main" id="{7D01FFB1-54C4-3456-BA32-07DA64D4219C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DBB14E68-5265-915D-C8C7-E44BA28551F2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F778FBD0-B7EB-C560-2A2C-232B7FA8BBB2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5E02A8BA-6650-4142-BE14-08853723C123}"/>
              </a:ext>
            </a:extLst>
          </p:cNvPr>
          <p:cNvGrpSpPr/>
          <p:nvPr/>
        </p:nvGrpSpPr>
        <p:grpSpPr>
          <a:xfrm rot="19140000">
            <a:off x="5897100" y="4486165"/>
            <a:ext cx="541021" cy="293370"/>
            <a:chOff x="5570219" y="2552700"/>
            <a:chExt cx="1082041" cy="586740"/>
          </a:xfrm>
        </p:grpSpPr>
        <p:sp>
          <p:nvSpPr>
            <p:cNvPr id="345" name="箭头: 右 344">
              <a:extLst>
                <a:ext uri="{FF2B5EF4-FFF2-40B4-BE49-F238E27FC236}">
                  <a16:creationId xmlns:a16="http://schemas.microsoft.com/office/drawing/2014/main" id="{F8743365-085D-D9BC-7C5C-FD2DF0285325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12B00A4-04F3-BF8A-0C1F-C009C8C31FB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9DD76ABD-F7BF-18BF-4311-42C8E2F6A922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1" name="任意多边形: 形状 610">
            <a:extLst>
              <a:ext uri="{FF2B5EF4-FFF2-40B4-BE49-F238E27FC236}">
                <a16:creationId xmlns:a16="http://schemas.microsoft.com/office/drawing/2014/main" id="{2B743998-4638-F76C-BFF1-384AE4A07846}"/>
              </a:ext>
            </a:extLst>
          </p:cNvPr>
          <p:cNvSpPr/>
          <p:nvPr/>
        </p:nvSpPr>
        <p:spPr>
          <a:xfrm>
            <a:off x="5954764" y="3121415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7" name="任意多边形: 形状 626">
            <a:extLst>
              <a:ext uri="{FF2B5EF4-FFF2-40B4-BE49-F238E27FC236}">
                <a16:creationId xmlns:a16="http://schemas.microsoft.com/office/drawing/2014/main" id="{6AF870DA-061B-95D5-D61A-461E61566613}"/>
              </a:ext>
            </a:extLst>
          </p:cNvPr>
          <p:cNvSpPr/>
          <p:nvPr/>
        </p:nvSpPr>
        <p:spPr>
          <a:xfrm>
            <a:off x="9026548" y="3121415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7882DAC6-FDAA-DE0B-A127-D793D14EDD41}"/>
              </a:ext>
            </a:extLst>
          </p:cNvPr>
          <p:cNvGrpSpPr/>
          <p:nvPr/>
        </p:nvGrpSpPr>
        <p:grpSpPr>
          <a:xfrm>
            <a:off x="9658094" y="2858962"/>
            <a:ext cx="798060" cy="846177"/>
            <a:chOff x="6440383" y="5456353"/>
            <a:chExt cx="798060" cy="846177"/>
          </a:xfrm>
        </p:grpSpPr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0607973E-F213-FFB5-4CC3-CCA0A16F71CB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48DDF665-C7A4-0E7E-76C3-7D6509CF66CC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0D25AF50-E940-3531-976C-92262D8D89A2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F7FDDC42-D6B8-DB2E-CDF6-A04478BFE2CA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D260097-6C3C-11EB-6211-6AE6429FC517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242FE7A4-F13D-4C61-352C-0FAFCA3ECFE3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5539B2FE-A1CA-17DC-B023-A9CB1584C446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5CFD1CA9-33DB-148D-E32C-233DE6234DA8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0" name="组合 629">
              <a:extLst>
                <a:ext uri="{FF2B5EF4-FFF2-40B4-BE49-F238E27FC236}">
                  <a16:creationId xmlns:a16="http://schemas.microsoft.com/office/drawing/2014/main" id="{DB10CF10-30B6-58D9-3146-E0070AFFB6BF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69D60BBD-86D4-18BE-628E-60E3FAEAD4DA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E5295F64-A79C-05E6-1C50-14E64A74856A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E7E703CF-D0B1-0C32-8C66-CEC242A8E88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8EEA1D9B-97A9-2D1C-9148-44B37CA087C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EB4633E3-9733-9C22-86E1-D917B8BF12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04300BFE-3DBD-9434-38CB-F3E235461A19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AE9E759A-3A7A-A187-7811-CD09E2AE268F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47AC0122-4487-2D57-B4EB-FE6769E74693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B0484F07-7FE3-E03C-49D1-72CED61DD92B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90F15C33-AB0F-4F6E-6044-0959310E404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BAAE5D63-8BDD-5815-061D-A1BDEFED27F6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6EC8B76D-2232-632D-76BA-0EBAC6F391C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B1808B72-1764-4C0D-474B-A183DCEA7C9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44E4912B-8925-483D-A6E2-DE35415C0379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5758BCB6-4503-4807-9FA3-711FD28F4F26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32" name="图形 631">
              <a:extLst>
                <a:ext uri="{FF2B5EF4-FFF2-40B4-BE49-F238E27FC236}">
                  <a16:creationId xmlns:a16="http://schemas.microsoft.com/office/drawing/2014/main" id="{FDB9D5F9-A70F-FB2B-B159-A2E12841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grpSp>
        <p:nvGrpSpPr>
          <p:cNvPr id="654" name="组合 653">
            <a:extLst>
              <a:ext uri="{FF2B5EF4-FFF2-40B4-BE49-F238E27FC236}">
                <a16:creationId xmlns:a16="http://schemas.microsoft.com/office/drawing/2014/main" id="{F421D856-B2CD-F368-DC3E-1C59EEBFF204}"/>
              </a:ext>
            </a:extLst>
          </p:cNvPr>
          <p:cNvGrpSpPr/>
          <p:nvPr/>
        </p:nvGrpSpPr>
        <p:grpSpPr>
          <a:xfrm>
            <a:off x="4846232" y="2844485"/>
            <a:ext cx="798348" cy="847757"/>
            <a:chOff x="503136" y="4508808"/>
            <a:chExt cx="798348" cy="847757"/>
          </a:xfrm>
        </p:grpSpPr>
        <p:grpSp>
          <p:nvGrpSpPr>
            <p:cNvPr id="655" name="组合 654">
              <a:extLst>
                <a:ext uri="{FF2B5EF4-FFF2-40B4-BE49-F238E27FC236}">
                  <a16:creationId xmlns:a16="http://schemas.microsoft.com/office/drawing/2014/main" id="{B7A2F679-35FE-AEF4-0D2E-F5FB424677FB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5A5C1F86-CFF3-DEA3-83CB-852FBD96E5D1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1349A2A-2682-36E6-9202-F19DD28EB11A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948BC31F-1E79-8CFA-8C42-ABF6B988CF7B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B7BA6A97-968A-483D-A392-A28343559981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65C10CA6-5862-C9A0-59FA-71317ADC404E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998AF817-1A9E-6EBC-6FEA-659B22B9B842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96A6982-BD32-1782-EBBE-A15C63641187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43BCD63E-F3A4-2AF5-8ADB-470BABCC29CD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EC679FA5-4DF4-B1C0-9670-90CDEEDE6C21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24C9D537-0ECD-2A39-B387-BDE343AAF4E8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29833764-84A5-F384-1F2B-4936893D159B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C86F961D-2EE5-55D8-7394-3768AAC007F2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61A004FA-C1F6-A6A3-ADBC-D2A4C7579AC4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3559813F-0D53-3F46-9F99-3AC3897DA75F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99AD2383-4229-70A2-46C4-F62E9DD61CCE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CB54194A-55E1-6BE1-83B3-3E1F16537B23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8DFBDEBA-8AB9-BF0E-B46A-7B2EF989496F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3336E7EE-4F70-2CD7-6D02-43B8148C6A2E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BADF5FA6-3EED-8488-DC7E-6211AD39F9DF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>
              <a:extLst>
                <a:ext uri="{FF2B5EF4-FFF2-40B4-BE49-F238E27FC236}">
                  <a16:creationId xmlns:a16="http://schemas.microsoft.com/office/drawing/2014/main" id="{CB7E96F6-E603-9461-4E62-187D1BA12D84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FCD45E72-EAD0-0432-C1EE-5487C4214E64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70" name="图形 669">
              <a:extLst>
                <a:ext uri="{FF2B5EF4-FFF2-40B4-BE49-F238E27FC236}">
                  <a16:creationId xmlns:a16="http://schemas.microsoft.com/office/drawing/2014/main" id="{98965523-0BA8-B290-9E51-922A02C2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78" name="组合 677">
            <a:extLst>
              <a:ext uri="{FF2B5EF4-FFF2-40B4-BE49-F238E27FC236}">
                <a16:creationId xmlns:a16="http://schemas.microsoft.com/office/drawing/2014/main" id="{2134963A-6775-609A-41B3-4581E613008C}"/>
              </a:ext>
            </a:extLst>
          </p:cNvPr>
          <p:cNvGrpSpPr/>
          <p:nvPr/>
        </p:nvGrpSpPr>
        <p:grpSpPr>
          <a:xfrm>
            <a:off x="4846232" y="4242985"/>
            <a:ext cx="798349" cy="846712"/>
            <a:chOff x="503136" y="5600840"/>
            <a:chExt cx="798349" cy="846712"/>
          </a:xfrm>
        </p:grpSpPr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7C44D3EE-68ED-A6E1-7B3F-8474B391FB9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4AB8EDEB-B162-86A1-0E70-EF2312EEEF6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AB664D89-8C53-801B-BE5F-F90D5FF275C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704D87F6-86F5-177B-BD01-7702AA2A480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624F6BC4-9DB6-3724-AAE2-9616FA6D45EB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DF025F46-FE1D-6CCE-F27F-8310692ACE4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F70C5675-26AB-6031-E4F2-964D5DC37FC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ECF1A941-42D6-5DD8-8264-FE2E98D28D9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0" name="组合 679">
              <a:extLst>
                <a:ext uri="{FF2B5EF4-FFF2-40B4-BE49-F238E27FC236}">
                  <a16:creationId xmlns:a16="http://schemas.microsoft.com/office/drawing/2014/main" id="{58E69C4A-D204-E8FD-742E-93A6CFF929B6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EF015C7A-98C5-A1B5-A46B-4747109306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4A444E6D-DF7C-3758-2C4F-0786B6D21E6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72675AC3-4669-8989-04D7-2BE0E5F79A3C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E53CB1E3-9229-6DAF-0F8A-B401DACAAA1C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56928640-58DC-D4BB-5DAB-F1669A762C36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C0ABFC8C-663E-8A78-5887-B92E1B07B06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F96D0731-02BF-E467-75FC-FC986A24D9F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1" name="组合 680">
              <a:extLst>
                <a:ext uri="{FF2B5EF4-FFF2-40B4-BE49-F238E27FC236}">
                  <a16:creationId xmlns:a16="http://schemas.microsoft.com/office/drawing/2014/main" id="{4FC83B4D-A875-8BDE-9F58-04D47C2408FD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A3FBC3C1-9433-8643-CF2A-0248248F6022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8B03D2DF-6EB3-3D3A-0D6F-CB7FE190755F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E62CCBE7-A620-A96C-745C-BE57A5293D24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ECC51C57-0B3B-EA03-0F8D-66858221B5FB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96E942BD-F034-76B7-2C89-AA80FDDA6A7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A9F53A47-CD96-548F-EF18-2773BB9A7B7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E0E05E7F-767C-D9F6-5D04-EBF5BA61B83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82" name="图形 681">
              <a:extLst>
                <a:ext uri="{FF2B5EF4-FFF2-40B4-BE49-F238E27FC236}">
                  <a16:creationId xmlns:a16="http://schemas.microsoft.com/office/drawing/2014/main" id="{F651445D-A23E-66A8-6DFF-6952C444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704" name="组合 703">
            <a:extLst>
              <a:ext uri="{FF2B5EF4-FFF2-40B4-BE49-F238E27FC236}">
                <a16:creationId xmlns:a16="http://schemas.microsoft.com/office/drawing/2014/main" id="{7F63F29B-EC70-C850-8736-4B95A10454B0}"/>
              </a:ext>
            </a:extLst>
          </p:cNvPr>
          <p:cNvGrpSpPr/>
          <p:nvPr/>
        </p:nvGrpSpPr>
        <p:grpSpPr>
          <a:xfrm>
            <a:off x="4849647" y="1401196"/>
            <a:ext cx="791518" cy="846704"/>
            <a:chOff x="4816208" y="4509856"/>
            <a:chExt cx="791518" cy="846704"/>
          </a:xfrm>
        </p:grpSpPr>
        <p:grpSp>
          <p:nvGrpSpPr>
            <p:cNvPr id="705" name="组合 704">
              <a:extLst>
                <a:ext uri="{FF2B5EF4-FFF2-40B4-BE49-F238E27FC236}">
                  <a16:creationId xmlns:a16="http://schemas.microsoft.com/office/drawing/2014/main" id="{A5CD4C50-8CE4-071F-009A-22049F9FFF7D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74DEED5C-3D51-8F1A-BC06-BF3AC70AA482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84BAAE71-7621-CB44-A88F-DE704B32FDE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24B9C63E-EC78-F687-89C6-D6F8A7DB21AC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B8759BCD-BC08-DFB9-8981-BC10D63003EC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6AC0AD42-FC0C-99BE-F07A-F24B0FF69205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9F9C78B0-DC00-4B6C-4973-DD7A21703C3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042F8997-1CBE-4B9B-AAC5-2F30BB473D6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9CEC6AF1-B19F-3053-14D7-792C1844AAC8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70D1F90C-121C-B17F-7FF2-5060E627FA8E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1CFA6A61-E979-9B7B-5086-2966E7759A4B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E847ABEA-88E8-899A-F79A-B3C7B6EB3C3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1B7D8543-212D-F4B5-BBB8-27CE8795784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C7B75FD-BA0D-DEA5-CE52-0DCD025EFD7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28990B-DF46-4856-5199-738FFFCEBD5F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1B31C9C7-B3FB-539D-03D8-E17F4B47DD5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79B681F5-6A02-3E62-395F-AEAACF296021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A8827E4D-07F9-E713-1189-1B95F855917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52764BA6-DFA3-50C1-A67E-A3FCC031CA6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DF38337E-5F6F-FD21-38D7-D6FD34EB3E4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F85AA7B1-3001-D8DE-09C1-EB1F22B77AC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0A3A6919-3558-8741-57F9-0E099AE8DB0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740D67CF-CCE1-6A74-DDCE-C9CBDF809B1F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C5C6FC85-EFF7-7D84-F666-EAEF7307044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08" name="图形 707">
              <a:extLst>
                <a:ext uri="{FF2B5EF4-FFF2-40B4-BE49-F238E27FC236}">
                  <a16:creationId xmlns:a16="http://schemas.microsoft.com/office/drawing/2014/main" id="{75D8802A-CC59-BE4E-1F0F-C6080618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730" name="组合 729">
            <a:extLst>
              <a:ext uri="{FF2B5EF4-FFF2-40B4-BE49-F238E27FC236}">
                <a16:creationId xmlns:a16="http://schemas.microsoft.com/office/drawing/2014/main" id="{A2945535-450D-CC48-0DE3-389359ED5831}"/>
              </a:ext>
            </a:extLst>
          </p:cNvPr>
          <p:cNvGrpSpPr/>
          <p:nvPr/>
        </p:nvGrpSpPr>
        <p:grpSpPr>
          <a:xfrm>
            <a:off x="6481240" y="1725924"/>
            <a:ext cx="2443974" cy="3112253"/>
            <a:chOff x="5509877" y="468792"/>
            <a:chExt cx="2601558" cy="3101408"/>
          </a:xfrm>
        </p:grpSpPr>
        <p:sp>
          <p:nvSpPr>
            <p:cNvPr id="731" name="矩形: 圆角 730">
              <a:extLst>
                <a:ext uri="{FF2B5EF4-FFF2-40B4-BE49-F238E27FC236}">
                  <a16:creationId xmlns:a16="http://schemas.microsoft.com/office/drawing/2014/main" id="{D18AA15A-9326-2662-7DA6-6AA0B9DCFB6E}"/>
                </a:ext>
              </a:extLst>
            </p:cNvPr>
            <p:cNvSpPr/>
            <p:nvPr/>
          </p:nvSpPr>
          <p:spPr>
            <a:xfrm>
              <a:off x="5509877" y="468792"/>
              <a:ext cx="2601558" cy="3101408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732" name="文本框 731">
              <a:extLst>
                <a:ext uri="{FF2B5EF4-FFF2-40B4-BE49-F238E27FC236}">
                  <a16:creationId xmlns:a16="http://schemas.microsoft.com/office/drawing/2014/main" id="{2E267752-2958-E10C-63E8-3327AFA7496E}"/>
                </a:ext>
              </a:extLst>
            </p:cNvPr>
            <p:cNvSpPr txBox="1"/>
            <p:nvPr/>
          </p:nvSpPr>
          <p:spPr>
            <a:xfrm>
              <a:off x="5901937" y="1727109"/>
              <a:ext cx="1817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Fusion</a:t>
              </a:r>
              <a:endParaRPr lang="zh-CN" altLang="en-US" sz="32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733" name="组合 732">
              <a:extLst>
                <a:ext uri="{FF2B5EF4-FFF2-40B4-BE49-F238E27FC236}">
                  <a16:creationId xmlns:a16="http://schemas.microsoft.com/office/drawing/2014/main" id="{45DE319A-0566-F28A-D488-8D177AB495DD}"/>
                </a:ext>
              </a:extLst>
            </p:cNvPr>
            <p:cNvGrpSpPr/>
            <p:nvPr/>
          </p:nvGrpSpPr>
          <p:grpSpPr>
            <a:xfrm>
              <a:off x="5955122" y="2448117"/>
              <a:ext cx="1711069" cy="990145"/>
              <a:chOff x="4665143" y="5014034"/>
              <a:chExt cx="1711069" cy="990145"/>
            </a:xfrm>
          </p:grpSpPr>
          <p:pic>
            <p:nvPicPr>
              <p:cNvPr id="522" name="图形 521">
                <a:extLst>
                  <a:ext uri="{FF2B5EF4-FFF2-40B4-BE49-F238E27FC236}">
                    <a16:creationId xmlns:a16="http://schemas.microsoft.com/office/drawing/2014/main" id="{A8AE8D95-9090-47A6-F0E8-142D52614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97231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96DE5A60-6473-07E1-CD0D-B504BCBB5BD3}"/>
                  </a:ext>
                </a:extLst>
              </p:cNvPr>
              <p:cNvSpPr txBox="1"/>
              <p:nvPr/>
            </p:nvSpPr>
            <p:spPr>
              <a:xfrm>
                <a:off x="4665143" y="5604069"/>
                <a:ext cx="1711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id="{8811B954-4F20-9069-45AA-5FD01E6081EC}"/>
                </a:ext>
              </a:extLst>
            </p:cNvPr>
            <p:cNvGrpSpPr/>
            <p:nvPr/>
          </p:nvGrpSpPr>
          <p:grpSpPr>
            <a:xfrm>
              <a:off x="6963056" y="719825"/>
              <a:ext cx="1139988" cy="994226"/>
              <a:chOff x="10810743" y="3460926"/>
              <a:chExt cx="846429" cy="816382"/>
            </a:xfrm>
          </p:grpSpPr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F418332B-77E8-6869-BF92-3ADAC6139955}"/>
                  </a:ext>
                </a:extLst>
              </p:cNvPr>
              <p:cNvSpPr txBox="1"/>
              <p:nvPr/>
            </p:nvSpPr>
            <p:spPr>
              <a:xfrm>
                <a:off x="10810743" y="3938754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gate</a:t>
                </a:r>
                <a:endParaRPr lang="zh-CN" altLang="en-US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pic>
            <p:nvPicPr>
              <p:cNvPr id="521" name="图形 520">
                <a:extLst>
                  <a:ext uri="{FF2B5EF4-FFF2-40B4-BE49-F238E27FC236}">
                    <a16:creationId xmlns:a16="http://schemas.microsoft.com/office/drawing/2014/main" id="{2460F64E-4F73-7539-99E7-719CE887D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996358" y="3460926"/>
                <a:ext cx="475200" cy="475200"/>
              </a:xfrm>
              <a:prstGeom prst="rect">
                <a:avLst/>
              </a:prstGeom>
            </p:spPr>
          </p:pic>
        </p:grpSp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7EC10A7C-A877-87BE-6554-185F04983EC3}"/>
                </a:ext>
              </a:extLst>
            </p:cNvPr>
            <p:cNvGrpSpPr/>
            <p:nvPr/>
          </p:nvGrpSpPr>
          <p:grpSpPr>
            <a:xfrm>
              <a:off x="5564688" y="721558"/>
              <a:ext cx="1139988" cy="990760"/>
              <a:chOff x="1303384" y="5076611"/>
              <a:chExt cx="846429" cy="813536"/>
            </a:xfrm>
          </p:grpSpPr>
          <p:sp>
            <p:nvSpPr>
              <p:cNvPr id="518" name="文本框 517">
                <a:extLst>
                  <a:ext uri="{FF2B5EF4-FFF2-40B4-BE49-F238E27FC236}">
                    <a16:creationId xmlns:a16="http://schemas.microsoft.com/office/drawing/2014/main" id="{94F3EFD1-F614-E675-278A-F7F32DE8AA81}"/>
                  </a:ext>
                </a:extLst>
              </p:cNvPr>
              <p:cNvSpPr txBox="1"/>
              <p:nvPr/>
            </p:nvSpPr>
            <p:spPr>
              <a:xfrm>
                <a:off x="1303384" y="5551593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concat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pic>
            <p:nvPicPr>
              <p:cNvPr id="519" name="图形 518">
                <a:extLst>
                  <a:ext uri="{FF2B5EF4-FFF2-40B4-BE49-F238E27FC236}">
                    <a16:creationId xmlns:a16="http://schemas.microsoft.com/office/drawing/2014/main" id="{EFCB348F-5AE2-E1E7-48C4-A528A6289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89107" y="5076611"/>
                <a:ext cx="474982" cy="4749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76E97B6E-1AD4-7547-28B2-11EEC8456CF4}"/>
              </a:ext>
            </a:extLst>
          </p:cNvPr>
          <p:cNvGrpSpPr/>
          <p:nvPr/>
        </p:nvGrpSpPr>
        <p:grpSpPr>
          <a:xfrm>
            <a:off x="885218" y="457200"/>
            <a:ext cx="11011709" cy="6215974"/>
            <a:chOff x="661481" y="379379"/>
            <a:chExt cx="11011709" cy="6215974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424805A-C728-80E0-9201-23502B795F57}"/>
                </a:ext>
              </a:extLst>
            </p:cNvPr>
            <p:cNvSpPr/>
            <p:nvPr/>
          </p:nvSpPr>
          <p:spPr>
            <a:xfrm>
              <a:off x="661481" y="379379"/>
              <a:ext cx="11011709" cy="6215974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239E85-C7F1-84C5-E36D-874F6285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10" y="1325880"/>
              <a:ext cx="989484" cy="92202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A7F2299-2EE8-D3BC-8EE7-E42C03709861}"/>
                </a:ext>
              </a:extLst>
            </p:cNvPr>
            <p:cNvGrpSpPr/>
            <p:nvPr/>
          </p:nvGrpSpPr>
          <p:grpSpPr>
            <a:xfrm>
              <a:off x="1246105" y="4260839"/>
              <a:ext cx="722930" cy="811005"/>
              <a:chOff x="9835465" y="3560322"/>
              <a:chExt cx="1209475" cy="1374844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FDECBE-D203-149B-B935-73A20F4EDA28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C67C11E8-F8C9-AEEA-AC8D-2773B0C458DD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AB252DE-FABB-87C7-D051-02D47161C772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D0989A5-15FA-A5D6-55A6-617E0DD340A6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DB69DADD-C5AE-3C6E-D012-38D5925BF0F0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18" name="任意多边形: 形状 17">
                      <a:extLst>
                        <a:ext uri="{FF2B5EF4-FFF2-40B4-BE49-F238E27FC236}">
                          <a16:creationId xmlns:a16="http://schemas.microsoft.com/office/drawing/2014/main" id="{F7032166-0C01-D77B-42DD-5EEDAB3FC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8E647512-B6A7-5605-13C7-C845F0B636F4}"/>
                        </a:ext>
                      </a:extLst>
                    </p:cNvPr>
                    <p:cNvCxnSpPr>
                      <a:stCxn id="18" idx="1"/>
                      <a:endCxn id="18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BD9A4809-D20C-8BEF-A24A-EECDEDB22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8BADD285-DFA9-8B98-B86F-F1E02D532D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4EF2D6A4-A291-C47C-8C28-3EAB6FE9EB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27346935-1EF4-4835-4487-B6F9A7A6E0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DAFDE6F0-DB7A-DF09-7C3D-20A758F49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482B706-C3FD-FBC6-3844-1D3D7D6E7291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A67D10B-3B0F-19F4-7F75-4655B2BB9EC7}"/>
                </a:ext>
              </a:extLst>
            </p:cNvPr>
            <p:cNvGrpSpPr/>
            <p:nvPr/>
          </p:nvGrpSpPr>
          <p:grpSpPr>
            <a:xfrm>
              <a:off x="1135410" y="2925425"/>
              <a:ext cx="855933" cy="685877"/>
              <a:chOff x="6736080" y="4899341"/>
              <a:chExt cx="1397528" cy="1060324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02C3773-90AC-87F1-9C06-4EAAF4B4F70F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48839044-231A-09A7-633C-D243FFA5D96A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0A35885-7B80-B325-CE8C-0E26CE5FC848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200A6BBB-60B6-357B-9885-85B46CA88F0C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29CD4B38-A64C-F0F8-DC76-E84C00C14B4A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27" name="任意多边形: 形状 26">
                    <a:extLst>
                      <a:ext uri="{FF2B5EF4-FFF2-40B4-BE49-F238E27FC236}">
                        <a16:creationId xmlns:a16="http://schemas.microsoft.com/office/drawing/2014/main" id="{4655996F-3937-711F-8FC0-E377D2F7168F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任意多边形: 形状 27">
                    <a:extLst>
                      <a:ext uri="{FF2B5EF4-FFF2-40B4-BE49-F238E27FC236}">
                        <a16:creationId xmlns:a16="http://schemas.microsoft.com/office/drawing/2014/main" id="{3C8D0BAD-2A57-1326-C44E-B83F8D548BDB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850ADAB5-3D9D-12BB-1A48-3B84D9EBBAD4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B3B60BC-4BE9-FCE8-75FF-5648B5047B45}"/>
                </a:ext>
              </a:extLst>
            </p:cNvPr>
            <p:cNvGrpSpPr/>
            <p:nvPr/>
          </p:nvGrpSpPr>
          <p:grpSpPr>
            <a:xfrm>
              <a:off x="2816466" y="4273830"/>
              <a:ext cx="948751" cy="785022"/>
              <a:chOff x="3254067" y="3967672"/>
              <a:chExt cx="1477953" cy="129774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126FE255-46EA-6FC8-D83B-5D82DF231E23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395C5EDA-309C-AC2B-5FE0-58E6E8557A5F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4E6B0EDF-38E1-0C2B-B5ED-6997C43FCBFD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35EF83E8-236A-5881-0788-F15BD351A7B9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DED0F703-2BAE-7665-674F-BBE2C6AF22D9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D8EBCBFF-489B-017A-470D-44A4E721DB34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A178086E-582D-1A14-1C88-6A6FE35DBA7F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961A477-B78F-443A-CB0B-06DD5C4A8612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676B132-583F-5C08-7BAA-009EF3A1D425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0D56A7C-2391-6936-2D92-404B2E25721B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34B3AD9-A06F-4BD4-025C-691ECD4C0793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11EF495-C721-B466-1391-559C7D869166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61E80BB3-67D3-4915-519D-AA520795CF65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02C172F7-F4C6-E7D1-5284-E5C956C07DE7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D1726B1-A081-B7FD-6FAA-69C5360A65B5}"/>
                  </a:ext>
                </a:extLst>
              </p:cNvPr>
              <p:cNvCxnSpPr>
                <a:stCxn id="73" idx="6"/>
                <a:endCxn id="77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57342B5-2A3F-9881-7DB5-E5A52BA19FCC}"/>
                  </a:ext>
                </a:extLst>
              </p:cNvPr>
              <p:cNvCxnSpPr>
                <a:stCxn id="74" idx="6"/>
                <a:endCxn id="77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D9DAAF3-F7B2-8255-C6E8-21CDDB5F8E85}"/>
                  </a:ext>
                </a:extLst>
              </p:cNvPr>
              <p:cNvCxnSpPr>
                <a:stCxn id="73" idx="6"/>
                <a:endCxn id="78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D95F6AC-68E7-D1B6-A834-096D304E0B03}"/>
                  </a:ext>
                </a:extLst>
              </p:cNvPr>
              <p:cNvCxnSpPr>
                <a:stCxn id="73" idx="6"/>
                <a:endCxn id="79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BC30494-7D5B-A398-923D-265338C6A936}"/>
                  </a:ext>
                </a:extLst>
              </p:cNvPr>
              <p:cNvCxnSpPr>
                <a:stCxn id="74" idx="6"/>
                <a:endCxn id="78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E77F2D0-1E51-B469-BDF0-FD80B0C8FE9D}"/>
                  </a:ext>
                </a:extLst>
              </p:cNvPr>
              <p:cNvCxnSpPr>
                <a:stCxn id="74" idx="6"/>
                <a:endCxn id="79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F783D4B-2FAF-1C7D-121E-5F56F0A60F8E}"/>
                  </a:ext>
                </a:extLst>
              </p:cNvPr>
              <p:cNvCxnSpPr>
                <a:stCxn id="74" idx="6"/>
                <a:endCxn id="76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004391A-ABDF-BEB2-0F13-0051CC042FEE}"/>
                  </a:ext>
                </a:extLst>
              </p:cNvPr>
              <p:cNvCxnSpPr>
                <a:stCxn id="75" idx="6"/>
                <a:endCxn id="78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BB013A-3CA8-3AC0-A506-0FB983FB5F20}"/>
                  </a:ext>
                </a:extLst>
              </p:cNvPr>
              <p:cNvCxnSpPr>
                <a:stCxn id="75" idx="6"/>
                <a:endCxn id="79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0A42B88-EBEF-6262-9758-A4F4869E3A4F}"/>
                  </a:ext>
                </a:extLst>
              </p:cNvPr>
              <p:cNvCxnSpPr>
                <a:stCxn id="77" idx="6"/>
                <a:endCxn id="70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F6E2118C-17CE-76F5-5C91-C32590B24798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A24CB0F-AEE9-8569-D9DC-76AFF5AA7F86}"/>
                  </a:ext>
                </a:extLst>
              </p:cNvPr>
              <p:cNvCxnSpPr>
                <a:stCxn id="70" idx="2"/>
                <a:endCxn id="78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4A25893-94F3-28CF-43BF-3C1E900E3672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7241514-0E60-7063-C68D-DBB40B044587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8E35818-37CD-64CB-4EB0-8477E404DC93}"/>
                  </a:ext>
                </a:extLst>
              </p:cNvPr>
              <p:cNvCxnSpPr>
                <a:stCxn id="71" idx="2"/>
                <a:endCxn id="79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87F2EA1-DE6C-75A8-F7C1-60D5B8DC0A0B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F219540-FC8B-3CA1-5AA8-EEE29EA72A3B}"/>
                  </a:ext>
                </a:extLst>
              </p:cNvPr>
              <p:cNvCxnSpPr>
                <a:stCxn id="72" idx="2"/>
                <a:endCxn id="76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EC65BD3-ABA4-DD8F-A268-60631AFD48FA}"/>
                  </a:ext>
                </a:extLst>
              </p:cNvPr>
              <p:cNvCxnSpPr>
                <a:stCxn id="76" idx="6"/>
                <a:endCxn id="69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A0AC9DA7-7B43-D3D5-5700-A9762BEE1B3C}"/>
                  </a:ext>
                </a:extLst>
              </p:cNvPr>
              <p:cNvCxnSpPr>
                <a:stCxn id="79" idx="6"/>
                <a:endCxn id="69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7B32664C-9C88-C4C4-E519-1E1252679832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9A15AB3D-837F-E0CA-1041-139CB871779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F220DE53-BC13-9ADC-E1F5-B9DB1C616234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8810E216-8DB6-628C-06B3-1D0207D94AD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7B0D2EC-5246-4162-71DB-8F3DEF4A3D4F}"/>
                  </a:ext>
                </a:extLst>
              </p:cNvPr>
              <p:cNvCxnSpPr>
                <a:stCxn id="75" idx="6"/>
                <a:endCxn id="76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2BD49A8-51DC-971E-DD47-B14DEC6FCA9D}"/>
                  </a:ext>
                </a:extLst>
              </p:cNvPr>
              <p:cNvCxnSpPr>
                <a:stCxn id="70" idx="6"/>
                <a:endCxn id="66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522983A-075D-ED4E-6A55-112D2E92D077}"/>
                  </a:ext>
                </a:extLst>
              </p:cNvPr>
              <p:cNvCxnSpPr>
                <a:stCxn id="70" idx="6"/>
                <a:endCxn id="67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2BAC090C-AA7F-FE9F-84F1-911B5E72A19F}"/>
                  </a:ext>
                </a:extLst>
              </p:cNvPr>
              <p:cNvCxnSpPr>
                <a:stCxn id="71" idx="6"/>
                <a:endCxn id="67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B012ECB-88C6-ABEB-A3FD-E15D18A5E929}"/>
                  </a:ext>
                </a:extLst>
              </p:cNvPr>
              <p:cNvCxnSpPr>
                <a:stCxn id="71" idx="6"/>
                <a:endCxn id="68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C27E86F-6237-97B1-E82B-DC2788D878BC}"/>
                  </a:ext>
                </a:extLst>
              </p:cNvPr>
              <p:cNvCxnSpPr>
                <a:stCxn id="69" idx="6"/>
                <a:endCxn id="68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09F34AE-6555-9480-A222-E501EFB370A8}"/>
                  </a:ext>
                </a:extLst>
              </p:cNvPr>
              <p:cNvCxnSpPr>
                <a:stCxn id="72" idx="6"/>
                <a:endCxn id="68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CB0DE507-8DA2-F25C-6FCE-0D27D5E2739D}"/>
                  </a:ext>
                </a:extLst>
              </p:cNvPr>
              <p:cNvCxnSpPr>
                <a:stCxn id="72" idx="6"/>
                <a:endCxn id="67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56EF4C73-7880-B891-4015-BC8740F9E4A0}"/>
                  </a:ext>
                </a:extLst>
              </p:cNvPr>
              <p:cNvCxnSpPr>
                <a:stCxn id="69" idx="6"/>
                <a:endCxn id="67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1B51464C-0191-DA90-5C55-8ACCA7CCECF6}"/>
                  </a:ext>
                </a:extLst>
              </p:cNvPr>
              <p:cNvCxnSpPr>
                <a:stCxn id="71" idx="6"/>
                <a:endCxn id="66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8ABD1F6A-60E1-10F6-9A61-58B1D173D468}"/>
                  </a:ext>
                </a:extLst>
              </p:cNvPr>
              <p:cNvCxnSpPr>
                <a:stCxn id="66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87CB67EF-F54C-C619-F0EE-D9A64388CE64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7DE9B258-B187-DB37-846B-75D05DA49407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49835B2-3D34-DBE2-4793-19A4F9AE0EEF}"/>
                </a:ext>
              </a:extLst>
            </p:cNvPr>
            <p:cNvGrpSpPr/>
            <p:nvPr/>
          </p:nvGrpSpPr>
          <p:grpSpPr>
            <a:xfrm>
              <a:off x="2813270" y="2876777"/>
              <a:ext cx="944735" cy="783172"/>
              <a:chOff x="7787967" y="3970614"/>
              <a:chExt cx="1477953" cy="1297748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B977859E-F4A9-FC76-C847-96DF524D9EEF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7D730844-C910-886E-5FD5-18B7C718BC70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A7F102E6-4190-CB17-14E6-CBFAA4156AE4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F9235F5A-9F69-79C1-AD39-0EC2EFE93AB2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D3C1EAB6-96EC-88FC-2061-01D79BD069D0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0EBE5FCB-A6F2-DAB4-021F-5354ADDE8FEB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A91EA5D0-C8DD-BAFF-033E-26D40B2BD944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04683CBD-EB01-60A4-40EF-F13D8F28201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CAB779FF-30D6-297E-ABA2-F457E6B22989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6AC1D82C-00F6-7541-9CB0-CCDC643CD132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926D32E-E4BA-5C20-5674-DF0F1CB905C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6CA38322-48A5-596B-A063-BD4609145A15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6D510D9-AF04-4CFD-12AE-86A417FE4D3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40BE063E-AE01-61B9-DC30-69A46334EAAA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EB1FB23C-87FB-3F5A-30A6-783ECD6E72B4}"/>
                  </a:ext>
                </a:extLst>
              </p:cNvPr>
              <p:cNvCxnSpPr>
                <a:stCxn id="124" idx="6"/>
                <a:endCxn id="128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A1E3F41A-BA97-C4A5-E0B1-EA01976C4BA7}"/>
                  </a:ext>
                </a:extLst>
              </p:cNvPr>
              <p:cNvCxnSpPr>
                <a:stCxn id="125" idx="6"/>
                <a:endCxn id="128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80B7CF88-B0C7-FE32-F71A-26C70FADB9AA}"/>
                  </a:ext>
                </a:extLst>
              </p:cNvPr>
              <p:cNvCxnSpPr>
                <a:stCxn id="124" idx="6"/>
                <a:endCxn id="129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134C6C53-4C38-0535-3CD8-A7F467B064D6}"/>
                  </a:ext>
                </a:extLst>
              </p:cNvPr>
              <p:cNvCxnSpPr>
                <a:stCxn id="124" idx="6"/>
                <a:endCxn id="130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B769876-74B1-612C-F0EB-3EDAC96F9D8F}"/>
                  </a:ext>
                </a:extLst>
              </p:cNvPr>
              <p:cNvCxnSpPr>
                <a:stCxn id="125" idx="6"/>
                <a:endCxn id="129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8BC62236-918B-2AE9-C45C-D4BF73B38C90}"/>
                  </a:ext>
                </a:extLst>
              </p:cNvPr>
              <p:cNvCxnSpPr>
                <a:stCxn id="125" idx="6"/>
                <a:endCxn id="130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6FD76566-EC4C-60F2-0313-92D0A80F06F2}"/>
                  </a:ext>
                </a:extLst>
              </p:cNvPr>
              <p:cNvCxnSpPr>
                <a:stCxn id="125" idx="6"/>
                <a:endCxn id="127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8554D31-0DE1-216B-8156-72808814A007}"/>
                  </a:ext>
                </a:extLst>
              </p:cNvPr>
              <p:cNvCxnSpPr>
                <a:stCxn id="126" idx="6"/>
                <a:endCxn id="129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70A22CF3-D326-587B-C4AC-8E20320A3163}"/>
                  </a:ext>
                </a:extLst>
              </p:cNvPr>
              <p:cNvCxnSpPr>
                <a:stCxn id="126" idx="6"/>
                <a:endCxn id="130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F44D99C0-2D72-AB66-33D4-0CDDD62850A6}"/>
                  </a:ext>
                </a:extLst>
              </p:cNvPr>
              <p:cNvCxnSpPr>
                <a:stCxn id="128" idx="6"/>
                <a:endCxn id="121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74F263E2-F0BB-9817-8D2D-55D37D0E3D06}"/>
                  </a:ext>
                </a:extLst>
              </p:cNvPr>
              <p:cNvCxnSpPr>
                <a:stCxn id="128" idx="6"/>
                <a:endCxn id="122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A306DAB7-D421-C07C-C393-3F8F364DE7C5}"/>
                  </a:ext>
                </a:extLst>
              </p:cNvPr>
              <p:cNvCxnSpPr>
                <a:stCxn id="121" idx="2"/>
                <a:endCxn id="129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22188DD-9823-BDCA-9BB5-2400DFD180EB}"/>
                  </a:ext>
                </a:extLst>
              </p:cNvPr>
              <p:cNvCxnSpPr>
                <a:stCxn id="129" idx="6"/>
                <a:endCxn id="122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CA0278D-06AA-569B-EAA1-DCE2A3D5A6DA}"/>
                  </a:ext>
                </a:extLst>
              </p:cNvPr>
              <p:cNvCxnSpPr>
                <a:stCxn id="129" idx="6"/>
                <a:endCxn id="123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2D8587D0-E500-EBC4-DA16-AD8419A9AF73}"/>
                  </a:ext>
                </a:extLst>
              </p:cNvPr>
              <p:cNvCxnSpPr>
                <a:stCxn id="122" idx="2"/>
                <a:endCxn id="130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012DFA6-125F-EB00-E415-B9B2B27C73B2}"/>
                  </a:ext>
                </a:extLst>
              </p:cNvPr>
              <p:cNvCxnSpPr>
                <a:stCxn id="130" idx="6"/>
                <a:endCxn id="123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732EA9F-D42E-47BE-B2B5-B5B402B0B860}"/>
                  </a:ext>
                </a:extLst>
              </p:cNvPr>
              <p:cNvCxnSpPr>
                <a:stCxn id="123" idx="2"/>
                <a:endCxn id="127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DD0F9894-7F17-98DD-DB74-AB1F53E02607}"/>
                  </a:ext>
                </a:extLst>
              </p:cNvPr>
              <p:cNvCxnSpPr>
                <a:stCxn id="127" idx="6"/>
                <a:endCxn id="120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0E335B4-F371-1495-22E0-43035E868B21}"/>
                  </a:ext>
                </a:extLst>
              </p:cNvPr>
              <p:cNvCxnSpPr>
                <a:stCxn id="130" idx="6"/>
                <a:endCxn id="120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CD81DE3-775B-7996-908C-971CC241AB65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A543C52E-29B1-8C4C-0103-4B85D268B8A4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AEA59E3-8338-FCD1-C44A-377EDACF248C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6628E089-E384-9DD0-8FD8-0067B988232E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E0AAE6BC-94C4-39AA-9024-23DFA8848B1B}"/>
                  </a:ext>
                </a:extLst>
              </p:cNvPr>
              <p:cNvCxnSpPr>
                <a:stCxn id="126" idx="6"/>
                <a:endCxn id="127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05740405-CDD6-7EC6-9EF8-BBC9F02E43FB}"/>
                  </a:ext>
                </a:extLst>
              </p:cNvPr>
              <p:cNvCxnSpPr>
                <a:stCxn id="121" idx="6"/>
                <a:endCxn id="117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3EEF0F46-EF05-B64A-881C-D469E60DF614}"/>
                  </a:ext>
                </a:extLst>
              </p:cNvPr>
              <p:cNvCxnSpPr>
                <a:stCxn id="121" idx="6"/>
                <a:endCxn id="118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2FEEED6-6569-4913-235C-DB0A97F49B12}"/>
                  </a:ext>
                </a:extLst>
              </p:cNvPr>
              <p:cNvCxnSpPr>
                <a:stCxn id="122" idx="6"/>
                <a:endCxn id="118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595D7457-AB09-570E-AF45-2E841789A5E2}"/>
                  </a:ext>
                </a:extLst>
              </p:cNvPr>
              <p:cNvCxnSpPr>
                <a:stCxn id="122" idx="6"/>
                <a:endCxn id="119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0EED51C-386F-D57E-945F-48A394CF784A}"/>
                  </a:ext>
                </a:extLst>
              </p:cNvPr>
              <p:cNvCxnSpPr>
                <a:stCxn id="120" idx="6"/>
                <a:endCxn id="119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E858C5C-5E54-94A3-497E-E342349D6540}"/>
                  </a:ext>
                </a:extLst>
              </p:cNvPr>
              <p:cNvCxnSpPr>
                <a:stCxn id="123" idx="6"/>
                <a:endCxn id="119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E8268964-91FC-90E8-8DF6-C1AD6D6D7679}"/>
                  </a:ext>
                </a:extLst>
              </p:cNvPr>
              <p:cNvCxnSpPr>
                <a:stCxn id="123" idx="6"/>
                <a:endCxn id="118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320D0CC1-FEFA-89D7-2B5E-72D490B0D23E}"/>
                  </a:ext>
                </a:extLst>
              </p:cNvPr>
              <p:cNvCxnSpPr>
                <a:stCxn id="120" idx="6"/>
                <a:endCxn id="118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444F7A7F-8A83-5C54-6AA4-279FD8E6A4A3}"/>
                  </a:ext>
                </a:extLst>
              </p:cNvPr>
              <p:cNvCxnSpPr>
                <a:stCxn id="122" idx="6"/>
                <a:endCxn id="117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B432E55A-357E-C7FC-4144-DDE9CFEB79D1}"/>
                  </a:ext>
                </a:extLst>
              </p:cNvPr>
              <p:cNvCxnSpPr>
                <a:stCxn id="117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4EB9297E-5353-A60A-1353-D9BD3079FC98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92B2539C-D333-6164-4AD3-6D5C26CEB29D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形 130">
              <a:extLst>
                <a:ext uri="{FF2B5EF4-FFF2-40B4-BE49-F238E27FC236}">
                  <a16:creationId xmlns:a16="http://schemas.microsoft.com/office/drawing/2014/main" id="{0589AFB3-6F19-B227-B22D-8E9AA1AA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0659" y="1394379"/>
              <a:ext cx="785022" cy="785022"/>
            </a:xfrm>
            <a:prstGeom prst="rect">
              <a:avLst/>
            </a:prstGeom>
          </p:spPr>
        </p:pic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573C799-E1F7-EF12-0674-4FBFF2851507}"/>
                </a:ext>
              </a:extLst>
            </p:cNvPr>
            <p:cNvGrpSpPr/>
            <p:nvPr/>
          </p:nvGrpSpPr>
          <p:grpSpPr>
            <a:xfrm>
              <a:off x="2207817" y="1654597"/>
              <a:ext cx="499919" cy="264585"/>
              <a:chOff x="8804907" y="5669287"/>
              <a:chExt cx="1108613" cy="586740"/>
            </a:xfrm>
          </p:grpSpPr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C63E16FF-55C0-7C12-2C5F-E97CAB11CBA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C1EE6CF3-FBCC-E2DD-B721-6103C51D6E8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D8BF7B51-3026-8D19-C6BE-E9427BB001B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90AD922-6C4E-ACBA-8EC7-2FD2540A5751}"/>
                </a:ext>
              </a:extLst>
            </p:cNvPr>
            <p:cNvGrpSpPr/>
            <p:nvPr/>
          </p:nvGrpSpPr>
          <p:grpSpPr>
            <a:xfrm>
              <a:off x="2207817" y="3149759"/>
              <a:ext cx="499919" cy="264585"/>
              <a:chOff x="8804907" y="5669287"/>
              <a:chExt cx="1108613" cy="586740"/>
            </a:xfrm>
          </p:grpSpPr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8E84033D-4251-7412-BEB3-6812BF5BDEB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8BB02236-891C-0520-60CE-314870FEEFE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7E97A198-DE55-C21D-F424-3814EE54FC2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DC7705D2-28EA-A62E-62B0-FEBEAA785F0C}"/>
                </a:ext>
              </a:extLst>
            </p:cNvPr>
            <p:cNvGrpSpPr/>
            <p:nvPr/>
          </p:nvGrpSpPr>
          <p:grpSpPr>
            <a:xfrm>
              <a:off x="2207817" y="4478860"/>
              <a:ext cx="499919" cy="264585"/>
              <a:chOff x="8804907" y="5669287"/>
              <a:chExt cx="1108613" cy="586740"/>
            </a:xfrm>
          </p:grpSpPr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65597394-DB70-1D1D-5DA1-FE829E8FBB7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C9FCFAA1-6266-AB6C-4A92-D75868AE8F3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D1A88877-6BF5-0563-28D1-F358ABAA7BC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545964D5-7DBE-B832-8955-4D382504A60D}"/>
                </a:ext>
              </a:extLst>
            </p:cNvPr>
            <p:cNvGrpSpPr/>
            <p:nvPr/>
          </p:nvGrpSpPr>
          <p:grpSpPr>
            <a:xfrm>
              <a:off x="3991486" y="1674053"/>
              <a:ext cx="499919" cy="264585"/>
              <a:chOff x="8804907" y="5669287"/>
              <a:chExt cx="1108613" cy="586740"/>
            </a:xfrm>
          </p:grpSpPr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B658961C-5C61-6A36-F2D1-A718D8E0922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584894FB-89A8-141B-2D9E-55252A88712B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FF6D07C8-4EB0-0ECA-8BD5-845F0EB5D29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B0C41D6F-7D7A-6A32-4363-793CFD3BC367}"/>
                </a:ext>
              </a:extLst>
            </p:cNvPr>
            <p:cNvGrpSpPr/>
            <p:nvPr/>
          </p:nvGrpSpPr>
          <p:grpSpPr>
            <a:xfrm>
              <a:off x="4010941" y="3149759"/>
              <a:ext cx="499919" cy="264585"/>
              <a:chOff x="8804907" y="5669287"/>
              <a:chExt cx="1108613" cy="586740"/>
            </a:xfrm>
          </p:grpSpPr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E61CBC92-B79F-E444-225C-417D3AC4432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5C642C67-2D0B-2663-16D8-9430C76AF11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AB52E22C-F250-C514-5D31-0F194B60340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D3479D3-2B7A-DE56-CE02-653DB10D6A12}"/>
                </a:ext>
              </a:extLst>
            </p:cNvPr>
            <p:cNvGrpSpPr/>
            <p:nvPr/>
          </p:nvGrpSpPr>
          <p:grpSpPr>
            <a:xfrm>
              <a:off x="3991486" y="4514529"/>
              <a:ext cx="499919" cy="264585"/>
              <a:chOff x="8804907" y="5669287"/>
              <a:chExt cx="1108613" cy="586740"/>
            </a:xfrm>
          </p:grpSpPr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98013D6C-7B91-0AC1-27F7-A0545305231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A5BF647F-393F-5744-2661-2738B9762A1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EC14D120-673B-E1BB-277C-54B80FC236D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9FB154FD-6EF6-FE7A-B9F0-A4E847DBD22B}"/>
                </a:ext>
              </a:extLst>
            </p:cNvPr>
            <p:cNvGrpSpPr/>
            <p:nvPr/>
          </p:nvGrpSpPr>
          <p:grpSpPr>
            <a:xfrm rot="2445721">
              <a:off x="5896825" y="1755932"/>
              <a:ext cx="541021" cy="293370"/>
              <a:chOff x="5570219" y="2552700"/>
              <a:chExt cx="1082041" cy="586740"/>
            </a:xfrm>
          </p:grpSpPr>
          <p:sp>
            <p:nvSpPr>
              <p:cNvPr id="157" name="箭头: 右 156">
                <a:extLst>
                  <a:ext uri="{FF2B5EF4-FFF2-40B4-BE49-F238E27FC236}">
                    <a16:creationId xmlns:a16="http://schemas.microsoft.com/office/drawing/2014/main" id="{9FC0F6D8-40BC-3877-6B0D-B26C21DE6889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44D45B07-1A64-C0EB-E58B-8317C934765B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21EEDAD-555C-001F-C88F-3966E8795908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AC057EFD-5341-6DF5-640C-5EAE54D3718B}"/>
                </a:ext>
              </a:extLst>
            </p:cNvPr>
            <p:cNvGrpSpPr/>
            <p:nvPr/>
          </p:nvGrpSpPr>
          <p:grpSpPr>
            <a:xfrm rot="19140000">
              <a:off x="5897100" y="4486165"/>
              <a:ext cx="541021" cy="293370"/>
              <a:chOff x="5570219" y="2552700"/>
              <a:chExt cx="1082041" cy="586740"/>
            </a:xfrm>
          </p:grpSpPr>
          <p:sp>
            <p:nvSpPr>
              <p:cNvPr id="161" name="箭头: 右 160">
                <a:extLst>
                  <a:ext uri="{FF2B5EF4-FFF2-40B4-BE49-F238E27FC236}">
                    <a16:creationId xmlns:a16="http://schemas.microsoft.com/office/drawing/2014/main" id="{D5B5D92A-6699-ECDC-78A4-0C9CFB1D20FF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FA181734-6441-3470-D2B6-AFBA3A127EE6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DD85AFE-B32C-E9F2-3FC5-646263B5B0D7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6BB9B690-B466-D008-3CB4-4DFE90C73942}"/>
                </a:ext>
              </a:extLst>
            </p:cNvPr>
            <p:cNvSpPr/>
            <p:nvPr/>
          </p:nvSpPr>
          <p:spPr>
            <a:xfrm>
              <a:off x="5954764" y="3121415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374C25D-5FE3-E71E-214A-322488DF96C3}"/>
                </a:ext>
              </a:extLst>
            </p:cNvPr>
            <p:cNvSpPr/>
            <p:nvPr/>
          </p:nvSpPr>
          <p:spPr>
            <a:xfrm>
              <a:off x="9026548" y="3121415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18FA0873-3E90-F8BE-80E6-18FC6A57511E}"/>
                </a:ext>
              </a:extLst>
            </p:cNvPr>
            <p:cNvGrpSpPr/>
            <p:nvPr/>
          </p:nvGrpSpPr>
          <p:grpSpPr>
            <a:xfrm>
              <a:off x="9658094" y="2858962"/>
              <a:ext cx="798060" cy="846177"/>
              <a:chOff x="6440383" y="5456353"/>
              <a:chExt cx="798060" cy="846177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243D12DC-028C-1F4E-1D8F-8EF77EF8DCF5}"/>
                  </a:ext>
                </a:extLst>
              </p:cNvPr>
              <p:cNvGrpSpPr/>
              <p:nvPr/>
            </p:nvGrpSpPr>
            <p:grpSpPr>
              <a:xfrm rot="5400000">
                <a:off x="6078583" y="5818153"/>
                <a:ext cx="846000" cy="122400"/>
                <a:chOff x="350736" y="2871386"/>
                <a:chExt cx="2451365" cy="350198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81112542-0008-A373-C01C-677EF96730E7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98D2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434AAC7B-9B77-83E2-94C0-B7A5A6D7CE7F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348E987-E0BE-D103-D3CB-539F7D5F3D81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868E8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602FEACB-7612-1688-F179-0F133C685203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73D4E3E7-ABF9-0340-0AB2-FE50F19BE755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42C7CB23-5EBC-2FB4-0BEF-FCB2B70CA652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5A3CBD66-6DC4-4078-7E0E-8EB9ABCD1B97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3EFC1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EE20826B-1E8F-20BF-E273-8483FB747F74}"/>
                  </a:ext>
                </a:extLst>
              </p:cNvPr>
              <p:cNvGrpSpPr/>
              <p:nvPr/>
            </p:nvGrpSpPr>
            <p:grpSpPr>
              <a:xfrm rot="5400000">
                <a:off x="6536708" y="5818153"/>
                <a:ext cx="846000" cy="122400"/>
                <a:chOff x="350736" y="2871386"/>
                <a:chExt cx="2451365" cy="350198"/>
              </a:xfrm>
            </p:grpSpPr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8A15ADB5-F42D-2124-0B4B-777C33F1E6F2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AAC0B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4D6CCAD5-F021-CDAF-6E57-B18F3393CE12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72986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B0F0015D-BF38-3905-67F1-9625D51E8322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3EFC1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5ABADF36-8C01-92FA-E44B-FA6173948021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30346444-6AC4-1126-D4A8-6F8FC2B534E1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9AB5083A-3796-89D5-961B-886B6D4BE723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67D3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DEC0B2DD-D58A-CB34-4051-DDBCBF4AE22E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566A33BA-7CF1-AE10-C09D-E78BE10F8844}"/>
                  </a:ext>
                </a:extLst>
              </p:cNvPr>
              <p:cNvGrpSpPr/>
              <p:nvPr/>
            </p:nvGrpSpPr>
            <p:grpSpPr>
              <a:xfrm rot="5400000">
                <a:off x="6754243" y="5818330"/>
                <a:ext cx="846000" cy="122400"/>
                <a:chOff x="350736" y="2871386"/>
                <a:chExt cx="2451365" cy="350198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AC4C7AC0-5EB7-584D-4B8B-97BD8BE11D43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FC16A390-37F5-2630-3420-F8C8EF2BF03B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163C4AE-308A-DE49-E324-D0DC0AD24DB5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EDE8CA93-B922-E961-C1EC-AC40EF199005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A974AF4D-1B76-C330-5022-A396D1301319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CB0F239A-AB76-62A5-77A0-EF1D1504D75B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67D3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A7E42604-B3EE-40D0-AFFF-F701036566E3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72986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70" name="图形 169">
                <a:extLst>
                  <a:ext uri="{FF2B5EF4-FFF2-40B4-BE49-F238E27FC236}">
                    <a16:creationId xmlns:a16="http://schemas.microsoft.com/office/drawing/2014/main" id="{BA4D369E-726B-5571-1E58-0E3B26C58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38666" y="57659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DAF10CC-63AE-D722-5644-BF52160481C1}"/>
                </a:ext>
              </a:extLst>
            </p:cNvPr>
            <p:cNvGrpSpPr/>
            <p:nvPr/>
          </p:nvGrpSpPr>
          <p:grpSpPr>
            <a:xfrm>
              <a:off x="4846232" y="2844485"/>
              <a:ext cx="798348" cy="847757"/>
              <a:chOff x="503136" y="4508808"/>
              <a:chExt cx="798348" cy="847757"/>
            </a:xfrm>
          </p:grpSpPr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3660DCC2-3C52-C905-8148-20A3ABE0D6E8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166AE525-AD9D-7850-511A-E4D9BE107A7D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C3BC178F-36CF-63CC-7070-312C6714EF50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87F2C7FC-8C29-B964-013D-3E5A4C3CD8A6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E493D8C8-FEA9-8598-881E-784304328549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173BB866-C526-EE53-E877-BB4F7BDBB5DA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0AAA42CD-91C0-C135-99F6-F82569F663A4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C44F8714-4DE6-FA54-C5EB-FD0ACB6810E1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E7E3EA2-5793-2ECA-3973-3806FBBBFD32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C172774-677B-15A5-FF37-B8F8855BCEFC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ACA24DC4-DF28-DD1D-2178-5AFB5E93DC07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E577EF6-7F5D-EDA4-7E35-B9E8D89771E6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554311A9-6B36-70D7-232C-B703701833E5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E639DF46-616F-8B41-FD5F-D485DE311A04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C59D9DF-0CEA-212D-E5E3-0D0EF9A27B58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273D4F7-8478-3049-881B-025067A066E2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DEA2AA9-8660-8900-9E14-0A2EF94CCCBA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687C4AEE-B487-9944-E08A-48A6C75306DF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F678CE9-AFF9-A119-3A9A-E843177BB960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69F081A-4E24-41D6-6979-46982DD44D80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1CF087D9-3909-F551-C0B8-2E2D29E9400E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C2710B76-2B64-ABC4-C5E1-D88E152CB296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8" name="图形 207">
                <a:extLst>
                  <a:ext uri="{FF2B5EF4-FFF2-40B4-BE49-F238E27FC236}">
                    <a16:creationId xmlns:a16="http://schemas.microsoft.com/office/drawing/2014/main" id="{FB8B7E7A-873A-DF50-5767-512ED854F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21D7E487-226E-0D85-5B4D-9C9B250FCEC3}"/>
                </a:ext>
              </a:extLst>
            </p:cNvPr>
            <p:cNvGrpSpPr/>
            <p:nvPr/>
          </p:nvGrpSpPr>
          <p:grpSpPr>
            <a:xfrm>
              <a:off x="4846232" y="4242985"/>
              <a:ext cx="798349" cy="846712"/>
              <a:chOff x="503136" y="5600840"/>
              <a:chExt cx="798349" cy="846712"/>
            </a:xfrm>
          </p:grpSpPr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3B20D007-20D7-645B-5033-B5502F0E9B05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B3783E0D-0E31-97AD-94A1-05AEC6FFFF2C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6097B302-5422-7C95-1639-2F96A481AD61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6638239E-318A-DE49-CEFE-138CBDEE8B01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A03E4BD4-72A0-A8FD-74CC-81D0BD139C19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E9BD8EBD-73BF-B677-CCA8-3C04F97E4626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B38DF5AF-5DF8-0210-1878-705F37F9B9A3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9DE9C112-525B-0ECD-F434-BCFA201F4613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8" name="组合 217">
                <a:extLst>
                  <a:ext uri="{FF2B5EF4-FFF2-40B4-BE49-F238E27FC236}">
                    <a16:creationId xmlns:a16="http://schemas.microsoft.com/office/drawing/2014/main" id="{A8EA7A61-6582-34AF-BCA1-747DE910310A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49A2C684-06AC-0ACE-FECF-9A58848B616F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7E1F3245-BDF6-AC94-1053-3C4188F30EE6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9444D8FA-40E8-BE7B-996F-F31CABDC925B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E70CF338-0FEB-C1BA-A9CE-F11C8081B08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4C8182FB-E2FD-AD6D-10A9-02A2658F2483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4423E3B5-50B8-8115-2159-1BEB5E6DEE0B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5243612C-764E-8DAD-BA4E-CDE7A53EB9B6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F0B2AA10-DBEF-B1C8-5944-5A9A4DF766F6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7BA80DDE-511E-8E77-0A77-65E024C6949A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C44F7D22-6C15-9FB8-C6FC-E17F4ED62909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3B2D3B80-7A11-D70E-145F-62038442FEB3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BEB81A5B-532C-EE75-3444-6CD00F157BE3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512E5465-854E-C4DC-6AAA-5F9E12FD5B6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ABF03F4A-113D-7B87-BD3B-6D36BC5FF3A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9E2FE7BA-BEF1-E1F2-12E4-4786C1F4B396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20" name="图形 219">
                <a:extLst>
                  <a:ext uri="{FF2B5EF4-FFF2-40B4-BE49-F238E27FC236}">
                    <a16:creationId xmlns:a16="http://schemas.microsoft.com/office/drawing/2014/main" id="{49B0E416-56AD-C5E4-0E50-1EE1F3497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00872B06-1F11-585B-C4B2-47E199EA6D8E}"/>
                </a:ext>
              </a:extLst>
            </p:cNvPr>
            <p:cNvGrpSpPr/>
            <p:nvPr/>
          </p:nvGrpSpPr>
          <p:grpSpPr>
            <a:xfrm>
              <a:off x="4849647" y="1401196"/>
              <a:ext cx="791518" cy="846704"/>
              <a:chOff x="4816208" y="4509856"/>
              <a:chExt cx="791518" cy="846704"/>
            </a:xfrm>
          </p:grpSpPr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6D680ECF-7BA8-22E5-BA16-71BE6812CA40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6C1ADA00-92B2-FD0E-110E-92A75E7FDC4B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F08CD0C8-F495-013B-EA00-B9E79DFE6A60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887748D-2BC2-C80A-4E00-BECC3CA657DC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9AD632D-AE3A-7E35-C6FC-3E212098DD39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F8D62B6F-8659-2DBA-D76F-AE8D8F987B41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E48BE341-250C-3036-A3ED-20DBA82E92EC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C8A0E26A-5105-227C-EB8D-1B027AF7DA0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258547C2-A640-6005-4B0C-622487502D6B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EBE4EF7E-6CC6-6043-51F8-116BD97ACFB6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80DC6FA2-894F-3B1B-E03A-E3E9B9D63993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940DDCE3-3045-6013-B857-AD86C9EEEA5D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D6896977-C42A-F071-736D-9F2362E9B506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62CBB5DA-3E7D-2F49-7FA4-B62103DDAC67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618190A8-2CEF-252E-E2F3-48AF889C5AD5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E1BD63DA-55C9-6E5C-6EF0-F7FDEA440BFD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CEE91311-6DB2-CB42-29A8-ABC93CD32B63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D8FF5C56-0279-EF08-47DE-58D25CE202B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361F9D4D-240D-3329-83C8-42B615425051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69B1915D-CFC7-A484-611D-88954B4495AA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4459CC2E-33A9-26A8-BD6E-7562B1783CE8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4179A4D0-E3CE-4B01-3244-FCCEFCA0E97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03A80092-5D2F-346E-5B12-AE76E503B777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C9393108-F13E-D1B8-5FDC-C45A5EE2B616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46" name="图形 245">
                <a:extLst>
                  <a:ext uri="{FF2B5EF4-FFF2-40B4-BE49-F238E27FC236}">
                    <a16:creationId xmlns:a16="http://schemas.microsoft.com/office/drawing/2014/main" id="{245A947C-9EFC-53AC-133A-A711E0CC6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A1C5E227-A169-6099-2934-2709AA3B35D3}"/>
                </a:ext>
              </a:extLst>
            </p:cNvPr>
            <p:cNvGrpSpPr/>
            <p:nvPr/>
          </p:nvGrpSpPr>
          <p:grpSpPr>
            <a:xfrm>
              <a:off x="6481240" y="1725924"/>
              <a:ext cx="2443974" cy="3112253"/>
              <a:chOff x="5509877" y="468792"/>
              <a:chExt cx="2601558" cy="3101408"/>
            </a:xfrm>
          </p:grpSpPr>
          <p:sp>
            <p:nvSpPr>
              <p:cNvPr id="269" name="矩形: 圆角 268">
                <a:extLst>
                  <a:ext uri="{FF2B5EF4-FFF2-40B4-BE49-F238E27FC236}">
                    <a16:creationId xmlns:a16="http://schemas.microsoft.com/office/drawing/2014/main" id="{44F30380-31E6-B80A-CDCE-1CC6E263A3C2}"/>
                  </a:ext>
                </a:extLst>
              </p:cNvPr>
              <p:cNvSpPr/>
              <p:nvPr/>
            </p:nvSpPr>
            <p:spPr>
              <a:xfrm>
                <a:off x="5509877" y="468792"/>
                <a:ext cx="2601558" cy="3101408"/>
              </a:xfrm>
              <a:prstGeom prst="roundRect">
                <a:avLst>
                  <a:gd name="adj" fmla="val 7381"/>
                </a:avLst>
              </a:prstGeom>
              <a:solidFill>
                <a:srgbClr val="F6EFD7"/>
              </a:solidFill>
              <a:ln>
                <a:solidFill>
                  <a:srgbClr val="C9B3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2246C3C6-E13C-1456-85C0-8E2C65915B01}"/>
                  </a:ext>
                </a:extLst>
              </p:cNvPr>
              <p:cNvSpPr txBox="1"/>
              <p:nvPr/>
            </p:nvSpPr>
            <p:spPr>
              <a:xfrm>
                <a:off x="5901937" y="1727109"/>
                <a:ext cx="18174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n w="6600">
                      <a:solidFill>
                        <a:srgbClr val="B4978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a:rPr>
                  <a:t>Fusion</a:t>
                </a:r>
                <a:endParaRPr lang="zh-CN" altLang="en-US" sz="32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76B54EC5-5D49-621A-4A23-4442CB0AC477}"/>
                  </a:ext>
                </a:extLst>
              </p:cNvPr>
              <p:cNvGrpSpPr/>
              <p:nvPr/>
            </p:nvGrpSpPr>
            <p:grpSpPr>
              <a:xfrm>
                <a:off x="5955122" y="2448117"/>
                <a:ext cx="1711069" cy="990145"/>
                <a:chOff x="4665143" y="5014034"/>
                <a:chExt cx="1711069" cy="990145"/>
              </a:xfrm>
            </p:grpSpPr>
            <p:pic>
              <p:nvPicPr>
                <p:cNvPr id="278" name="图形 277">
                  <a:extLst>
                    <a:ext uri="{FF2B5EF4-FFF2-40B4-BE49-F238E27FC236}">
                      <a16:creationId xmlns:a16="http://schemas.microsoft.com/office/drawing/2014/main" id="{13AE2005-3081-FAFA-FC7F-DCFF9F543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7231" y="5014034"/>
                  <a:ext cx="646893" cy="598975"/>
                </a:xfrm>
                <a:prstGeom prst="rect">
                  <a:avLst/>
                </a:prstGeom>
              </p:spPr>
            </p:pic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E997C53C-9AF9-5370-2888-FA0DA974799E}"/>
                    </a:ext>
                  </a:extLst>
                </p:cNvPr>
                <p:cNvSpPr txBox="1"/>
                <p:nvPr/>
              </p:nvSpPr>
              <p:spPr>
                <a:xfrm>
                  <a:off x="4665143" y="5604069"/>
                  <a:ext cx="17110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transformer</a:t>
                  </a:r>
                  <a:endParaRPr lang="zh-CN" altLang="en-US" sz="2000" dirty="0">
                    <a:ln w="10160">
                      <a:solidFill>
                        <a:srgbClr val="71778A"/>
                      </a:solidFill>
                      <a:prstDash val="solid"/>
                    </a:ln>
                  </a:endParaRPr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DA8B6CA6-1669-AEC5-53E3-29DB6A12E4BC}"/>
                  </a:ext>
                </a:extLst>
              </p:cNvPr>
              <p:cNvGrpSpPr/>
              <p:nvPr/>
            </p:nvGrpSpPr>
            <p:grpSpPr>
              <a:xfrm>
                <a:off x="6963056" y="719825"/>
                <a:ext cx="1139988" cy="994226"/>
                <a:chOff x="10810743" y="3460926"/>
                <a:chExt cx="846429" cy="816382"/>
              </a:xfrm>
            </p:grpSpPr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33836FC4-E702-07DE-2978-8D17B242F959}"/>
                    </a:ext>
                  </a:extLst>
                </p:cNvPr>
                <p:cNvSpPr txBox="1"/>
                <p:nvPr/>
              </p:nvSpPr>
              <p:spPr>
                <a:xfrm>
                  <a:off x="10810743" y="3938754"/>
                  <a:ext cx="846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gate</a:t>
                  </a:r>
                  <a:endParaRPr lang="zh-CN" altLang="en-US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77" name="图形 276">
                  <a:extLst>
                    <a:ext uri="{FF2B5EF4-FFF2-40B4-BE49-F238E27FC236}">
                      <a16:creationId xmlns:a16="http://schemas.microsoft.com/office/drawing/2014/main" id="{CB585E37-FC53-596F-51DB-9E57C5CA3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6358" y="3460926"/>
                  <a:ext cx="475200" cy="475200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88C9D0B5-4FE8-E2E2-3511-D88E91F23DFE}"/>
                  </a:ext>
                </a:extLst>
              </p:cNvPr>
              <p:cNvGrpSpPr/>
              <p:nvPr/>
            </p:nvGrpSpPr>
            <p:grpSpPr>
              <a:xfrm>
                <a:off x="5564688" y="721558"/>
                <a:ext cx="1139988" cy="990760"/>
                <a:chOff x="1303384" y="5076611"/>
                <a:chExt cx="846429" cy="813536"/>
              </a:xfrm>
            </p:grpSpPr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E0B57B7E-AA54-6150-3883-B725A638C876}"/>
                    </a:ext>
                  </a:extLst>
                </p:cNvPr>
                <p:cNvSpPr txBox="1"/>
                <p:nvPr/>
              </p:nvSpPr>
              <p:spPr>
                <a:xfrm>
                  <a:off x="1303384" y="5551593"/>
                  <a:ext cx="846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concat</a:t>
                  </a:r>
                  <a:endParaRPr lang="zh-CN" altLang="en-US" sz="2000" dirty="0">
                    <a:ln w="10160">
                      <a:solidFill>
                        <a:srgbClr val="71778A"/>
                      </a:solidFill>
                      <a:prstDash val="solid"/>
                    </a:ln>
                  </a:endParaRPr>
                </a:p>
              </p:txBody>
            </p:sp>
            <p:pic>
              <p:nvPicPr>
                <p:cNvPr id="275" name="图形 274">
                  <a:extLst>
                    <a:ext uri="{FF2B5EF4-FFF2-40B4-BE49-F238E27FC236}">
                      <a16:creationId xmlns:a16="http://schemas.microsoft.com/office/drawing/2014/main" id="{07E92105-074B-F48F-AF2A-B3E47EDEF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107" y="5076611"/>
                  <a:ext cx="474982" cy="47498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7989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6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7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0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766495-C254-591C-DAA1-7D4B2612230C}"/>
              </a:ext>
            </a:extLst>
          </p:cNvPr>
          <p:cNvSpPr/>
          <p:nvPr/>
        </p:nvSpPr>
        <p:spPr>
          <a:xfrm>
            <a:off x="4704604" y="3429000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AF0F7"/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8607254-A2E5-B378-07AA-EABA86498A59}"/>
              </a:ext>
            </a:extLst>
          </p:cNvPr>
          <p:cNvSpPr/>
          <p:nvPr/>
        </p:nvSpPr>
        <p:spPr>
          <a:xfrm>
            <a:off x="1150681" y="457200"/>
            <a:ext cx="9890638" cy="5943600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AF0F7"/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2BB92D0-A9DD-3B89-D763-CA40A17B5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26" y="3921411"/>
            <a:ext cx="2366572" cy="487680"/>
          </a:xfrm>
          <a:prstGeom prst="rect">
            <a:avLst/>
          </a:prstGeom>
        </p:spPr>
      </p:pic>
      <p:grpSp>
        <p:nvGrpSpPr>
          <p:cNvPr id="89" name="组合 88">
            <a:extLst>
              <a:ext uri="{FF2B5EF4-FFF2-40B4-BE49-F238E27FC236}">
                <a16:creationId xmlns:a16="http://schemas.microsoft.com/office/drawing/2014/main" id="{ED746C45-7C2D-7116-6FB8-5F02F73B63B6}"/>
              </a:ext>
            </a:extLst>
          </p:cNvPr>
          <p:cNvGrpSpPr/>
          <p:nvPr/>
        </p:nvGrpSpPr>
        <p:grpSpPr>
          <a:xfrm>
            <a:off x="1614520" y="2582823"/>
            <a:ext cx="2121185" cy="1311287"/>
            <a:chOff x="1798146" y="2582823"/>
            <a:chExt cx="2121185" cy="131128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B2EF510-2250-68FB-B90F-DD7687CEA68D}"/>
                </a:ext>
              </a:extLst>
            </p:cNvPr>
            <p:cNvGrpSpPr/>
            <p:nvPr/>
          </p:nvGrpSpPr>
          <p:grpSpPr>
            <a:xfrm>
              <a:off x="1798146" y="2582823"/>
              <a:ext cx="798060" cy="846177"/>
              <a:chOff x="6440383" y="5456353"/>
              <a:chExt cx="798060" cy="84617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548A5806-7714-DA67-E7C0-103464C80DF8}"/>
                  </a:ext>
                </a:extLst>
              </p:cNvPr>
              <p:cNvGrpSpPr/>
              <p:nvPr/>
            </p:nvGrpSpPr>
            <p:grpSpPr>
              <a:xfrm rot="5400000">
                <a:off x="6078583" y="5818153"/>
                <a:ext cx="846000" cy="122400"/>
                <a:chOff x="350736" y="2871386"/>
                <a:chExt cx="2451365" cy="350198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B2B74BF-1C8D-7D40-8CBD-85E480B45F83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98D2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D883CC4-78B1-D616-9273-0095B83FB6D6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6869E5B-E34B-066B-FD5D-35180B1C3C26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868E8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295A69A-B25F-4B92-9CD9-2BDCBE6AC121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FB5428A-84C8-4666-9FE9-B56D4136348F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1B9BEF9-83A7-8569-3C67-6FCE20B2242B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65AE216C-A2BD-88E6-65B7-D088EFD96888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3EFC1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678F5D19-946D-D9EF-ECA8-CF43A8454A43}"/>
                  </a:ext>
                </a:extLst>
              </p:cNvPr>
              <p:cNvGrpSpPr/>
              <p:nvPr/>
            </p:nvGrpSpPr>
            <p:grpSpPr>
              <a:xfrm rot="5400000">
                <a:off x="6536708" y="5818153"/>
                <a:ext cx="846000" cy="122400"/>
                <a:chOff x="350736" y="2871386"/>
                <a:chExt cx="2451365" cy="350198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B8663787-0659-825F-368F-EBCE7CA4E958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AAC0B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2C018209-A2A5-6546-0F78-9C78105EFB3F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72986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20AB032-100E-8E99-35CA-3113CC070D60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3EFC1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AADD8FA-653F-1544-ADFA-224F293709FB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D3E632C-47D7-3675-D276-D8B671D20740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6C4DD90-E89B-2FC1-04FD-6C5C8C3976BE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67D3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FD5F205-A0E2-121E-53BB-65E27BA1B71B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C9CA4AD1-0196-AE4F-5AD6-D1B2C6B6EC28}"/>
                  </a:ext>
                </a:extLst>
              </p:cNvPr>
              <p:cNvGrpSpPr/>
              <p:nvPr/>
            </p:nvGrpSpPr>
            <p:grpSpPr>
              <a:xfrm rot="5400000">
                <a:off x="6754243" y="5818330"/>
                <a:ext cx="846000" cy="122400"/>
                <a:chOff x="350736" y="2871386"/>
                <a:chExt cx="2451365" cy="350198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9BB58F7-E1A0-1574-535D-1655525886F1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0E81931-4EC1-6A15-4409-978133609B9D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10FA9E5-993D-5A96-895F-22DA3F3BDA41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D1353AA-F7BB-2B1D-F739-B6A6E48A9D2D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E701B1B2-80CD-74C9-E211-124C012AA4B5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E27BCE8-F236-B7CB-4EB9-1D7EDB421933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67D3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7676E60-A0F1-076C-BDE0-C8ADBE1A8388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72986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4" name="图形 33">
                <a:extLst>
                  <a:ext uri="{FF2B5EF4-FFF2-40B4-BE49-F238E27FC236}">
                    <a16:creationId xmlns:a16="http://schemas.microsoft.com/office/drawing/2014/main" id="{BF76F9E5-60F8-3A43-3975-87B94EEC5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8666" y="57659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E8EA628-1918-5EBC-3BC3-33E0EF998170}"/>
                </a:ext>
              </a:extLst>
            </p:cNvPr>
            <p:cNvGrpSpPr/>
            <p:nvPr/>
          </p:nvGrpSpPr>
          <p:grpSpPr>
            <a:xfrm>
              <a:off x="3121255" y="2582823"/>
              <a:ext cx="798076" cy="846713"/>
              <a:chOff x="8212987" y="4509855"/>
              <a:chExt cx="798076" cy="846713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56DB880-67C5-9C11-2691-0428F68C81B5}"/>
                  </a:ext>
                </a:extLst>
              </p:cNvPr>
              <p:cNvGrpSpPr/>
              <p:nvPr/>
            </p:nvGrpSpPr>
            <p:grpSpPr>
              <a:xfrm rot="5400000" flipV="1">
                <a:off x="8527226" y="4872732"/>
                <a:ext cx="846713" cy="120960"/>
                <a:chOff x="3551136" y="2855356"/>
                <a:chExt cx="2451365" cy="350198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8AAC9976-7481-3AF2-7C7C-5B8D84B24784}"/>
                    </a:ext>
                  </a:extLst>
                </p:cNvPr>
                <p:cNvSpPr/>
                <p:nvPr/>
              </p:nvSpPr>
              <p:spPr>
                <a:xfrm>
                  <a:off x="3551136" y="2855359"/>
                  <a:ext cx="350195" cy="350195"/>
                </a:xfrm>
                <a:prstGeom prst="rect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2B86DE3-3D3B-10C5-624D-0244960C5E43}"/>
                    </a:ext>
                  </a:extLst>
                </p:cNvPr>
                <p:cNvSpPr/>
                <p:nvPr/>
              </p:nvSpPr>
              <p:spPr>
                <a:xfrm>
                  <a:off x="3901331" y="2855359"/>
                  <a:ext cx="350195" cy="350195"/>
                </a:xfrm>
                <a:prstGeom prst="rect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EFDCA427-2CF5-6269-D961-676CCE00E1AC}"/>
                    </a:ext>
                  </a:extLst>
                </p:cNvPr>
                <p:cNvSpPr/>
                <p:nvPr/>
              </p:nvSpPr>
              <p:spPr>
                <a:xfrm>
                  <a:off x="4251526" y="2855359"/>
                  <a:ext cx="350195" cy="350195"/>
                </a:xfrm>
                <a:prstGeom prst="rect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51049A5F-DA3C-4A42-8C3E-7BD949CCACB0}"/>
                    </a:ext>
                  </a:extLst>
                </p:cNvPr>
                <p:cNvSpPr/>
                <p:nvPr/>
              </p:nvSpPr>
              <p:spPr>
                <a:xfrm>
                  <a:off x="4601721" y="2855359"/>
                  <a:ext cx="350195" cy="350195"/>
                </a:xfrm>
                <a:prstGeom prst="rect">
                  <a:avLst/>
                </a:prstGeom>
                <a:solidFill>
                  <a:srgbClr val="EC787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C3C2AB8C-B053-6B20-C6C0-180E54DE503A}"/>
                    </a:ext>
                  </a:extLst>
                </p:cNvPr>
                <p:cNvSpPr/>
                <p:nvPr/>
              </p:nvSpPr>
              <p:spPr>
                <a:xfrm>
                  <a:off x="4951916" y="2855358"/>
                  <a:ext cx="350195" cy="350195"/>
                </a:xfrm>
                <a:prstGeom prst="rect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796351-6E75-34D2-E555-A4D734D8BF6E}"/>
                    </a:ext>
                  </a:extLst>
                </p:cNvPr>
                <p:cNvSpPr/>
                <p:nvPr/>
              </p:nvSpPr>
              <p:spPr>
                <a:xfrm>
                  <a:off x="5302111" y="2855357"/>
                  <a:ext cx="350195" cy="350195"/>
                </a:xfrm>
                <a:prstGeom prst="rect">
                  <a:avLst/>
                </a:prstGeom>
                <a:solidFill>
                  <a:srgbClr val="E3B2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ABA04C-35CC-37BD-F408-D9D9A18D5478}"/>
                    </a:ext>
                  </a:extLst>
                </p:cNvPr>
                <p:cNvSpPr/>
                <p:nvPr/>
              </p:nvSpPr>
              <p:spPr>
                <a:xfrm>
                  <a:off x="5652306" y="2855356"/>
                  <a:ext cx="350195" cy="350195"/>
                </a:xfrm>
                <a:prstGeom prst="rect">
                  <a:avLst/>
                </a:prstGeom>
                <a:solidFill>
                  <a:srgbClr val="FBD8C9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C1DD507-7F1A-CE7A-82FE-22B2B85084E6}"/>
                  </a:ext>
                </a:extLst>
              </p:cNvPr>
              <p:cNvGrpSpPr/>
              <p:nvPr/>
            </p:nvGrpSpPr>
            <p:grpSpPr>
              <a:xfrm rot="5400000" flipV="1">
                <a:off x="8310552" y="4872732"/>
                <a:ext cx="846713" cy="120960"/>
                <a:chOff x="3551136" y="2855356"/>
                <a:chExt cx="2451365" cy="350198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E622014-715A-CEE7-DFD4-5F14688E291B}"/>
                    </a:ext>
                  </a:extLst>
                </p:cNvPr>
                <p:cNvSpPr/>
                <p:nvPr/>
              </p:nvSpPr>
              <p:spPr>
                <a:xfrm>
                  <a:off x="3551136" y="2855359"/>
                  <a:ext cx="350195" cy="350195"/>
                </a:xfrm>
                <a:prstGeom prst="rect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34AD4B2-3C88-73A5-5E3A-6F438214D9C0}"/>
                    </a:ext>
                  </a:extLst>
                </p:cNvPr>
                <p:cNvSpPr/>
                <p:nvPr/>
              </p:nvSpPr>
              <p:spPr>
                <a:xfrm>
                  <a:off x="3901331" y="2855359"/>
                  <a:ext cx="350195" cy="350195"/>
                </a:xfrm>
                <a:prstGeom prst="rect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158E3185-8D36-9F2E-E445-20EF2EB56D0C}"/>
                    </a:ext>
                  </a:extLst>
                </p:cNvPr>
                <p:cNvSpPr/>
                <p:nvPr/>
              </p:nvSpPr>
              <p:spPr>
                <a:xfrm>
                  <a:off x="4251526" y="2855359"/>
                  <a:ext cx="350195" cy="350195"/>
                </a:xfrm>
                <a:prstGeom prst="rect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7971194-1FAE-CF78-87D8-8EBBDA55CA42}"/>
                    </a:ext>
                  </a:extLst>
                </p:cNvPr>
                <p:cNvSpPr/>
                <p:nvPr/>
              </p:nvSpPr>
              <p:spPr>
                <a:xfrm>
                  <a:off x="4601721" y="2855359"/>
                  <a:ext cx="350195" cy="350195"/>
                </a:xfrm>
                <a:prstGeom prst="rect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6A4C74F8-1F43-636F-1524-B1A5436F88BB}"/>
                    </a:ext>
                  </a:extLst>
                </p:cNvPr>
                <p:cNvSpPr/>
                <p:nvPr/>
              </p:nvSpPr>
              <p:spPr>
                <a:xfrm>
                  <a:off x="4951916" y="2855358"/>
                  <a:ext cx="350195" cy="350195"/>
                </a:xfrm>
                <a:prstGeom prst="rect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91A6612-75F0-76E8-73E5-4A6CE3F0875A}"/>
                    </a:ext>
                  </a:extLst>
                </p:cNvPr>
                <p:cNvSpPr/>
                <p:nvPr/>
              </p:nvSpPr>
              <p:spPr>
                <a:xfrm>
                  <a:off x="5302111" y="2855357"/>
                  <a:ext cx="350195" cy="350195"/>
                </a:xfrm>
                <a:prstGeom prst="rect">
                  <a:avLst/>
                </a:prstGeom>
                <a:solidFill>
                  <a:srgbClr val="EEBE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96B717E2-DC27-A84C-73DB-A6B7D7A070D7}"/>
                    </a:ext>
                  </a:extLst>
                </p:cNvPr>
                <p:cNvSpPr/>
                <p:nvPr/>
              </p:nvSpPr>
              <p:spPr>
                <a:xfrm>
                  <a:off x="5652306" y="2855356"/>
                  <a:ext cx="350195" cy="350195"/>
                </a:xfrm>
                <a:prstGeom prst="rect">
                  <a:avLst/>
                </a:prstGeom>
                <a:solidFill>
                  <a:srgbClr val="FAFACA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EE4E6FA-C38B-F5FA-AAB6-16041DFF0A7F}"/>
                  </a:ext>
                </a:extLst>
              </p:cNvPr>
              <p:cNvGrpSpPr/>
              <p:nvPr/>
            </p:nvGrpSpPr>
            <p:grpSpPr>
              <a:xfrm rot="5400000" flipV="1">
                <a:off x="7850110" y="4872732"/>
                <a:ext cx="846713" cy="120960"/>
                <a:chOff x="3551136" y="2855356"/>
                <a:chExt cx="2451365" cy="350198"/>
              </a:xfrm>
            </p:grpSpPr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1F0608A9-2C10-F3CE-1CA1-862F225EA60C}"/>
                    </a:ext>
                  </a:extLst>
                </p:cNvPr>
                <p:cNvSpPr/>
                <p:nvPr/>
              </p:nvSpPr>
              <p:spPr>
                <a:xfrm>
                  <a:off x="3551136" y="2855359"/>
                  <a:ext cx="350195" cy="350195"/>
                </a:xfrm>
                <a:prstGeom prst="rect">
                  <a:avLst/>
                </a:prstGeom>
                <a:solidFill>
                  <a:srgbClr val="FAD9C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18F630D-8702-B89A-9B76-88265114A93B}"/>
                    </a:ext>
                  </a:extLst>
                </p:cNvPr>
                <p:cNvSpPr/>
                <p:nvPr/>
              </p:nvSpPr>
              <p:spPr>
                <a:xfrm>
                  <a:off x="3901331" y="2855359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2B8704F-707E-0484-65D7-E35BE633BB9C}"/>
                    </a:ext>
                  </a:extLst>
                </p:cNvPr>
                <p:cNvSpPr/>
                <p:nvPr/>
              </p:nvSpPr>
              <p:spPr>
                <a:xfrm>
                  <a:off x="4251526" y="2855359"/>
                  <a:ext cx="350195" cy="350195"/>
                </a:xfrm>
                <a:prstGeom prst="rect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79223B4F-EBB9-EC20-1560-B4F0A82C1C1C}"/>
                    </a:ext>
                  </a:extLst>
                </p:cNvPr>
                <p:cNvSpPr/>
                <p:nvPr/>
              </p:nvSpPr>
              <p:spPr>
                <a:xfrm>
                  <a:off x="4601721" y="2855359"/>
                  <a:ext cx="350195" cy="350195"/>
                </a:xfrm>
                <a:prstGeom prst="rect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E3C158E7-8948-43D9-377C-92A9890A4D88}"/>
                    </a:ext>
                  </a:extLst>
                </p:cNvPr>
                <p:cNvSpPr/>
                <p:nvPr/>
              </p:nvSpPr>
              <p:spPr>
                <a:xfrm>
                  <a:off x="4951916" y="2855358"/>
                  <a:ext cx="350195" cy="350195"/>
                </a:xfrm>
                <a:prstGeom prst="rect">
                  <a:avLst/>
                </a:prstGeom>
                <a:solidFill>
                  <a:srgbClr val="EC787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3BECFA19-8C3B-FDE2-0C29-42F304738503}"/>
                    </a:ext>
                  </a:extLst>
                </p:cNvPr>
                <p:cNvSpPr/>
                <p:nvPr/>
              </p:nvSpPr>
              <p:spPr>
                <a:xfrm>
                  <a:off x="5302111" y="2855357"/>
                  <a:ext cx="350195" cy="350195"/>
                </a:xfrm>
                <a:prstGeom prst="rect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5DE60561-AB4A-2218-E5D9-F6C1B85167EB}"/>
                    </a:ext>
                  </a:extLst>
                </p:cNvPr>
                <p:cNvSpPr/>
                <p:nvPr/>
              </p:nvSpPr>
              <p:spPr>
                <a:xfrm>
                  <a:off x="5652306" y="2855356"/>
                  <a:ext cx="350195" cy="350195"/>
                </a:xfrm>
                <a:prstGeom prst="rect">
                  <a:avLst/>
                </a:prstGeom>
                <a:solidFill>
                  <a:srgbClr val="EDE9D9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60" name="图形 59">
                <a:extLst>
                  <a:ext uri="{FF2B5EF4-FFF2-40B4-BE49-F238E27FC236}">
                    <a16:creationId xmlns:a16="http://schemas.microsoft.com/office/drawing/2014/main" id="{1B470644-BF8C-B447-2A4F-0AD7A6992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79466" y="4819808"/>
                <a:ext cx="226800" cy="226800"/>
              </a:xfrm>
              <a:prstGeom prst="rect">
                <a:avLst/>
              </a:prstGeom>
            </p:spPr>
          </p:pic>
        </p:grp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42BE5C68-31EE-D162-987D-6F819D189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30598" y="3514719"/>
              <a:ext cx="379391" cy="379391"/>
            </a:xfrm>
            <a:prstGeom prst="rect">
              <a:avLst/>
            </a:prstGeom>
          </p:spPr>
        </p:pic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760C523-84D1-E439-59D7-B6A98340C373}"/>
                </a:ext>
              </a:extLst>
            </p:cNvPr>
            <p:cNvGrpSpPr/>
            <p:nvPr/>
          </p:nvGrpSpPr>
          <p:grpSpPr>
            <a:xfrm rot="10800000">
              <a:off x="1927177" y="3515414"/>
              <a:ext cx="540000" cy="378000"/>
              <a:chOff x="8591454" y="4877726"/>
              <a:chExt cx="933847" cy="586740"/>
            </a:xfrm>
          </p:grpSpPr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6D565E1-9669-B31B-5D7A-DEC940200DA2}"/>
                  </a:ext>
                </a:extLst>
              </p:cNvPr>
              <p:cNvSpPr/>
              <p:nvPr/>
            </p:nvSpPr>
            <p:spPr>
              <a:xfrm>
                <a:off x="8748863" y="4877726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71D87F75-D26C-5E63-945D-53544841582E}"/>
                  </a:ext>
                </a:extLst>
              </p:cNvPr>
              <p:cNvSpPr/>
              <p:nvPr/>
            </p:nvSpPr>
            <p:spPr>
              <a:xfrm>
                <a:off x="8591454" y="5024411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D51AC27-5EA4-2B79-95F1-B0517CBEA7D4}"/>
              </a:ext>
            </a:extLst>
          </p:cNvPr>
          <p:cNvGrpSpPr/>
          <p:nvPr/>
        </p:nvGrpSpPr>
        <p:grpSpPr>
          <a:xfrm>
            <a:off x="4088759" y="2936228"/>
            <a:ext cx="499919" cy="264585"/>
            <a:chOff x="8804907" y="5669287"/>
            <a:chExt cx="1108613" cy="586740"/>
          </a:xfrm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0E2CE87-E3FC-0F15-0396-5CD453D8773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F0B46BD-035B-6FC2-9BA1-52CA319870F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E150D84-5596-5E6A-ECD5-575DA556B10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299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7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5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59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7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0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51</Words>
  <Application>Microsoft Office PowerPoint</Application>
  <PresentationFormat>宽屏</PresentationFormat>
  <Paragraphs>29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9</cp:revision>
  <dcterms:created xsi:type="dcterms:W3CDTF">2025-05-23T01:09:24Z</dcterms:created>
  <dcterms:modified xsi:type="dcterms:W3CDTF">2025-05-28T02:19:18Z</dcterms:modified>
</cp:coreProperties>
</file>