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E55E-5228-4FDF-8682-290AD2C0E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5A113-4EC5-4D3A-8090-1A44F27C0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5D57-7A1C-4BED-B8D3-75C2E127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CF6D7-FDF7-466E-8328-B79834D3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5EA81-21C2-4D40-84E3-EB1A2929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4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C95F-5D86-4D68-84EB-04C97F06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421B-DCFF-4483-9693-88D8F349B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8F42E-AB48-4158-A49D-596D6E6E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EC50-FBD0-434F-B838-7AA7F6EF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CEC6-E26E-4D8F-9AB0-334E834D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8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F19D5-CCC6-40E8-87B7-36E5DE4C3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52E0B-22F3-4F17-A690-F266CAC7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47863-23BA-4B2B-BF16-24883027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47AD3-58A0-46E0-9193-0AF8E142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9F00-CE4D-422F-AD8A-48B7C725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9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F4CF-586E-4BFE-B305-07DCFC4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20AF-E8E5-4774-BA95-EAA38C44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BA6B8-3C8B-4833-A532-099422FF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22C9-616B-4A1F-855E-87C786DD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DCE5-993C-45BF-8345-63FEB64A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55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36E1-2E81-4661-917E-155B6706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4970F-D591-4155-8708-A254F78A1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AFF4-05C6-4CA3-94CD-6E09BE77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549F-23C7-4027-88E8-88C85C72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B200-B54F-4742-88C2-E62B8A10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5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38F8-3D83-4AA2-9C1A-DFF4DE52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7ACB-01FE-4CD8-93D2-05BAB602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8D9AF-400A-456C-9DB8-14A32D47C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5117C-5F2D-41DE-BC53-3B08F635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A00A0-83DC-4600-AB20-53392125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F6105-EECF-4366-B97B-9120C805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42B3-BF75-4C66-B1CE-DB67D597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44BF5-ABA9-495B-9DEE-D42B416A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050D7-C57D-40C2-AFB3-13D4EC1CA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6D4E4-12B9-4B6F-A7A9-F1E859247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C3BCB-0559-4B68-85AE-FEB392B2A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AB9C4-96CD-42A5-94D5-7D3E1476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9AC18-36CF-48DD-84CE-DB028142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54B3D-DB79-422F-9AD1-ADFE9C3A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7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AEF4-2C88-4C15-A0B8-9654FBFA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24558-D138-4EA7-BAD4-80660B8A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97B5A-A0D1-48F0-A9AF-151B991E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6415C-3C71-4010-92C7-EF6CA0DE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7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5B9B5-AC7C-4308-A8B2-44E51FD2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A12A0-7445-4E45-8E5D-9A442F0B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C993-78CC-4D15-A3C6-CE793C5A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57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E03E-ECB8-4838-8B77-CB1D17B0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5B6F-ADA0-49AC-BD7E-190C7780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A0638-3764-4023-8AAF-7E411E4DD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644BB-12CC-4058-B7D0-847DCA29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766A9-0E52-4C04-93CE-AA1DBEA2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32F9E-A1D3-4659-A180-371E1529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3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FF13-7A8D-4E3E-832E-4C601127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1ACD7-8883-4012-9136-B3DBFC07B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3594B-A647-4520-90CF-52D1C800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E20A7-368A-4BD5-9811-D002A19C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7D47-5952-4E10-B252-641B3F4E4BF7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4670F-E41D-4FB1-A203-FD42F0D7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71DF-B780-4097-878C-CD9E6ECA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7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71B4B-E5FB-4446-87EE-6D33C837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64B6D-7917-4424-8075-C9BCEF15D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7DF8-9A67-48B5-910C-41A99E7EF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7D47-5952-4E10-B252-641B3F4E4BF7}" type="datetimeFigureOut">
              <a:rPr lang="en-IN" smtClean="0"/>
              <a:t>25-11-2018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8968-BC61-4A20-B7FF-245E8E97C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5D834-8EA1-41EA-9C52-68A2B8955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A4975-06E9-479B-B0D9-4CE5B659E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EF756-140B-4E89-B184-38E3FD21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8" y="637785"/>
            <a:ext cx="904875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449DA8-5EBF-46E8-AF32-FD95B3D35D23}"/>
              </a:ext>
            </a:extLst>
          </p:cNvPr>
          <p:cNvSpPr txBox="1"/>
          <p:nvPr/>
        </p:nvSpPr>
        <p:spPr>
          <a:xfrm>
            <a:off x="498198" y="291548"/>
            <a:ext cx="11693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If you get the following error while running the code (using spacy), run the command </a:t>
            </a:r>
            <a:r>
              <a:rPr lang="en-IN" sz="1400" dirty="0"/>
              <a:t>python -m spacy download </a:t>
            </a:r>
            <a:r>
              <a:rPr lang="en-IN" sz="1400" dirty="0" err="1"/>
              <a:t>en</a:t>
            </a:r>
            <a:r>
              <a:rPr lang="en-IN" sz="1400" dirty="0"/>
              <a:t> in command prompt. </a:t>
            </a:r>
            <a:r>
              <a:rPr lang="en-CA" sz="1400" dirty="0"/>
              <a:t>R</a:t>
            </a:r>
            <a:r>
              <a:rPr lang="en-IN" sz="1400" dirty="0"/>
              <a:t>un as Administrator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7E20B-3028-47E8-A81A-1F7F5C4CA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98" y="2627276"/>
            <a:ext cx="8881455" cy="421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1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Varghese</dc:creator>
  <cp:lastModifiedBy>Varun Varghese</cp:lastModifiedBy>
  <cp:revision>1</cp:revision>
  <dcterms:created xsi:type="dcterms:W3CDTF">2018-11-25T18:53:21Z</dcterms:created>
  <dcterms:modified xsi:type="dcterms:W3CDTF">2018-11-25T18:56:28Z</dcterms:modified>
</cp:coreProperties>
</file>