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6858000" cx="12188825"/>
  <p:notesSz cx="6858000" cy="9144000"/>
  <p:embeddedFontLst>
    <p:embeddedFont>
      <p:font typeface="Century Gothic"/>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1008" orient="horz"/>
        <p:guide pos="1152" orient="horz"/>
        <p:guide pos="3888" orient="horz"/>
        <p:guide pos="3072" orient="horz"/>
        <p:guide pos="432" orient="horz"/>
        <p:guide pos="3648" orient="horz"/>
        <p:guide pos="3839"/>
        <p:guide pos="767"/>
        <p:guide pos="6911"/>
        <p:guide pos="5711"/>
        <p:guide pos="7247"/>
        <p:guide pos="3695"/>
        <p:guide pos="431"/>
        <p:guide pos="2879"/>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CenturyGothic-bold.fntdata"/><Relationship Id="rId12" Type="http://schemas.openxmlformats.org/officeDocument/2006/relationships/font" Target="fonts/CenturyGothic-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enturyGothic-boldItalic.fntdata"/><Relationship Id="rId14" Type="http://schemas.openxmlformats.org/officeDocument/2006/relationships/font" Target="fonts/CenturyGothic-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1pPr>
            <a:lvl2pPr indent="-228600" lvl="1" marL="9144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2pPr>
            <a:lvl3pPr indent="-228600" lvl="2" marL="13716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3pPr>
            <a:lvl4pPr indent="-228600" lvl="3" marL="18288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4pPr>
            <a:lvl5pPr indent="-228600" lvl="4" marL="22860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5pPr>
            <a:lvl6pPr indent="-228600" lvl="5" marL="27432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6pPr>
            <a:lvl7pPr indent="-228600" lvl="6" marL="32004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7pPr>
            <a:lvl8pPr indent="-228600" lvl="7" marL="36576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8pPr>
            <a:lvl9pPr indent="-228600" lvl="8" marL="41148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entury Gothic"/>
                <a:ea typeface="Century Gothic"/>
                <a:cs typeface="Century Gothic"/>
                <a:sym typeface="Century Gothic"/>
              </a:rPr>
              <a:t>‹#›</a:t>
            </a:fld>
            <a:endParaRPr b="0" i="0" sz="1200" u="none" cap="none" strike="noStrike">
              <a:solidFill>
                <a:schemeClr val="dk1"/>
              </a:solidFill>
              <a:latin typeface="Century Gothic"/>
              <a:ea typeface="Century Gothic"/>
              <a:cs typeface="Century Gothic"/>
              <a:sym typeface="Century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entury Gothic"/>
              <a:buNone/>
            </a:pPr>
            <a:r>
              <a:rPr lang="en-IN"/>
              <a:t>Insert a map of your country.</a:t>
            </a:r>
            <a:endParaRPr/>
          </a:p>
          <a:p>
            <a:pPr indent="0" lvl="0" marL="0" rtl="0" algn="l">
              <a:spcBef>
                <a:spcPts val="0"/>
              </a:spcBef>
              <a:spcAft>
                <a:spcPts val="0"/>
              </a:spcAft>
              <a:buNone/>
            </a:pPr>
            <a:r>
              <a:t/>
            </a:r>
            <a:endParaRPr/>
          </a:p>
        </p:txBody>
      </p:sp>
      <p:sp>
        <p:nvSpPr>
          <p:cNvPr id="96" name="Google Shape;96;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entury Gothic"/>
              <a:buNone/>
            </a:pPr>
            <a:r>
              <a:rPr lang="en-IN"/>
              <a:t>Insert a picture of one of the geographic features of your country.</a:t>
            </a:r>
            <a:endParaRPr/>
          </a:p>
          <a:p>
            <a:pPr indent="0" lvl="0" marL="0" rtl="0" algn="l">
              <a:spcBef>
                <a:spcPts val="0"/>
              </a:spcBef>
              <a:spcAft>
                <a:spcPts val="0"/>
              </a:spcAft>
              <a:buNone/>
            </a:pPr>
            <a:r>
              <a:t/>
            </a:r>
            <a:endParaRPr/>
          </a:p>
        </p:txBody>
      </p:sp>
      <p:sp>
        <p:nvSpPr>
          <p:cNvPr id="103" name="Google Shape;103;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entury Gothic"/>
              <a:buNone/>
            </a:pPr>
            <a:r>
              <a:rPr lang="en-IN" sz="1200"/>
              <a:t>Insert a picture illustrating a season in your country.</a:t>
            </a:r>
            <a:endParaRPr/>
          </a:p>
          <a:p>
            <a:pPr indent="0" lvl="0" marL="0" rtl="0" algn="l">
              <a:spcBef>
                <a:spcPts val="0"/>
              </a:spcBef>
              <a:spcAft>
                <a:spcPts val="0"/>
              </a:spcAft>
              <a:buNone/>
            </a:pPr>
            <a:r>
              <a:t/>
            </a:r>
            <a:endParaRPr/>
          </a:p>
        </p:txBody>
      </p:sp>
      <p:sp>
        <p:nvSpPr>
          <p:cNvPr id="110" name="Google Shape;110;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entury Gothic"/>
              <a:buNone/>
            </a:pPr>
            <a:r>
              <a:rPr lang="en-IN" sz="1200"/>
              <a:t>Insert a picture of an animal and or plant found in your country.</a:t>
            </a:r>
            <a:endParaRPr/>
          </a:p>
          <a:p>
            <a:pPr indent="0" lvl="0" marL="0" rtl="0" algn="l">
              <a:spcBef>
                <a:spcPts val="0"/>
              </a:spcBef>
              <a:spcAft>
                <a:spcPts val="0"/>
              </a:spcAft>
              <a:buNone/>
            </a:pPr>
            <a:r>
              <a:t/>
            </a:r>
            <a:endParaRPr/>
          </a:p>
        </p:txBody>
      </p:sp>
      <p:sp>
        <p:nvSpPr>
          <p:cNvPr id="117" name="Google Shape;117;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23" name="Google Shape;123;p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4" name="Google Shape;124;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Add key points in the history of your country to the timeline.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
          <p:cNvSpPr/>
          <p:nvPr/>
        </p:nvSpPr>
        <p:spPr>
          <a:xfrm>
            <a:off x="-4763" y="285750"/>
            <a:ext cx="12190413" cy="6381750"/>
          </a:xfrm>
          <a:custGeom>
            <a:rect b="b" l="l" r="r" t="t"/>
            <a:pathLst>
              <a:path extrusionOk="0" h="2010" w="3839">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a:gsLst>
              <a:gs pos="0">
                <a:srgbClr val="F2F2F2"/>
              </a:gs>
              <a:gs pos="100000">
                <a:srgbClr val="D8D8D8"/>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8" name="Google Shape;18;p2"/>
          <p:cNvSpPr txBox="1"/>
          <p:nvPr>
            <p:ph type="ctrTitle"/>
          </p:nvPr>
        </p:nvSpPr>
        <p:spPr>
          <a:xfrm>
            <a:off x="1217613" y="1828799"/>
            <a:ext cx="9753600" cy="304800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E4E79"/>
              </a:buClr>
              <a:buSzPts val="4400"/>
              <a:buFont typeface="Century Gothic"/>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subTitle"/>
          </p:nvPr>
        </p:nvSpPr>
        <p:spPr>
          <a:xfrm>
            <a:off x="1217614" y="5029200"/>
            <a:ext cx="78486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SzPts val="1600"/>
              <a:buNone/>
              <a:defRPr sz="2000">
                <a:solidFill>
                  <a:schemeClr val="dk1"/>
                </a:solidFill>
              </a:defRPr>
            </a:lvl1pPr>
            <a:lvl2pPr lvl="1" algn="ctr">
              <a:lnSpc>
                <a:spcPct val="90000"/>
              </a:lnSpc>
              <a:spcBef>
                <a:spcPts val="600"/>
              </a:spcBef>
              <a:spcAft>
                <a:spcPts val="0"/>
              </a:spcAft>
              <a:buSzPts val="1600"/>
              <a:buNone/>
              <a:defRPr>
                <a:solidFill>
                  <a:srgbClr val="888888"/>
                </a:solidFill>
              </a:defRPr>
            </a:lvl2pPr>
            <a:lvl3pPr lvl="2" algn="ctr">
              <a:lnSpc>
                <a:spcPct val="90000"/>
              </a:lnSpc>
              <a:spcBef>
                <a:spcPts val="600"/>
              </a:spcBef>
              <a:spcAft>
                <a:spcPts val="0"/>
              </a:spcAft>
              <a:buSzPts val="1440"/>
              <a:buNone/>
              <a:defRPr>
                <a:solidFill>
                  <a:srgbClr val="888888"/>
                </a:solidFill>
              </a:defRPr>
            </a:lvl3pPr>
            <a:lvl4pPr lvl="3" algn="ctr">
              <a:lnSpc>
                <a:spcPct val="90000"/>
              </a:lnSpc>
              <a:spcBef>
                <a:spcPts val="600"/>
              </a:spcBef>
              <a:spcAft>
                <a:spcPts val="0"/>
              </a:spcAft>
              <a:buSzPts val="1280"/>
              <a:buNone/>
              <a:defRPr>
                <a:solidFill>
                  <a:srgbClr val="888888"/>
                </a:solidFill>
              </a:defRPr>
            </a:lvl4pPr>
            <a:lvl5pPr lvl="4" algn="ctr">
              <a:lnSpc>
                <a:spcPct val="90000"/>
              </a:lnSpc>
              <a:spcBef>
                <a:spcPts val="600"/>
              </a:spcBef>
              <a:spcAft>
                <a:spcPts val="0"/>
              </a:spcAft>
              <a:buSzPts val="1280"/>
              <a:buNone/>
              <a:defRPr>
                <a:solidFill>
                  <a:srgbClr val="888888"/>
                </a:solidFill>
              </a:defRPr>
            </a:lvl5pPr>
            <a:lvl6pPr lvl="5" algn="ctr">
              <a:spcBef>
                <a:spcPts val="600"/>
              </a:spcBef>
              <a:spcAft>
                <a:spcPts val="0"/>
              </a:spcAft>
              <a:buSzPts val="1280"/>
              <a:buNone/>
              <a:defRPr>
                <a:solidFill>
                  <a:srgbClr val="888888"/>
                </a:solidFill>
              </a:defRPr>
            </a:lvl6pPr>
            <a:lvl7pPr lvl="6" algn="ctr">
              <a:spcBef>
                <a:spcPts val="600"/>
              </a:spcBef>
              <a:spcAft>
                <a:spcPts val="0"/>
              </a:spcAft>
              <a:buSzPts val="1280"/>
              <a:buNone/>
              <a:defRPr>
                <a:solidFill>
                  <a:srgbClr val="888888"/>
                </a:solidFill>
              </a:defRPr>
            </a:lvl7pPr>
            <a:lvl8pPr lvl="7" algn="ctr">
              <a:spcBef>
                <a:spcPts val="600"/>
              </a:spcBef>
              <a:spcAft>
                <a:spcPts val="0"/>
              </a:spcAft>
              <a:buSzPts val="1280"/>
              <a:buNone/>
              <a:defRPr>
                <a:solidFill>
                  <a:srgbClr val="888888"/>
                </a:solidFill>
              </a:defRPr>
            </a:lvl8pPr>
            <a:lvl9pPr lvl="8" algn="ctr">
              <a:spcBef>
                <a:spcPts val="600"/>
              </a:spcBef>
              <a:spcAft>
                <a:spcPts val="0"/>
              </a:spcAft>
              <a:buSzPts val="1280"/>
              <a:buNone/>
              <a:defRPr>
                <a:solidFill>
                  <a:srgbClr val="888888"/>
                </a:solidFill>
              </a:defRPr>
            </a:lvl9pPr>
          </a:lstStyle>
          <a:p/>
        </p:txBody>
      </p:sp>
      <p:sp>
        <p:nvSpPr>
          <p:cNvPr id="20" name="Google Shape;20;p2"/>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1217614" y="274638"/>
            <a:ext cx="9753600" cy="13255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E4E7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1"/>
          <p:cNvSpPr txBox="1"/>
          <p:nvPr>
            <p:ph idx="1" type="body"/>
          </p:nvPr>
        </p:nvSpPr>
        <p:spPr>
          <a:xfrm rot="5400000">
            <a:off x="3922714" y="-876300"/>
            <a:ext cx="4343400" cy="97536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SzPts val="1440"/>
              <a:buChar char="•"/>
              <a:defRPr/>
            </a:lvl1pPr>
            <a:lvl2pPr indent="-320040" lvl="1" marL="914400" algn="l">
              <a:lnSpc>
                <a:spcPct val="90000"/>
              </a:lnSpc>
              <a:spcBef>
                <a:spcPts val="600"/>
              </a:spcBef>
              <a:spcAft>
                <a:spcPts val="0"/>
              </a:spcAft>
              <a:buSzPts val="1440"/>
              <a:buChar char="•"/>
              <a:defRPr/>
            </a:lvl2pPr>
            <a:lvl3pPr indent="-320039" lvl="2" marL="1371600" algn="l">
              <a:lnSpc>
                <a:spcPct val="90000"/>
              </a:lnSpc>
              <a:spcBef>
                <a:spcPts val="600"/>
              </a:spcBef>
              <a:spcAft>
                <a:spcPts val="0"/>
              </a:spcAft>
              <a:buSzPts val="1440"/>
              <a:buChar char="•"/>
              <a:defRPr/>
            </a:lvl3pPr>
            <a:lvl4pPr indent="-320039" lvl="3" marL="1828800" algn="l">
              <a:lnSpc>
                <a:spcPct val="90000"/>
              </a:lnSpc>
              <a:spcBef>
                <a:spcPts val="600"/>
              </a:spcBef>
              <a:spcAft>
                <a:spcPts val="0"/>
              </a:spcAft>
              <a:buSzPts val="1440"/>
              <a:buChar char="•"/>
              <a:defRPr/>
            </a:lvl4pPr>
            <a:lvl5pPr indent="-309879" lvl="4" marL="2286000" algn="l">
              <a:lnSpc>
                <a:spcPct val="90000"/>
              </a:lnSpc>
              <a:spcBef>
                <a:spcPts val="600"/>
              </a:spcBef>
              <a:spcAft>
                <a:spcPts val="0"/>
              </a:spcAft>
              <a:buSzPts val="1280"/>
              <a:buChar char="•"/>
              <a:defRPr/>
            </a:lvl5pPr>
            <a:lvl6pPr indent="-309879" lvl="5" marL="2743200" algn="l">
              <a:spcBef>
                <a:spcPts val="600"/>
              </a:spcBef>
              <a:spcAft>
                <a:spcPts val="0"/>
              </a:spcAft>
              <a:buSzPts val="1280"/>
              <a:buChar char="•"/>
              <a:defRPr/>
            </a:lvl6pPr>
            <a:lvl7pPr indent="-309879" lvl="6" marL="3200400" algn="l">
              <a:spcBef>
                <a:spcPts val="600"/>
              </a:spcBef>
              <a:spcAft>
                <a:spcPts val="0"/>
              </a:spcAft>
              <a:buSzPts val="1280"/>
              <a:buChar char="•"/>
              <a:defRPr/>
            </a:lvl7pPr>
            <a:lvl8pPr indent="-309879" lvl="7" marL="3657600" algn="l">
              <a:spcBef>
                <a:spcPts val="600"/>
              </a:spcBef>
              <a:spcAft>
                <a:spcPts val="0"/>
              </a:spcAft>
              <a:buSzPts val="1280"/>
              <a:buChar char="•"/>
              <a:defRPr/>
            </a:lvl8pPr>
            <a:lvl9pPr indent="-228600" lvl="8" marL="4114800" algn="l">
              <a:spcBef>
                <a:spcPts val="600"/>
              </a:spcBef>
              <a:spcAft>
                <a:spcPts val="0"/>
              </a:spcAft>
              <a:buSzPts val="1440"/>
              <a:buNone/>
              <a:defRPr/>
            </a:lvl9pPr>
          </a:lstStyle>
          <a:p/>
        </p:txBody>
      </p:sp>
      <p:sp>
        <p:nvSpPr>
          <p:cNvPr id="79" name="Google Shape;79;p11"/>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12"/>
          <p:cNvSpPr txBox="1"/>
          <p:nvPr>
            <p:ph type="title"/>
          </p:nvPr>
        </p:nvSpPr>
        <p:spPr>
          <a:xfrm rot="5400000">
            <a:off x="7160856" y="2361842"/>
            <a:ext cx="5486400" cy="213431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E4E7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2"/>
          <p:cNvSpPr txBox="1"/>
          <p:nvPr>
            <p:ph idx="1" type="body"/>
          </p:nvPr>
        </p:nvSpPr>
        <p:spPr>
          <a:xfrm rot="5400000">
            <a:off x="2182482" y="-279069"/>
            <a:ext cx="5486400" cy="7416138"/>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SzPts val="1440"/>
              <a:buChar char="•"/>
              <a:defRPr/>
            </a:lvl1pPr>
            <a:lvl2pPr indent="-320040" lvl="1" marL="914400" algn="l">
              <a:lnSpc>
                <a:spcPct val="90000"/>
              </a:lnSpc>
              <a:spcBef>
                <a:spcPts val="600"/>
              </a:spcBef>
              <a:spcAft>
                <a:spcPts val="0"/>
              </a:spcAft>
              <a:buSzPts val="1440"/>
              <a:buChar char="•"/>
              <a:defRPr/>
            </a:lvl2pPr>
            <a:lvl3pPr indent="-320039" lvl="2" marL="1371600" algn="l">
              <a:lnSpc>
                <a:spcPct val="90000"/>
              </a:lnSpc>
              <a:spcBef>
                <a:spcPts val="600"/>
              </a:spcBef>
              <a:spcAft>
                <a:spcPts val="0"/>
              </a:spcAft>
              <a:buSzPts val="1440"/>
              <a:buChar char="•"/>
              <a:defRPr/>
            </a:lvl3pPr>
            <a:lvl4pPr indent="-320039" lvl="3" marL="1828800" algn="l">
              <a:lnSpc>
                <a:spcPct val="90000"/>
              </a:lnSpc>
              <a:spcBef>
                <a:spcPts val="600"/>
              </a:spcBef>
              <a:spcAft>
                <a:spcPts val="0"/>
              </a:spcAft>
              <a:buSzPts val="1440"/>
              <a:buChar char="•"/>
              <a:defRPr/>
            </a:lvl4pPr>
            <a:lvl5pPr indent="-309879" lvl="4" marL="2286000" algn="l">
              <a:lnSpc>
                <a:spcPct val="90000"/>
              </a:lnSpc>
              <a:spcBef>
                <a:spcPts val="600"/>
              </a:spcBef>
              <a:spcAft>
                <a:spcPts val="0"/>
              </a:spcAft>
              <a:buSzPts val="1280"/>
              <a:buChar char="•"/>
              <a:defRPr/>
            </a:lvl5pPr>
            <a:lvl6pPr indent="-309879" lvl="5" marL="2743200" algn="l">
              <a:spcBef>
                <a:spcPts val="600"/>
              </a:spcBef>
              <a:spcAft>
                <a:spcPts val="0"/>
              </a:spcAft>
              <a:buSzPts val="1280"/>
              <a:buChar char="•"/>
              <a:defRPr/>
            </a:lvl6pPr>
            <a:lvl7pPr indent="-309879" lvl="6" marL="3200400" algn="l">
              <a:spcBef>
                <a:spcPts val="600"/>
              </a:spcBef>
              <a:spcAft>
                <a:spcPts val="0"/>
              </a:spcAft>
              <a:buSzPts val="1280"/>
              <a:buChar char="•"/>
              <a:defRPr/>
            </a:lvl7pPr>
            <a:lvl8pPr indent="-309879" lvl="7" marL="3657600" algn="l">
              <a:spcBef>
                <a:spcPts val="600"/>
              </a:spcBef>
              <a:spcAft>
                <a:spcPts val="0"/>
              </a:spcAft>
              <a:buSzPts val="1280"/>
              <a:buChar char="•"/>
              <a:defRPr/>
            </a:lvl8pPr>
            <a:lvl9pPr indent="-228600" lvl="8" marL="4114800" algn="l">
              <a:spcBef>
                <a:spcPts val="600"/>
              </a:spcBef>
              <a:spcAft>
                <a:spcPts val="0"/>
              </a:spcAft>
              <a:buSzPts val="1280"/>
              <a:buNone/>
              <a:defRPr/>
            </a:lvl9pPr>
          </a:lstStyle>
          <a:p/>
        </p:txBody>
      </p:sp>
      <p:sp>
        <p:nvSpPr>
          <p:cNvPr id="85" name="Google Shape;85;p12"/>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1217614" y="274638"/>
            <a:ext cx="9753600" cy="13255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E4E7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 type="body"/>
          </p:nvPr>
        </p:nvSpPr>
        <p:spPr>
          <a:xfrm>
            <a:off x="1217614" y="1828800"/>
            <a:ext cx="9753600" cy="43434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SzPts val="1440"/>
              <a:buChar char="•"/>
              <a:defRPr/>
            </a:lvl1pPr>
            <a:lvl2pPr indent="-320040" lvl="1" marL="914400" algn="l">
              <a:lnSpc>
                <a:spcPct val="90000"/>
              </a:lnSpc>
              <a:spcBef>
                <a:spcPts val="600"/>
              </a:spcBef>
              <a:spcAft>
                <a:spcPts val="0"/>
              </a:spcAft>
              <a:buSzPts val="1440"/>
              <a:buChar char="•"/>
              <a:defRPr/>
            </a:lvl2pPr>
            <a:lvl3pPr indent="-320039" lvl="2" marL="1371600" algn="l">
              <a:lnSpc>
                <a:spcPct val="90000"/>
              </a:lnSpc>
              <a:spcBef>
                <a:spcPts val="600"/>
              </a:spcBef>
              <a:spcAft>
                <a:spcPts val="0"/>
              </a:spcAft>
              <a:buSzPts val="1440"/>
              <a:buChar char="•"/>
              <a:defRPr/>
            </a:lvl3pPr>
            <a:lvl4pPr indent="-320039" lvl="3" marL="1828800" algn="l">
              <a:lnSpc>
                <a:spcPct val="90000"/>
              </a:lnSpc>
              <a:spcBef>
                <a:spcPts val="600"/>
              </a:spcBef>
              <a:spcAft>
                <a:spcPts val="0"/>
              </a:spcAft>
              <a:buSzPts val="1440"/>
              <a:buChar char="•"/>
              <a:defRPr/>
            </a:lvl4pPr>
            <a:lvl5pPr indent="-309879" lvl="4" marL="2286000" algn="l">
              <a:lnSpc>
                <a:spcPct val="90000"/>
              </a:lnSpc>
              <a:spcBef>
                <a:spcPts val="600"/>
              </a:spcBef>
              <a:spcAft>
                <a:spcPts val="0"/>
              </a:spcAft>
              <a:buSzPts val="1280"/>
              <a:buChar char="•"/>
              <a:defRPr/>
            </a:lvl5pPr>
            <a:lvl6pPr indent="-309879" lvl="5" marL="2743200" algn="l">
              <a:spcBef>
                <a:spcPts val="600"/>
              </a:spcBef>
              <a:spcAft>
                <a:spcPts val="0"/>
              </a:spcAft>
              <a:buSzPts val="1280"/>
              <a:buChar char="•"/>
              <a:defRPr/>
            </a:lvl6pPr>
            <a:lvl7pPr indent="-309879" lvl="6" marL="3200400" algn="l">
              <a:spcBef>
                <a:spcPts val="600"/>
              </a:spcBef>
              <a:spcAft>
                <a:spcPts val="0"/>
              </a:spcAft>
              <a:buSzPts val="1280"/>
              <a:buChar char="•"/>
              <a:defRPr/>
            </a:lvl7pPr>
            <a:lvl8pPr indent="-309879" lvl="7" marL="3657600" algn="l">
              <a:spcBef>
                <a:spcPts val="600"/>
              </a:spcBef>
              <a:spcAft>
                <a:spcPts val="0"/>
              </a:spcAft>
              <a:buSzPts val="1280"/>
              <a:buChar char="•"/>
              <a:defRPr/>
            </a:lvl8pPr>
            <a:lvl9pPr indent="-228600" lvl="8" marL="4114800" algn="l">
              <a:spcBef>
                <a:spcPts val="600"/>
              </a:spcBef>
              <a:spcAft>
                <a:spcPts val="0"/>
              </a:spcAft>
              <a:buSzPts val="1280"/>
              <a:buNone/>
              <a:defRPr/>
            </a:lvl9pPr>
          </a:lstStyle>
          <a:p/>
        </p:txBody>
      </p:sp>
      <p:sp>
        <p:nvSpPr>
          <p:cNvPr id="26" name="Google Shape;26;p3"/>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4"/>
          <p:cNvSpPr txBox="1"/>
          <p:nvPr>
            <p:ph type="title"/>
          </p:nvPr>
        </p:nvSpPr>
        <p:spPr>
          <a:xfrm>
            <a:off x="1217614" y="274638"/>
            <a:ext cx="9753600" cy="13255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E4E7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1233279" y="1828800"/>
            <a:ext cx="4708734" cy="4343400"/>
          </a:xfrm>
          <a:prstGeom prst="rect">
            <a:avLst/>
          </a:prstGeom>
          <a:noFill/>
          <a:ln>
            <a:noFill/>
          </a:ln>
        </p:spPr>
        <p:txBody>
          <a:bodyPr anchorCtr="0" anchor="t" bIns="45700" lIns="91425" spcFirstLastPara="1" rIns="91425" wrap="square" tIns="45700">
            <a:normAutofit/>
          </a:bodyPr>
          <a:lstStyle>
            <a:lvl1pPr indent="-350520" lvl="0" marL="457200" algn="l">
              <a:lnSpc>
                <a:spcPct val="90000"/>
              </a:lnSpc>
              <a:spcBef>
                <a:spcPts val="1800"/>
              </a:spcBef>
              <a:spcAft>
                <a:spcPts val="0"/>
              </a:spcAft>
              <a:buSzPts val="1920"/>
              <a:buChar char="•"/>
              <a:defRPr sz="2400"/>
            </a:lvl1pPr>
            <a:lvl2pPr indent="-330200" lvl="1" marL="914400" algn="l">
              <a:lnSpc>
                <a:spcPct val="90000"/>
              </a:lnSpc>
              <a:spcBef>
                <a:spcPts val="600"/>
              </a:spcBef>
              <a:spcAft>
                <a:spcPts val="0"/>
              </a:spcAft>
              <a:buSzPts val="1600"/>
              <a:buChar char="•"/>
              <a:defRPr sz="2000"/>
            </a:lvl2pPr>
            <a:lvl3pPr indent="-320039" lvl="2" marL="1371600" algn="l">
              <a:lnSpc>
                <a:spcPct val="90000"/>
              </a:lnSpc>
              <a:spcBef>
                <a:spcPts val="600"/>
              </a:spcBef>
              <a:spcAft>
                <a:spcPts val="0"/>
              </a:spcAft>
              <a:buSzPts val="1440"/>
              <a:buChar char="•"/>
              <a:defRPr sz="1800"/>
            </a:lvl3pPr>
            <a:lvl4pPr indent="-309880" lvl="3" marL="1828800" algn="l">
              <a:lnSpc>
                <a:spcPct val="90000"/>
              </a:lnSpc>
              <a:spcBef>
                <a:spcPts val="600"/>
              </a:spcBef>
              <a:spcAft>
                <a:spcPts val="0"/>
              </a:spcAft>
              <a:buSzPts val="1280"/>
              <a:buChar char="•"/>
              <a:defRPr sz="1600"/>
            </a:lvl4pPr>
            <a:lvl5pPr indent="-309879" lvl="4" marL="2286000" algn="l">
              <a:lnSpc>
                <a:spcPct val="90000"/>
              </a:lnSpc>
              <a:spcBef>
                <a:spcPts val="600"/>
              </a:spcBef>
              <a:spcAft>
                <a:spcPts val="0"/>
              </a:spcAft>
              <a:buSzPts val="1280"/>
              <a:buChar char="•"/>
              <a:defRPr sz="1600"/>
            </a:lvl5pPr>
            <a:lvl6pPr indent="-309879" lvl="5" marL="2743200" algn="l">
              <a:spcBef>
                <a:spcPts val="600"/>
              </a:spcBef>
              <a:spcAft>
                <a:spcPts val="0"/>
              </a:spcAft>
              <a:buSzPts val="1280"/>
              <a:buChar char="•"/>
              <a:defRPr sz="1600"/>
            </a:lvl6pPr>
            <a:lvl7pPr indent="-309879" lvl="6" marL="3200400" algn="l">
              <a:spcBef>
                <a:spcPts val="600"/>
              </a:spcBef>
              <a:spcAft>
                <a:spcPts val="0"/>
              </a:spcAft>
              <a:buSzPts val="1280"/>
              <a:buChar char="•"/>
              <a:defRPr sz="1600"/>
            </a:lvl7pPr>
            <a:lvl8pPr indent="-309879" lvl="7" marL="3657600" algn="l">
              <a:spcBef>
                <a:spcPts val="600"/>
              </a:spcBef>
              <a:spcAft>
                <a:spcPts val="0"/>
              </a:spcAft>
              <a:buSzPts val="1280"/>
              <a:buChar char="•"/>
              <a:defRPr sz="1600"/>
            </a:lvl8pPr>
            <a:lvl9pPr indent="-228600" lvl="8" marL="4114800" algn="l">
              <a:spcBef>
                <a:spcPts val="600"/>
              </a:spcBef>
              <a:spcAft>
                <a:spcPts val="0"/>
              </a:spcAft>
              <a:buSzPts val="1280"/>
              <a:buNone/>
              <a:defRPr sz="1600"/>
            </a:lvl9pPr>
          </a:lstStyle>
          <a:p/>
        </p:txBody>
      </p:sp>
      <p:sp>
        <p:nvSpPr>
          <p:cNvPr id="32" name="Google Shape;32;p4"/>
          <p:cNvSpPr txBox="1"/>
          <p:nvPr>
            <p:ph idx="2" type="body"/>
          </p:nvPr>
        </p:nvSpPr>
        <p:spPr>
          <a:xfrm>
            <a:off x="6262479" y="1828800"/>
            <a:ext cx="4708734" cy="4343400"/>
          </a:xfrm>
          <a:prstGeom prst="rect">
            <a:avLst/>
          </a:prstGeom>
          <a:noFill/>
          <a:ln>
            <a:noFill/>
          </a:ln>
        </p:spPr>
        <p:txBody>
          <a:bodyPr anchorCtr="0" anchor="t" bIns="45700" lIns="91425" spcFirstLastPara="1" rIns="91425" wrap="square" tIns="45700">
            <a:normAutofit/>
          </a:bodyPr>
          <a:lstStyle>
            <a:lvl1pPr indent="-350520" lvl="0" marL="457200" algn="l">
              <a:lnSpc>
                <a:spcPct val="90000"/>
              </a:lnSpc>
              <a:spcBef>
                <a:spcPts val="1800"/>
              </a:spcBef>
              <a:spcAft>
                <a:spcPts val="0"/>
              </a:spcAft>
              <a:buSzPts val="1920"/>
              <a:buChar char="•"/>
              <a:defRPr sz="2400"/>
            </a:lvl1pPr>
            <a:lvl2pPr indent="-330200" lvl="1" marL="914400" algn="l">
              <a:lnSpc>
                <a:spcPct val="90000"/>
              </a:lnSpc>
              <a:spcBef>
                <a:spcPts val="600"/>
              </a:spcBef>
              <a:spcAft>
                <a:spcPts val="0"/>
              </a:spcAft>
              <a:buSzPts val="1600"/>
              <a:buChar char="•"/>
              <a:defRPr sz="2000"/>
            </a:lvl2pPr>
            <a:lvl3pPr indent="-320039" lvl="2" marL="1371600" algn="l">
              <a:lnSpc>
                <a:spcPct val="90000"/>
              </a:lnSpc>
              <a:spcBef>
                <a:spcPts val="600"/>
              </a:spcBef>
              <a:spcAft>
                <a:spcPts val="0"/>
              </a:spcAft>
              <a:buSzPts val="1440"/>
              <a:buChar char="•"/>
              <a:defRPr sz="1800"/>
            </a:lvl3pPr>
            <a:lvl4pPr indent="-309880" lvl="3" marL="1828800" algn="l">
              <a:lnSpc>
                <a:spcPct val="90000"/>
              </a:lnSpc>
              <a:spcBef>
                <a:spcPts val="600"/>
              </a:spcBef>
              <a:spcAft>
                <a:spcPts val="0"/>
              </a:spcAft>
              <a:buSzPts val="1280"/>
              <a:buChar char="•"/>
              <a:defRPr sz="1600"/>
            </a:lvl4pPr>
            <a:lvl5pPr indent="-309879" lvl="4" marL="2286000" algn="l">
              <a:lnSpc>
                <a:spcPct val="90000"/>
              </a:lnSpc>
              <a:spcBef>
                <a:spcPts val="600"/>
              </a:spcBef>
              <a:spcAft>
                <a:spcPts val="0"/>
              </a:spcAft>
              <a:buSzPts val="1280"/>
              <a:buChar char="•"/>
              <a:defRPr sz="1600"/>
            </a:lvl5pPr>
            <a:lvl6pPr indent="-309879" lvl="5" marL="2743200" algn="l">
              <a:spcBef>
                <a:spcPts val="600"/>
              </a:spcBef>
              <a:spcAft>
                <a:spcPts val="0"/>
              </a:spcAft>
              <a:buSzPts val="1280"/>
              <a:buChar char="•"/>
              <a:defRPr sz="1600"/>
            </a:lvl6pPr>
            <a:lvl7pPr indent="-309879" lvl="6" marL="3200400" algn="l">
              <a:spcBef>
                <a:spcPts val="600"/>
              </a:spcBef>
              <a:spcAft>
                <a:spcPts val="0"/>
              </a:spcAft>
              <a:buSzPts val="1280"/>
              <a:buChar char="•"/>
              <a:defRPr sz="1600"/>
            </a:lvl7pPr>
            <a:lvl8pPr indent="-309879" lvl="7" marL="3657600" algn="l">
              <a:spcBef>
                <a:spcPts val="600"/>
              </a:spcBef>
              <a:spcAft>
                <a:spcPts val="0"/>
              </a:spcAft>
              <a:buSzPts val="1280"/>
              <a:buChar char="•"/>
              <a:defRPr sz="1600"/>
            </a:lvl8pPr>
            <a:lvl9pPr indent="-228600" lvl="8" marL="4114800" algn="l">
              <a:spcBef>
                <a:spcPts val="600"/>
              </a:spcBef>
              <a:spcAft>
                <a:spcPts val="0"/>
              </a:spcAft>
              <a:buSzPts val="1280"/>
              <a:buNone/>
              <a:defRPr sz="1600"/>
            </a:lvl9pPr>
          </a:lstStyle>
          <a:p/>
        </p:txBody>
      </p:sp>
      <p:sp>
        <p:nvSpPr>
          <p:cNvPr id="33" name="Google Shape;33;p4"/>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5"/>
          <p:cNvSpPr txBox="1"/>
          <p:nvPr>
            <p:ph type="title"/>
          </p:nvPr>
        </p:nvSpPr>
        <p:spPr>
          <a:xfrm>
            <a:off x="1217614" y="3429000"/>
            <a:ext cx="9753600" cy="236219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E4E79"/>
              </a:buClr>
              <a:buSzPts val="4400"/>
              <a:buFont typeface="Century Gothic"/>
              <a:buNone/>
              <a:defRPr b="0" sz="4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body"/>
          </p:nvPr>
        </p:nvSpPr>
        <p:spPr>
          <a:xfrm>
            <a:off x="1213150" y="685801"/>
            <a:ext cx="7853063" cy="114299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1600"/>
              <a:buNone/>
              <a:defRPr sz="2000">
                <a:solidFill>
                  <a:schemeClr val="dk1"/>
                </a:solidFill>
              </a:defRPr>
            </a:lvl1pPr>
            <a:lvl2pPr indent="-228600" lvl="1" marL="914400" algn="l">
              <a:lnSpc>
                <a:spcPct val="90000"/>
              </a:lnSpc>
              <a:spcBef>
                <a:spcPts val="600"/>
              </a:spcBef>
              <a:spcAft>
                <a:spcPts val="0"/>
              </a:spcAft>
              <a:buSzPts val="1440"/>
              <a:buNone/>
              <a:defRPr sz="1800">
                <a:solidFill>
                  <a:srgbClr val="888888"/>
                </a:solidFill>
              </a:defRPr>
            </a:lvl2pPr>
            <a:lvl3pPr indent="-228600" lvl="2" marL="1371600" algn="l">
              <a:lnSpc>
                <a:spcPct val="90000"/>
              </a:lnSpc>
              <a:spcBef>
                <a:spcPts val="600"/>
              </a:spcBef>
              <a:spcAft>
                <a:spcPts val="0"/>
              </a:spcAft>
              <a:buSzPts val="1280"/>
              <a:buNone/>
              <a:defRPr sz="1600">
                <a:solidFill>
                  <a:srgbClr val="888888"/>
                </a:solidFill>
              </a:defRPr>
            </a:lvl3pPr>
            <a:lvl4pPr indent="-228600" lvl="3" marL="1828800" algn="l">
              <a:lnSpc>
                <a:spcPct val="90000"/>
              </a:lnSpc>
              <a:spcBef>
                <a:spcPts val="600"/>
              </a:spcBef>
              <a:spcAft>
                <a:spcPts val="0"/>
              </a:spcAft>
              <a:buSzPts val="1120"/>
              <a:buNone/>
              <a:defRPr sz="1400">
                <a:solidFill>
                  <a:srgbClr val="888888"/>
                </a:solidFill>
              </a:defRPr>
            </a:lvl4pPr>
            <a:lvl5pPr indent="-228600" lvl="4" marL="2286000" algn="l">
              <a:lnSpc>
                <a:spcPct val="90000"/>
              </a:lnSpc>
              <a:spcBef>
                <a:spcPts val="600"/>
              </a:spcBef>
              <a:spcAft>
                <a:spcPts val="0"/>
              </a:spcAft>
              <a:buSzPts val="1120"/>
              <a:buNone/>
              <a:defRPr sz="1400">
                <a:solidFill>
                  <a:srgbClr val="888888"/>
                </a:solidFill>
              </a:defRPr>
            </a:lvl5pPr>
            <a:lvl6pPr indent="-228600" lvl="5" marL="2743200" algn="l">
              <a:spcBef>
                <a:spcPts val="600"/>
              </a:spcBef>
              <a:spcAft>
                <a:spcPts val="0"/>
              </a:spcAft>
              <a:buSzPts val="1120"/>
              <a:buNone/>
              <a:defRPr sz="1400">
                <a:solidFill>
                  <a:srgbClr val="888888"/>
                </a:solidFill>
              </a:defRPr>
            </a:lvl6pPr>
            <a:lvl7pPr indent="-228600" lvl="6" marL="3200400" algn="l">
              <a:spcBef>
                <a:spcPts val="600"/>
              </a:spcBef>
              <a:spcAft>
                <a:spcPts val="0"/>
              </a:spcAft>
              <a:buSzPts val="1120"/>
              <a:buNone/>
              <a:defRPr sz="1400">
                <a:solidFill>
                  <a:srgbClr val="888888"/>
                </a:solidFill>
              </a:defRPr>
            </a:lvl7pPr>
            <a:lvl8pPr indent="-228600" lvl="7" marL="3657600" algn="l">
              <a:spcBef>
                <a:spcPts val="600"/>
              </a:spcBef>
              <a:spcAft>
                <a:spcPts val="0"/>
              </a:spcAft>
              <a:buSzPts val="1120"/>
              <a:buNone/>
              <a:defRPr sz="1400">
                <a:solidFill>
                  <a:srgbClr val="888888"/>
                </a:solidFill>
              </a:defRPr>
            </a:lvl8pPr>
            <a:lvl9pPr indent="-228600" lvl="8" marL="4114800" algn="l">
              <a:spcBef>
                <a:spcPts val="600"/>
              </a:spcBef>
              <a:spcAft>
                <a:spcPts val="0"/>
              </a:spcAft>
              <a:buSzPts val="1120"/>
              <a:buNone/>
              <a:defRPr sz="1400">
                <a:solidFill>
                  <a:srgbClr val="888888"/>
                </a:solidFill>
              </a:defRPr>
            </a:lvl9pPr>
          </a:lstStyle>
          <a:p/>
        </p:txBody>
      </p:sp>
      <p:sp>
        <p:nvSpPr>
          <p:cNvPr id="39" name="Google Shape;39;p5"/>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6"/>
          <p:cNvSpPr txBox="1"/>
          <p:nvPr>
            <p:ph type="title"/>
          </p:nvPr>
        </p:nvSpPr>
        <p:spPr>
          <a:xfrm>
            <a:off x="1217614" y="274638"/>
            <a:ext cx="9753600" cy="13255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E4E79"/>
              </a:buClr>
              <a:buSzPts val="4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
          <p:cNvSpPr txBox="1"/>
          <p:nvPr>
            <p:ph idx="1" type="body"/>
          </p:nvPr>
        </p:nvSpPr>
        <p:spPr>
          <a:xfrm>
            <a:off x="1217614" y="1828799"/>
            <a:ext cx="4709160" cy="83820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1920"/>
              <a:buNone/>
              <a:defRPr b="0" sz="2400" cap="none">
                <a:solidFill>
                  <a:schemeClr val="dk1"/>
                </a:solidFill>
              </a:defRPr>
            </a:lvl1pPr>
            <a:lvl2pPr indent="-228600" lvl="1" marL="914400" algn="l">
              <a:lnSpc>
                <a:spcPct val="90000"/>
              </a:lnSpc>
              <a:spcBef>
                <a:spcPts val="600"/>
              </a:spcBef>
              <a:spcAft>
                <a:spcPts val="0"/>
              </a:spcAft>
              <a:buSzPts val="1600"/>
              <a:buNone/>
              <a:defRPr b="1" sz="2000"/>
            </a:lvl2pPr>
            <a:lvl3pPr indent="-228600" lvl="2" marL="1371600" algn="l">
              <a:lnSpc>
                <a:spcPct val="90000"/>
              </a:lnSpc>
              <a:spcBef>
                <a:spcPts val="600"/>
              </a:spcBef>
              <a:spcAft>
                <a:spcPts val="0"/>
              </a:spcAft>
              <a:buSzPts val="1440"/>
              <a:buNone/>
              <a:defRPr b="1" sz="1800"/>
            </a:lvl3pPr>
            <a:lvl4pPr indent="-228600" lvl="3" marL="1828800" algn="l">
              <a:lnSpc>
                <a:spcPct val="90000"/>
              </a:lnSpc>
              <a:spcBef>
                <a:spcPts val="600"/>
              </a:spcBef>
              <a:spcAft>
                <a:spcPts val="0"/>
              </a:spcAft>
              <a:buSzPts val="1280"/>
              <a:buNone/>
              <a:defRPr b="1" sz="1600"/>
            </a:lvl4pPr>
            <a:lvl5pPr indent="-228600" lvl="4" marL="2286000" algn="l">
              <a:lnSpc>
                <a:spcPct val="90000"/>
              </a:lnSpc>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0"/>
              </a:spcAft>
              <a:buSzPts val="1280"/>
              <a:buNone/>
              <a:defRPr b="1" sz="1600"/>
            </a:lvl9pPr>
          </a:lstStyle>
          <a:p/>
        </p:txBody>
      </p:sp>
      <p:sp>
        <p:nvSpPr>
          <p:cNvPr id="45" name="Google Shape;45;p6"/>
          <p:cNvSpPr txBox="1"/>
          <p:nvPr>
            <p:ph idx="2" type="body"/>
          </p:nvPr>
        </p:nvSpPr>
        <p:spPr>
          <a:xfrm>
            <a:off x="1217614" y="2743200"/>
            <a:ext cx="4709160" cy="3428999"/>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800"/>
              </a:spcBef>
              <a:spcAft>
                <a:spcPts val="0"/>
              </a:spcAft>
              <a:buSzPts val="1600"/>
              <a:buChar char="•"/>
              <a:defRPr sz="2000"/>
            </a:lvl1pPr>
            <a:lvl2pPr indent="-320040" lvl="1" marL="914400" algn="l">
              <a:lnSpc>
                <a:spcPct val="90000"/>
              </a:lnSpc>
              <a:spcBef>
                <a:spcPts val="600"/>
              </a:spcBef>
              <a:spcAft>
                <a:spcPts val="0"/>
              </a:spcAft>
              <a:buSzPts val="1440"/>
              <a:buChar char="•"/>
              <a:defRPr sz="1800"/>
            </a:lvl2pPr>
            <a:lvl3pPr indent="-309880" lvl="2" marL="1371600" algn="l">
              <a:lnSpc>
                <a:spcPct val="90000"/>
              </a:lnSpc>
              <a:spcBef>
                <a:spcPts val="600"/>
              </a:spcBef>
              <a:spcAft>
                <a:spcPts val="0"/>
              </a:spcAft>
              <a:buSzPts val="1280"/>
              <a:buChar char="•"/>
              <a:defRPr sz="1600"/>
            </a:lvl3pPr>
            <a:lvl4pPr indent="-299719" lvl="3" marL="1828800" algn="l">
              <a:lnSpc>
                <a:spcPct val="90000"/>
              </a:lnSpc>
              <a:spcBef>
                <a:spcPts val="600"/>
              </a:spcBef>
              <a:spcAft>
                <a:spcPts val="0"/>
              </a:spcAft>
              <a:buSzPts val="1120"/>
              <a:buChar char="•"/>
              <a:defRPr sz="1400"/>
            </a:lvl4pPr>
            <a:lvl5pPr indent="-299720" lvl="4" marL="2286000" algn="l">
              <a:lnSpc>
                <a:spcPct val="90000"/>
              </a:lnSpc>
              <a:spcBef>
                <a:spcPts val="600"/>
              </a:spcBef>
              <a:spcAft>
                <a:spcPts val="0"/>
              </a:spcAft>
              <a:buSzPts val="1120"/>
              <a:buChar char="•"/>
              <a:defRPr sz="1400"/>
            </a:lvl5pPr>
            <a:lvl6pPr indent="-299720" lvl="5" marL="2743200" algn="l">
              <a:spcBef>
                <a:spcPts val="600"/>
              </a:spcBef>
              <a:spcAft>
                <a:spcPts val="0"/>
              </a:spcAft>
              <a:buSzPts val="1120"/>
              <a:buChar char="•"/>
              <a:defRPr sz="1400"/>
            </a:lvl6pPr>
            <a:lvl7pPr indent="-299720" lvl="6" marL="3200400" algn="l">
              <a:spcBef>
                <a:spcPts val="600"/>
              </a:spcBef>
              <a:spcAft>
                <a:spcPts val="0"/>
              </a:spcAft>
              <a:buSzPts val="1120"/>
              <a:buChar char="•"/>
              <a:defRPr sz="1400"/>
            </a:lvl7pPr>
            <a:lvl8pPr indent="-299720" lvl="7" marL="3657600" algn="l">
              <a:spcBef>
                <a:spcPts val="600"/>
              </a:spcBef>
              <a:spcAft>
                <a:spcPts val="0"/>
              </a:spcAft>
              <a:buSzPts val="1120"/>
              <a:buChar char="•"/>
              <a:defRPr sz="1400"/>
            </a:lvl8pPr>
            <a:lvl9pPr indent="-228600" lvl="8" marL="4114800" algn="l">
              <a:spcBef>
                <a:spcPts val="600"/>
              </a:spcBef>
              <a:spcAft>
                <a:spcPts val="0"/>
              </a:spcAft>
              <a:buSzPts val="1120"/>
              <a:buNone/>
              <a:defRPr sz="1400"/>
            </a:lvl9pPr>
          </a:lstStyle>
          <a:p/>
        </p:txBody>
      </p:sp>
      <p:sp>
        <p:nvSpPr>
          <p:cNvPr id="46" name="Google Shape;46;p6"/>
          <p:cNvSpPr txBox="1"/>
          <p:nvPr>
            <p:ph idx="3" type="body"/>
          </p:nvPr>
        </p:nvSpPr>
        <p:spPr>
          <a:xfrm>
            <a:off x="6262054" y="1828799"/>
            <a:ext cx="4709160" cy="83820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1920"/>
              <a:buNone/>
              <a:defRPr b="0" sz="2400" cap="none">
                <a:solidFill>
                  <a:schemeClr val="dk1"/>
                </a:solidFill>
              </a:defRPr>
            </a:lvl1pPr>
            <a:lvl2pPr indent="-228600" lvl="1" marL="914400" algn="l">
              <a:lnSpc>
                <a:spcPct val="90000"/>
              </a:lnSpc>
              <a:spcBef>
                <a:spcPts val="600"/>
              </a:spcBef>
              <a:spcAft>
                <a:spcPts val="0"/>
              </a:spcAft>
              <a:buSzPts val="1600"/>
              <a:buNone/>
              <a:defRPr b="1" sz="2000"/>
            </a:lvl2pPr>
            <a:lvl3pPr indent="-228600" lvl="2" marL="1371600" algn="l">
              <a:lnSpc>
                <a:spcPct val="90000"/>
              </a:lnSpc>
              <a:spcBef>
                <a:spcPts val="600"/>
              </a:spcBef>
              <a:spcAft>
                <a:spcPts val="0"/>
              </a:spcAft>
              <a:buSzPts val="1440"/>
              <a:buNone/>
              <a:defRPr b="1" sz="1800"/>
            </a:lvl3pPr>
            <a:lvl4pPr indent="-228600" lvl="3" marL="1828800" algn="l">
              <a:lnSpc>
                <a:spcPct val="90000"/>
              </a:lnSpc>
              <a:spcBef>
                <a:spcPts val="600"/>
              </a:spcBef>
              <a:spcAft>
                <a:spcPts val="0"/>
              </a:spcAft>
              <a:buSzPts val="1280"/>
              <a:buNone/>
              <a:defRPr b="1" sz="1600"/>
            </a:lvl4pPr>
            <a:lvl5pPr indent="-228600" lvl="4" marL="2286000" algn="l">
              <a:lnSpc>
                <a:spcPct val="90000"/>
              </a:lnSpc>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0"/>
              </a:spcAft>
              <a:buSzPts val="1280"/>
              <a:buNone/>
              <a:defRPr b="1" sz="1600"/>
            </a:lvl9pPr>
          </a:lstStyle>
          <a:p/>
        </p:txBody>
      </p:sp>
      <p:sp>
        <p:nvSpPr>
          <p:cNvPr id="47" name="Google Shape;47;p6"/>
          <p:cNvSpPr txBox="1"/>
          <p:nvPr>
            <p:ph idx="4" type="body"/>
          </p:nvPr>
        </p:nvSpPr>
        <p:spPr>
          <a:xfrm>
            <a:off x="6262054" y="2743200"/>
            <a:ext cx="4709160" cy="3428999"/>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800"/>
              </a:spcBef>
              <a:spcAft>
                <a:spcPts val="0"/>
              </a:spcAft>
              <a:buSzPts val="1600"/>
              <a:buChar char="•"/>
              <a:defRPr sz="2000"/>
            </a:lvl1pPr>
            <a:lvl2pPr indent="-320040" lvl="1" marL="914400" algn="l">
              <a:lnSpc>
                <a:spcPct val="90000"/>
              </a:lnSpc>
              <a:spcBef>
                <a:spcPts val="600"/>
              </a:spcBef>
              <a:spcAft>
                <a:spcPts val="0"/>
              </a:spcAft>
              <a:buSzPts val="1440"/>
              <a:buChar char="•"/>
              <a:defRPr sz="1800"/>
            </a:lvl2pPr>
            <a:lvl3pPr indent="-309880" lvl="2" marL="1371600" algn="l">
              <a:lnSpc>
                <a:spcPct val="90000"/>
              </a:lnSpc>
              <a:spcBef>
                <a:spcPts val="600"/>
              </a:spcBef>
              <a:spcAft>
                <a:spcPts val="0"/>
              </a:spcAft>
              <a:buSzPts val="1280"/>
              <a:buChar char="•"/>
              <a:defRPr sz="1600"/>
            </a:lvl3pPr>
            <a:lvl4pPr indent="-299719" lvl="3" marL="1828800" algn="l">
              <a:lnSpc>
                <a:spcPct val="90000"/>
              </a:lnSpc>
              <a:spcBef>
                <a:spcPts val="600"/>
              </a:spcBef>
              <a:spcAft>
                <a:spcPts val="0"/>
              </a:spcAft>
              <a:buSzPts val="1120"/>
              <a:buChar char="•"/>
              <a:defRPr sz="1400"/>
            </a:lvl4pPr>
            <a:lvl5pPr indent="-299720" lvl="4" marL="2286000" algn="l">
              <a:lnSpc>
                <a:spcPct val="90000"/>
              </a:lnSpc>
              <a:spcBef>
                <a:spcPts val="600"/>
              </a:spcBef>
              <a:spcAft>
                <a:spcPts val="0"/>
              </a:spcAft>
              <a:buSzPts val="1120"/>
              <a:buChar char="•"/>
              <a:defRPr sz="1400"/>
            </a:lvl5pPr>
            <a:lvl6pPr indent="-299720" lvl="5" marL="2743200" algn="l">
              <a:spcBef>
                <a:spcPts val="600"/>
              </a:spcBef>
              <a:spcAft>
                <a:spcPts val="0"/>
              </a:spcAft>
              <a:buSzPts val="1120"/>
              <a:buChar char="•"/>
              <a:defRPr sz="1400"/>
            </a:lvl6pPr>
            <a:lvl7pPr indent="-299720" lvl="6" marL="3200400" algn="l">
              <a:spcBef>
                <a:spcPts val="600"/>
              </a:spcBef>
              <a:spcAft>
                <a:spcPts val="0"/>
              </a:spcAft>
              <a:buSzPts val="1120"/>
              <a:buChar char="•"/>
              <a:defRPr sz="1400"/>
            </a:lvl7pPr>
            <a:lvl8pPr indent="-299720" lvl="7" marL="3657600" algn="l">
              <a:spcBef>
                <a:spcPts val="600"/>
              </a:spcBef>
              <a:spcAft>
                <a:spcPts val="0"/>
              </a:spcAft>
              <a:buSzPts val="1120"/>
              <a:buChar char="•"/>
              <a:defRPr sz="1400"/>
            </a:lvl8pPr>
            <a:lvl9pPr indent="-228600" lvl="8" marL="4114800" algn="l">
              <a:spcBef>
                <a:spcPts val="600"/>
              </a:spcBef>
              <a:spcAft>
                <a:spcPts val="0"/>
              </a:spcAft>
              <a:buSzPts val="1120"/>
              <a:buNone/>
              <a:defRPr sz="1400"/>
            </a:lvl9pPr>
          </a:lstStyle>
          <a:p/>
        </p:txBody>
      </p:sp>
      <p:sp>
        <p:nvSpPr>
          <p:cNvPr id="48" name="Google Shape;48;p6"/>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7"/>
          <p:cNvSpPr txBox="1"/>
          <p:nvPr>
            <p:ph type="title"/>
          </p:nvPr>
        </p:nvSpPr>
        <p:spPr>
          <a:xfrm>
            <a:off x="1217614" y="274638"/>
            <a:ext cx="9753600" cy="13255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E4E7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7"/>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bg>
      <p:bgPr>
        <a:solidFill>
          <a:schemeClr val="lt1"/>
        </a:solidFill>
      </p:bgPr>
    </p:bg>
    <p:spTree>
      <p:nvGrpSpPr>
        <p:cNvPr id="60" name="Shape 60"/>
        <p:cNvGrpSpPr/>
        <p:nvPr/>
      </p:nvGrpSpPr>
      <p:grpSpPr>
        <a:xfrm>
          <a:off x="0" y="0"/>
          <a:ext cx="0" cy="0"/>
          <a:chOff x="0" y="0"/>
          <a:chExt cx="0" cy="0"/>
        </a:xfrm>
      </p:grpSpPr>
      <p:sp>
        <p:nvSpPr>
          <p:cNvPr id="61" name="Google Shape;61;p9"/>
          <p:cNvSpPr/>
          <p:nvPr/>
        </p:nvSpPr>
        <p:spPr>
          <a:xfrm>
            <a:off x="0" y="0"/>
            <a:ext cx="5180013" cy="6858000"/>
          </a:xfrm>
          <a:prstGeom prst="rect">
            <a:avLst/>
          </a:prstGeom>
          <a:gradFill>
            <a:gsLst>
              <a:gs pos="0">
                <a:srgbClr val="D8D8D8"/>
              </a:gs>
              <a:gs pos="100000">
                <a:srgbClr val="FFFFFF">
                  <a:alpha val="88627"/>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62" name="Google Shape;62;p9"/>
          <p:cNvSpPr txBox="1"/>
          <p:nvPr>
            <p:ph type="title"/>
          </p:nvPr>
        </p:nvSpPr>
        <p:spPr>
          <a:xfrm>
            <a:off x="684213" y="685800"/>
            <a:ext cx="3886200" cy="4038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1E4E79"/>
              </a:buClr>
              <a:buSzPts val="4000"/>
              <a:buFont typeface="Century Gothic"/>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9"/>
          <p:cNvSpPr txBox="1"/>
          <p:nvPr>
            <p:ph idx="1" type="body"/>
          </p:nvPr>
        </p:nvSpPr>
        <p:spPr>
          <a:xfrm>
            <a:off x="5865814" y="685800"/>
            <a:ext cx="5638800" cy="5486400"/>
          </a:xfrm>
          <a:prstGeom prst="rect">
            <a:avLst/>
          </a:prstGeom>
          <a:noFill/>
          <a:ln>
            <a:noFill/>
          </a:ln>
        </p:spPr>
        <p:txBody>
          <a:bodyPr anchorCtr="0" anchor="t" bIns="45700" lIns="91425" spcFirstLastPara="1" rIns="91425" wrap="square" tIns="45700">
            <a:normAutofit/>
          </a:bodyPr>
          <a:lstStyle>
            <a:lvl1pPr indent="-350520" lvl="0" marL="457200" algn="l">
              <a:lnSpc>
                <a:spcPct val="90000"/>
              </a:lnSpc>
              <a:spcBef>
                <a:spcPts val="1800"/>
              </a:spcBef>
              <a:spcAft>
                <a:spcPts val="0"/>
              </a:spcAft>
              <a:buSzPts val="1920"/>
              <a:buChar char="•"/>
              <a:defRPr sz="2400"/>
            </a:lvl1pPr>
            <a:lvl2pPr indent="-330200" lvl="1" marL="914400" algn="l">
              <a:lnSpc>
                <a:spcPct val="90000"/>
              </a:lnSpc>
              <a:spcBef>
                <a:spcPts val="600"/>
              </a:spcBef>
              <a:spcAft>
                <a:spcPts val="0"/>
              </a:spcAft>
              <a:buSzPts val="1600"/>
              <a:buChar char="•"/>
              <a:defRPr sz="2000"/>
            </a:lvl2pPr>
            <a:lvl3pPr indent="-320039" lvl="2" marL="1371600" algn="l">
              <a:lnSpc>
                <a:spcPct val="90000"/>
              </a:lnSpc>
              <a:spcBef>
                <a:spcPts val="600"/>
              </a:spcBef>
              <a:spcAft>
                <a:spcPts val="0"/>
              </a:spcAft>
              <a:buSzPts val="1440"/>
              <a:buChar char="•"/>
              <a:defRPr sz="1800"/>
            </a:lvl3pPr>
            <a:lvl4pPr indent="-309880" lvl="3" marL="1828800" algn="l">
              <a:lnSpc>
                <a:spcPct val="90000"/>
              </a:lnSpc>
              <a:spcBef>
                <a:spcPts val="600"/>
              </a:spcBef>
              <a:spcAft>
                <a:spcPts val="0"/>
              </a:spcAft>
              <a:buSzPts val="1280"/>
              <a:buChar char="•"/>
              <a:defRPr sz="1600"/>
            </a:lvl4pPr>
            <a:lvl5pPr indent="-309879" lvl="4" marL="2286000" algn="l">
              <a:lnSpc>
                <a:spcPct val="90000"/>
              </a:lnSpc>
              <a:spcBef>
                <a:spcPts val="600"/>
              </a:spcBef>
              <a:spcAft>
                <a:spcPts val="0"/>
              </a:spcAft>
              <a:buSzPts val="1280"/>
              <a:buChar char="•"/>
              <a:defRPr sz="1600"/>
            </a:lvl5pPr>
            <a:lvl6pPr indent="-309879" lvl="5" marL="2743200" algn="l">
              <a:spcBef>
                <a:spcPts val="600"/>
              </a:spcBef>
              <a:spcAft>
                <a:spcPts val="0"/>
              </a:spcAft>
              <a:buSzPts val="1280"/>
              <a:buChar char="•"/>
              <a:defRPr sz="1600"/>
            </a:lvl6pPr>
            <a:lvl7pPr indent="-309879" lvl="6" marL="3200400" algn="l">
              <a:spcBef>
                <a:spcPts val="600"/>
              </a:spcBef>
              <a:spcAft>
                <a:spcPts val="0"/>
              </a:spcAft>
              <a:buSzPts val="1280"/>
              <a:buChar char="•"/>
              <a:defRPr sz="1600"/>
            </a:lvl7pPr>
            <a:lvl8pPr indent="-309879" lvl="7" marL="3657600" algn="l">
              <a:spcBef>
                <a:spcPts val="600"/>
              </a:spcBef>
              <a:spcAft>
                <a:spcPts val="0"/>
              </a:spcAft>
              <a:buSzPts val="1280"/>
              <a:buChar char="•"/>
              <a:defRPr sz="1600"/>
            </a:lvl8pPr>
            <a:lvl9pPr indent="-228600" lvl="8" marL="4114800" algn="l">
              <a:spcBef>
                <a:spcPts val="600"/>
              </a:spcBef>
              <a:spcAft>
                <a:spcPts val="0"/>
              </a:spcAft>
              <a:buSzPts val="1280"/>
              <a:buNone/>
              <a:defRPr sz="1600"/>
            </a:lvl9pPr>
          </a:lstStyle>
          <a:p/>
        </p:txBody>
      </p:sp>
      <p:sp>
        <p:nvSpPr>
          <p:cNvPr id="64" name="Google Shape;64;p9"/>
          <p:cNvSpPr txBox="1"/>
          <p:nvPr>
            <p:ph idx="2" type="body"/>
          </p:nvPr>
        </p:nvSpPr>
        <p:spPr>
          <a:xfrm>
            <a:off x="684213" y="4876800"/>
            <a:ext cx="3886200" cy="1295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1440"/>
              <a:buNone/>
              <a:defRPr sz="1800"/>
            </a:lvl1pPr>
            <a:lvl2pPr indent="-228600" lvl="1" marL="914400" algn="l">
              <a:lnSpc>
                <a:spcPct val="90000"/>
              </a:lnSpc>
              <a:spcBef>
                <a:spcPts val="600"/>
              </a:spcBef>
              <a:spcAft>
                <a:spcPts val="0"/>
              </a:spcAft>
              <a:buSzPts val="960"/>
              <a:buNone/>
              <a:defRPr sz="1200"/>
            </a:lvl2pPr>
            <a:lvl3pPr indent="-228600" lvl="2" marL="1371600" algn="l">
              <a:lnSpc>
                <a:spcPct val="90000"/>
              </a:lnSpc>
              <a:spcBef>
                <a:spcPts val="600"/>
              </a:spcBef>
              <a:spcAft>
                <a:spcPts val="0"/>
              </a:spcAft>
              <a:buSzPts val="800"/>
              <a:buNone/>
              <a:defRPr sz="1000"/>
            </a:lvl3pPr>
            <a:lvl4pPr indent="-228600" lvl="3" marL="1828800" algn="l">
              <a:lnSpc>
                <a:spcPct val="90000"/>
              </a:lnSpc>
              <a:spcBef>
                <a:spcPts val="600"/>
              </a:spcBef>
              <a:spcAft>
                <a:spcPts val="0"/>
              </a:spcAft>
              <a:buSzPts val="720"/>
              <a:buNone/>
              <a:defRPr sz="900"/>
            </a:lvl4pPr>
            <a:lvl5pPr indent="-228600" lvl="4" marL="2286000" algn="l">
              <a:lnSpc>
                <a:spcPct val="90000"/>
              </a:lnSpc>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0"/>
              </a:spcAft>
              <a:buSzPts val="720"/>
              <a:buNone/>
              <a:defRPr sz="900"/>
            </a:lvl9pPr>
          </a:lstStyle>
          <a:p/>
        </p:txBody>
      </p:sp>
      <p:sp>
        <p:nvSpPr>
          <p:cNvPr id="65" name="Google Shape;65;p9"/>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bg>
      <p:bgPr>
        <a:solidFill>
          <a:schemeClr val="lt1"/>
        </a:solidFill>
      </p:bgPr>
    </p:bg>
    <p:spTree>
      <p:nvGrpSpPr>
        <p:cNvPr id="68" name="Shape 68"/>
        <p:cNvGrpSpPr/>
        <p:nvPr/>
      </p:nvGrpSpPr>
      <p:grpSpPr>
        <a:xfrm>
          <a:off x="0" y="0"/>
          <a:ext cx="0" cy="0"/>
          <a:chOff x="0" y="0"/>
          <a:chExt cx="0" cy="0"/>
        </a:xfrm>
      </p:grpSpPr>
      <p:sp>
        <p:nvSpPr>
          <p:cNvPr id="69" name="Google Shape;69;p10"/>
          <p:cNvSpPr/>
          <p:nvPr/>
        </p:nvSpPr>
        <p:spPr>
          <a:xfrm>
            <a:off x="0" y="0"/>
            <a:ext cx="5180013" cy="6858000"/>
          </a:xfrm>
          <a:prstGeom prst="rect">
            <a:avLst/>
          </a:prstGeom>
          <a:gradFill>
            <a:gsLst>
              <a:gs pos="0">
                <a:srgbClr val="D8D8D8"/>
              </a:gs>
              <a:gs pos="100000">
                <a:srgbClr val="FFFFFF">
                  <a:alpha val="88627"/>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70" name="Google Shape;70;p10"/>
          <p:cNvSpPr txBox="1"/>
          <p:nvPr>
            <p:ph type="title"/>
          </p:nvPr>
        </p:nvSpPr>
        <p:spPr>
          <a:xfrm>
            <a:off x="684213" y="685800"/>
            <a:ext cx="3886200" cy="4038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1E4E79"/>
              </a:buClr>
              <a:buSzPts val="4000"/>
              <a:buFont typeface="Century Gothic"/>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An empty placeholder to add an image. Click on the placeholder and select the image that you wish to add" id="71" name="Google Shape;71;p10"/>
          <p:cNvSpPr/>
          <p:nvPr>
            <p:ph idx="2" type="pic"/>
          </p:nvPr>
        </p:nvSpPr>
        <p:spPr>
          <a:xfrm>
            <a:off x="5865813" y="685800"/>
            <a:ext cx="5638800" cy="5486400"/>
          </a:xfrm>
          <a:prstGeom prst="rect">
            <a:avLst/>
          </a:prstGeom>
          <a:solidFill>
            <a:srgbClr val="F2F2F2"/>
          </a:solidFill>
          <a:ln cap="flat" cmpd="sng" w="9525">
            <a:solidFill>
              <a:srgbClr val="BFBFBF"/>
            </a:solidFill>
            <a:prstDash val="solid"/>
            <a:miter lim="800000"/>
            <a:headEnd len="sm" w="sm" type="none"/>
            <a:tailEnd len="sm" w="sm" type="none"/>
          </a:ln>
        </p:spPr>
        <p:txBody>
          <a:bodyPr anchorCtr="0" anchor="t" bIns="45700" lIns="91425" spcFirstLastPara="1" rIns="91425" wrap="square" tIns="914400">
            <a:noAutofit/>
          </a:bodyPr>
          <a:lstStyle>
            <a:lvl1pPr lvl="0" marR="0" rtl="0" algn="ctr">
              <a:lnSpc>
                <a:spcPct val="90000"/>
              </a:lnSpc>
              <a:spcBef>
                <a:spcPts val="1800"/>
              </a:spcBef>
              <a:spcAft>
                <a:spcPts val="0"/>
              </a:spcAft>
              <a:buClr>
                <a:srgbClr val="1E4E79"/>
              </a:buClr>
              <a:buSzPts val="1920"/>
              <a:buFont typeface="Arial"/>
              <a:buNone/>
              <a:defRPr b="0" i="0" sz="2400" u="none" cap="none" strike="noStrike">
                <a:solidFill>
                  <a:schemeClr val="dk1"/>
                </a:solidFill>
                <a:latin typeface="Century Gothic"/>
                <a:ea typeface="Century Gothic"/>
                <a:cs typeface="Century Gothic"/>
                <a:sym typeface="Century Gothic"/>
              </a:defRPr>
            </a:lvl1pPr>
            <a:lvl2pPr lvl="1" marR="0" rtl="0" algn="l">
              <a:lnSpc>
                <a:spcPct val="90000"/>
              </a:lnSpc>
              <a:spcBef>
                <a:spcPts val="600"/>
              </a:spcBef>
              <a:spcAft>
                <a:spcPts val="0"/>
              </a:spcAft>
              <a:buClr>
                <a:srgbClr val="1E4E79"/>
              </a:buClr>
              <a:buSzPts val="2240"/>
              <a:buFont typeface="Arial"/>
              <a:buNone/>
              <a:defRPr b="0" i="0" sz="2800" u="none" cap="none" strike="noStrike">
                <a:solidFill>
                  <a:schemeClr val="dk1"/>
                </a:solidFill>
                <a:latin typeface="Century Gothic"/>
                <a:ea typeface="Century Gothic"/>
                <a:cs typeface="Century Gothic"/>
                <a:sym typeface="Century Gothic"/>
              </a:defRPr>
            </a:lvl2pPr>
            <a:lvl3pPr lvl="2" marR="0" rtl="0" algn="l">
              <a:lnSpc>
                <a:spcPct val="90000"/>
              </a:lnSpc>
              <a:spcBef>
                <a:spcPts val="600"/>
              </a:spcBef>
              <a:spcAft>
                <a:spcPts val="0"/>
              </a:spcAft>
              <a:buClr>
                <a:srgbClr val="1E4E79"/>
              </a:buClr>
              <a:buSzPts val="1920"/>
              <a:buFont typeface="Arial"/>
              <a:buNone/>
              <a:defRPr b="0" i="0" sz="2400" u="none" cap="none" strike="noStrike">
                <a:solidFill>
                  <a:schemeClr val="dk1"/>
                </a:solidFill>
                <a:latin typeface="Century Gothic"/>
                <a:ea typeface="Century Gothic"/>
                <a:cs typeface="Century Gothic"/>
                <a:sym typeface="Century Gothic"/>
              </a:defRPr>
            </a:lvl3pPr>
            <a:lvl4pPr lvl="3" marR="0" rtl="0" algn="l">
              <a:lnSpc>
                <a:spcPct val="90000"/>
              </a:lnSpc>
              <a:spcBef>
                <a:spcPts val="600"/>
              </a:spcBef>
              <a:spcAft>
                <a:spcPts val="0"/>
              </a:spcAft>
              <a:buClr>
                <a:srgbClr val="1E4E79"/>
              </a:buClr>
              <a:buSzPts val="1600"/>
              <a:buFont typeface="Arial"/>
              <a:buNone/>
              <a:defRPr b="0" i="0" sz="2000" u="none" cap="none" strike="noStrike">
                <a:solidFill>
                  <a:schemeClr val="dk1"/>
                </a:solidFill>
                <a:latin typeface="Century Gothic"/>
                <a:ea typeface="Century Gothic"/>
                <a:cs typeface="Century Gothic"/>
                <a:sym typeface="Century Gothic"/>
              </a:defRPr>
            </a:lvl4pPr>
            <a:lvl5pPr lvl="4" marR="0" rtl="0" algn="l">
              <a:lnSpc>
                <a:spcPct val="90000"/>
              </a:lnSpc>
              <a:spcBef>
                <a:spcPts val="600"/>
              </a:spcBef>
              <a:spcAft>
                <a:spcPts val="0"/>
              </a:spcAft>
              <a:buClr>
                <a:srgbClr val="1E4E79"/>
              </a:buClr>
              <a:buSzPts val="1600"/>
              <a:buFont typeface="Arial"/>
              <a:buNone/>
              <a:defRPr b="0" i="0" sz="2000" u="none" cap="none" strike="noStrike">
                <a:solidFill>
                  <a:schemeClr val="dk1"/>
                </a:solidFill>
                <a:latin typeface="Century Gothic"/>
                <a:ea typeface="Century Gothic"/>
                <a:cs typeface="Century Gothic"/>
                <a:sym typeface="Century Gothic"/>
              </a:defRPr>
            </a:lvl5pPr>
            <a:lvl6pPr lvl="5" marR="0" rtl="0" algn="l">
              <a:spcBef>
                <a:spcPts val="600"/>
              </a:spcBef>
              <a:spcAft>
                <a:spcPts val="0"/>
              </a:spcAft>
              <a:buClr>
                <a:srgbClr val="1E4E79"/>
              </a:buClr>
              <a:buSzPts val="1600"/>
              <a:buFont typeface="Arial"/>
              <a:buNone/>
              <a:defRPr b="0" i="0" sz="2000" u="none" cap="none" strike="noStrike">
                <a:solidFill>
                  <a:schemeClr val="dk1"/>
                </a:solidFill>
                <a:latin typeface="Century Gothic"/>
                <a:ea typeface="Century Gothic"/>
                <a:cs typeface="Century Gothic"/>
                <a:sym typeface="Century Gothic"/>
              </a:defRPr>
            </a:lvl6pPr>
            <a:lvl7pPr lvl="6" marR="0" rtl="0" algn="l">
              <a:spcBef>
                <a:spcPts val="600"/>
              </a:spcBef>
              <a:spcAft>
                <a:spcPts val="0"/>
              </a:spcAft>
              <a:buClr>
                <a:srgbClr val="1E4E79"/>
              </a:buClr>
              <a:buSzPts val="1600"/>
              <a:buFont typeface="Arial"/>
              <a:buNone/>
              <a:defRPr b="0" i="0" sz="2000" u="none" cap="none" strike="noStrike">
                <a:solidFill>
                  <a:schemeClr val="dk1"/>
                </a:solidFill>
                <a:latin typeface="Century Gothic"/>
                <a:ea typeface="Century Gothic"/>
                <a:cs typeface="Century Gothic"/>
                <a:sym typeface="Century Gothic"/>
              </a:defRPr>
            </a:lvl7pPr>
            <a:lvl8pPr lvl="7" marR="0" rtl="0" algn="l">
              <a:spcBef>
                <a:spcPts val="600"/>
              </a:spcBef>
              <a:spcAft>
                <a:spcPts val="0"/>
              </a:spcAft>
              <a:buClr>
                <a:srgbClr val="1E4E79"/>
              </a:buClr>
              <a:buSzPts val="1600"/>
              <a:buFont typeface="Arial"/>
              <a:buNone/>
              <a:defRPr b="0" i="0" sz="2000" u="none" cap="none" strike="noStrike">
                <a:solidFill>
                  <a:schemeClr val="dk1"/>
                </a:solidFill>
                <a:latin typeface="Century Gothic"/>
                <a:ea typeface="Century Gothic"/>
                <a:cs typeface="Century Gothic"/>
                <a:sym typeface="Century Gothic"/>
              </a:defRPr>
            </a:lvl8pPr>
            <a:lvl9pPr lvl="8" marR="0" rtl="0" algn="l">
              <a:spcBef>
                <a:spcPts val="600"/>
              </a:spcBef>
              <a:spcAft>
                <a:spcPts val="0"/>
              </a:spcAft>
              <a:buClr>
                <a:srgbClr val="1E4E79"/>
              </a:buClr>
              <a:buSzPts val="1600"/>
              <a:buFont typeface="Arial"/>
              <a:buNone/>
              <a:defRPr b="0" i="0" sz="2000" u="none" cap="none" strike="noStrike">
                <a:solidFill>
                  <a:schemeClr val="dk1"/>
                </a:solidFill>
                <a:latin typeface="Century Gothic"/>
                <a:ea typeface="Century Gothic"/>
                <a:cs typeface="Century Gothic"/>
                <a:sym typeface="Century Gothic"/>
              </a:defRPr>
            </a:lvl9pPr>
          </a:lstStyle>
          <a:p/>
        </p:txBody>
      </p:sp>
      <p:sp>
        <p:nvSpPr>
          <p:cNvPr id="72" name="Google Shape;72;p10"/>
          <p:cNvSpPr txBox="1"/>
          <p:nvPr>
            <p:ph idx="1" type="body"/>
          </p:nvPr>
        </p:nvSpPr>
        <p:spPr>
          <a:xfrm>
            <a:off x="684213" y="4876800"/>
            <a:ext cx="3886200" cy="1295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1440"/>
              <a:buNone/>
              <a:defRPr sz="1800"/>
            </a:lvl1pPr>
            <a:lvl2pPr indent="-228600" lvl="1" marL="914400" algn="l">
              <a:lnSpc>
                <a:spcPct val="90000"/>
              </a:lnSpc>
              <a:spcBef>
                <a:spcPts val="600"/>
              </a:spcBef>
              <a:spcAft>
                <a:spcPts val="0"/>
              </a:spcAft>
              <a:buSzPts val="960"/>
              <a:buNone/>
              <a:defRPr sz="1200"/>
            </a:lvl2pPr>
            <a:lvl3pPr indent="-228600" lvl="2" marL="1371600" algn="l">
              <a:lnSpc>
                <a:spcPct val="90000"/>
              </a:lnSpc>
              <a:spcBef>
                <a:spcPts val="600"/>
              </a:spcBef>
              <a:spcAft>
                <a:spcPts val="0"/>
              </a:spcAft>
              <a:buSzPts val="800"/>
              <a:buNone/>
              <a:defRPr sz="1000"/>
            </a:lvl3pPr>
            <a:lvl4pPr indent="-228600" lvl="3" marL="1828800" algn="l">
              <a:lnSpc>
                <a:spcPct val="90000"/>
              </a:lnSpc>
              <a:spcBef>
                <a:spcPts val="600"/>
              </a:spcBef>
              <a:spcAft>
                <a:spcPts val="0"/>
              </a:spcAft>
              <a:buSzPts val="720"/>
              <a:buNone/>
              <a:defRPr sz="900"/>
            </a:lvl4pPr>
            <a:lvl5pPr indent="-228600" lvl="4" marL="2286000" algn="l">
              <a:lnSpc>
                <a:spcPct val="90000"/>
              </a:lnSpc>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0"/>
              </a:spcAft>
              <a:buSzPts val="720"/>
              <a:buNone/>
              <a:defRPr sz="900"/>
            </a:lvl9pPr>
          </a:lstStyle>
          <a:p/>
        </p:txBody>
      </p:sp>
      <p:sp>
        <p:nvSpPr>
          <p:cNvPr id="73" name="Google Shape;73;p10"/>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
              <a:srgbClr val="F2F2F2"/>
            </a:gs>
            <a:gs pos="40000">
              <a:schemeClr val="lt2"/>
            </a:gs>
            <a:gs pos="69000">
              <a:schemeClr val="lt1"/>
            </a:gs>
            <a:gs pos="100000">
              <a:srgbClr val="D0CECE"/>
            </a:gs>
          </a:gsLst>
          <a:path path="circle">
            <a:fillToRect b="100%" l="100%"/>
          </a:path>
          <a:tileRect r="-100%" t="-100%"/>
        </a:gradFill>
      </p:bgPr>
    </p:bg>
    <p:spTree>
      <p:nvGrpSpPr>
        <p:cNvPr id="9" name="Shape 9"/>
        <p:cNvGrpSpPr/>
        <p:nvPr/>
      </p:nvGrpSpPr>
      <p:grpSpPr>
        <a:xfrm>
          <a:off x="0" y="0"/>
          <a:ext cx="0" cy="0"/>
          <a:chOff x="0" y="0"/>
          <a:chExt cx="0" cy="0"/>
        </a:xfrm>
      </p:grpSpPr>
      <p:sp>
        <p:nvSpPr>
          <p:cNvPr id="10" name="Google Shape;10;p1"/>
          <p:cNvSpPr/>
          <p:nvPr/>
        </p:nvSpPr>
        <p:spPr>
          <a:xfrm>
            <a:off x="1460" y="0"/>
            <a:ext cx="12188952" cy="6858000"/>
          </a:xfrm>
          <a:prstGeom prst="rect">
            <a:avLst/>
          </a:prstGeom>
          <a:gradFill>
            <a:gsLst>
              <a:gs pos="0">
                <a:srgbClr val="FAFAFA"/>
              </a:gs>
              <a:gs pos="74000">
                <a:srgbClr val="D6D6D6"/>
              </a:gs>
              <a:gs pos="83000">
                <a:srgbClr val="D6D6D6"/>
              </a:gs>
              <a:gs pos="100000">
                <a:srgbClr val="E3E3E3"/>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Century Gothic"/>
              <a:ea typeface="Century Gothic"/>
              <a:cs typeface="Century Gothic"/>
              <a:sym typeface="Century Gothic"/>
            </a:endParaRPr>
          </a:p>
        </p:txBody>
      </p:sp>
      <p:sp>
        <p:nvSpPr>
          <p:cNvPr id="11" name="Google Shape;11;p1"/>
          <p:cNvSpPr txBox="1"/>
          <p:nvPr>
            <p:ph type="title"/>
          </p:nvPr>
        </p:nvSpPr>
        <p:spPr>
          <a:xfrm>
            <a:off x="1217614" y="274638"/>
            <a:ext cx="9753600" cy="1325562"/>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1E4E79"/>
              </a:buClr>
              <a:buSzPts val="4000"/>
              <a:buFont typeface="Century Gothic"/>
              <a:buNone/>
              <a:defRPr b="0" i="0" sz="4000" u="none" cap="none" strike="noStrike">
                <a:solidFill>
                  <a:srgbClr val="1E4E79"/>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1217614" y="1828800"/>
            <a:ext cx="9753600" cy="4343400"/>
          </a:xfrm>
          <a:prstGeom prst="rect">
            <a:avLst/>
          </a:prstGeom>
          <a:noFill/>
          <a:ln>
            <a:noFill/>
          </a:ln>
        </p:spPr>
        <p:txBody>
          <a:bodyPr anchorCtr="0" anchor="t" bIns="45700" lIns="91425" spcFirstLastPara="1" rIns="91425" wrap="square" tIns="45700">
            <a:normAutofit/>
          </a:bodyPr>
          <a:lstStyle>
            <a:lvl1pPr indent="-350520" lvl="0" marL="457200" marR="0" rtl="0" algn="l">
              <a:lnSpc>
                <a:spcPct val="90000"/>
              </a:lnSpc>
              <a:spcBef>
                <a:spcPts val="1800"/>
              </a:spcBef>
              <a:spcAft>
                <a:spcPts val="0"/>
              </a:spcAft>
              <a:buClr>
                <a:srgbClr val="1E4E79"/>
              </a:buClr>
              <a:buSzPts val="1920"/>
              <a:buFont typeface="Arial"/>
              <a:buChar char="•"/>
              <a:defRPr b="0" i="0" sz="2400" u="none" cap="none" strike="noStrike">
                <a:solidFill>
                  <a:schemeClr val="dk1"/>
                </a:solidFill>
                <a:latin typeface="Century Gothic"/>
                <a:ea typeface="Century Gothic"/>
                <a:cs typeface="Century Gothic"/>
                <a:sym typeface="Century Gothic"/>
              </a:defRPr>
            </a:lvl1pPr>
            <a:lvl2pPr indent="-330200" lvl="1" marL="914400" marR="0" rtl="0" algn="l">
              <a:lnSpc>
                <a:spcPct val="90000"/>
              </a:lnSpc>
              <a:spcBef>
                <a:spcPts val="600"/>
              </a:spcBef>
              <a:spcAft>
                <a:spcPts val="0"/>
              </a:spcAft>
              <a:buClr>
                <a:srgbClr val="1E4E79"/>
              </a:buClr>
              <a:buSzPts val="1600"/>
              <a:buFont typeface="Arial"/>
              <a:buChar char="•"/>
              <a:defRPr b="0" i="0" sz="2000" u="none" cap="none" strike="noStrike">
                <a:solidFill>
                  <a:schemeClr val="dk1"/>
                </a:solidFill>
                <a:latin typeface="Century Gothic"/>
                <a:ea typeface="Century Gothic"/>
                <a:cs typeface="Century Gothic"/>
                <a:sym typeface="Century Gothic"/>
              </a:defRPr>
            </a:lvl2pPr>
            <a:lvl3pPr indent="-320039" lvl="2" marL="1371600" marR="0" rtl="0" algn="l">
              <a:lnSpc>
                <a:spcPct val="90000"/>
              </a:lnSpc>
              <a:spcBef>
                <a:spcPts val="600"/>
              </a:spcBef>
              <a:spcAft>
                <a:spcPts val="0"/>
              </a:spcAft>
              <a:buClr>
                <a:srgbClr val="1E4E79"/>
              </a:buClr>
              <a:buSzPts val="1440"/>
              <a:buFont typeface="Arial"/>
              <a:buChar char="•"/>
              <a:defRPr b="0" i="0" sz="1800" u="none" cap="none" strike="noStrike">
                <a:solidFill>
                  <a:schemeClr val="dk1"/>
                </a:solidFill>
                <a:latin typeface="Century Gothic"/>
                <a:ea typeface="Century Gothic"/>
                <a:cs typeface="Century Gothic"/>
                <a:sym typeface="Century Gothic"/>
              </a:defRPr>
            </a:lvl3pPr>
            <a:lvl4pPr indent="-309880" lvl="3" marL="1828800" marR="0" rtl="0" algn="l">
              <a:lnSpc>
                <a:spcPct val="90000"/>
              </a:lnSpc>
              <a:spcBef>
                <a:spcPts val="600"/>
              </a:spcBef>
              <a:spcAft>
                <a:spcPts val="0"/>
              </a:spcAft>
              <a:buClr>
                <a:srgbClr val="1E4E79"/>
              </a:buClr>
              <a:buSzPts val="1280"/>
              <a:buFont typeface="Arial"/>
              <a:buChar char="•"/>
              <a:defRPr b="0" i="0" sz="1600" u="none" cap="none" strike="noStrike">
                <a:solidFill>
                  <a:schemeClr val="dk1"/>
                </a:solidFill>
                <a:latin typeface="Century Gothic"/>
                <a:ea typeface="Century Gothic"/>
                <a:cs typeface="Century Gothic"/>
                <a:sym typeface="Century Gothic"/>
              </a:defRPr>
            </a:lvl4pPr>
            <a:lvl5pPr indent="-309879" lvl="4" marL="2286000" marR="0" rtl="0" algn="l">
              <a:lnSpc>
                <a:spcPct val="90000"/>
              </a:lnSpc>
              <a:spcBef>
                <a:spcPts val="600"/>
              </a:spcBef>
              <a:spcAft>
                <a:spcPts val="0"/>
              </a:spcAft>
              <a:buClr>
                <a:srgbClr val="1E4E79"/>
              </a:buClr>
              <a:buSzPts val="1280"/>
              <a:buFont typeface="Arial"/>
              <a:buChar char="•"/>
              <a:defRPr b="0" i="0" sz="1600" u="none" cap="none" strike="noStrike">
                <a:solidFill>
                  <a:schemeClr val="dk1"/>
                </a:solidFill>
                <a:latin typeface="Century Gothic"/>
                <a:ea typeface="Century Gothic"/>
                <a:cs typeface="Century Gothic"/>
                <a:sym typeface="Century Gothic"/>
              </a:defRPr>
            </a:lvl5pPr>
            <a:lvl6pPr indent="-309879" lvl="5" marL="2743200" marR="0" rtl="0" algn="l">
              <a:spcBef>
                <a:spcPts val="600"/>
              </a:spcBef>
              <a:spcAft>
                <a:spcPts val="0"/>
              </a:spcAft>
              <a:buClr>
                <a:srgbClr val="1E4E79"/>
              </a:buClr>
              <a:buSzPts val="1280"/>
              <a:buFont typeface="Arial"/>
              <a:buChar char="•"/>
              <a:defRPr b="0" i="0" sz="1600" u="none" cap="none" strike="noStrike">
                <a:solidFill>
                  <a:schemeClr val="dk1"/>
                </a:solidFill>
                <a:latin typeface="Century Gothic"/>
                <a:ea typeface="Century Gothic"/>
                <a:cs typeface="Century Gothic"/>
                <a:sym typeface="Century Gothic"/>
              </a:defRPr>
            </a:lvl6pPr>
            <a:lvl7pPr indent="-309879" lvl="6" marL="3200400" marR="0" rtl="0" algn="l">
              <a:spcBef>
                <a:spcPts val="600"/>
              </a:spcBef>
              <a:spcAft>
                <a:spcPts val="0"/>
              </a:spcAft>
              <a:buClr>
                <a:srgbClr val="1E4E79"/>
              </a:buClr>
              <a:buSzPts val="1280"/>
              <a:buFont typeface="Arial"/>
              <a:buChar char="•"/>
              <a:defRPr b="0" i="0" sz="1600" u="none" cap="none" strike="noStrike">
                <a:solidFill>
                  <a:schemeClr val="dk1"/>
                </a:solidFill>
                <a:latin typeface="Century Gothic"/>
                <a:ea typeface="Century Gothic"/>
                <a:cs typeface="Century Gothic"/>
                <a:sym typeface="Century Gothic"/>
              </a:defRPr>
            </a:lvl7pPr>
            <a:lvl8pPr indent="-309879" lvl="7" marL="3657600" marR="0" rtl="0" algn="l">
              <a:spcBef>
                <a:spcPts val="600"/>
              </a:spcBef>
              <a:spcAft>
                <a:spcPts val="0"/>
              </a:spcAft>
              <a:buClr>
                <a:srgbClr val="1E4E79"/>
              </a:buClr>
              <a:buSzPts val="1280"/>
              <a:buFont typeface="Arial"/>
              <a:buChar char="•"/>
              <a:defRPr b="0" i="0" sz="1600" u="none" cap="none" strike="noStrike">
                <a:solidFill>
                  <a:schemeClr val="dk1"/>
                </a:solidFill>
                <a:latin typeface="Century Gothic"/>
                <a:ea typeface="Century Gothic"/>
                <a:cs typeface="Century Gothic"/>
                <a:sym typeface="Century Gothic"/>
              </a:defRPr>
            </a:lvl8pPr>
            <a:lvl9pPr indent="-228600" lvl="8" marL="4114800" marR="0" rtl="0" algn="l">
              <a:spcBef>
                <a:spcPts val="600"/>
              </a:spcBef>
              <a:spcAft>
                <a:spcPts val="0"/>
              </a:spcAft>
              <a:buClr>
                <a:srgbClr val="1E4E79"/>
              </a:buClr>
              <a:buSzPts val="1280"/>
              <a:buFont typeface="Arial"/>
              <a:buNone/>
              <a:defRPr b="0" i="0" sz="1600" u="none" cap="none" strike="noStrike">
                <a:solidFill>
                  <a:schemeClr val="dk1"/>
                </a:solidFill>
                <a:latin typeface="Century Gothic"/>
                <a:ea typeface="Century Gothic"/>
                <a:cs typeface="Century Gothic"/>
                <a:sym typeface="Century Gothic"/>
              </a:defRPr>
            </a:lvl9pPr>
          </a:lstStyle>
          <a:p/>
        </p:txBody>
      </p:sp>
      <p:sp>
        <p:nvSpPr>
          <p:cNvPr id="13" name="Google Shape;13;p1"/>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4" name="Google Shape;14;p1"/>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5" name="Google Shape;15;p1"/>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dk1"/>
                </a:solidFill>
                <a:latin typeface="Century Gothic"/>
                <a:ea typeface="Century Gothic"/>
                <a:cs typeface="Century Gothic"/>
                <a:sym typeface="Century Gothic"/>
              </a:defRPr>
            </a:lvl1pPr>
            <a:lvl2pPr indent="0" lvl="1" marL="0" marR="0" rtl="0" algn="r">
              <a:spcBef>
                <a:spcPts val="0"/>
              </a:spcBef>
              <a:buNone/>
              <a:defRPr b="0" i="0" sz="1100" u="none" cap="none" strike="noStrike">
                <a:solidFill>
                  <a:schemeClr val="dk1"/>
                </a:solidFill>
                <a:latin typeface="Century Gothic"/>
                <a:ea typeface="Century Gothic"/>
                <a:cs typeface="Century Gothic"/>
                <a:sym typeface="Century Gothic"/>
              </a:defRPr>
            </a:lvl2pPr>
            <a:lvl3pPr indent="0" lvl="2" marL="0" marR="0" rtl="0" algn="r">
              <a:spcBef>
                <a:spcPts val="0"/>
              </a:spcBef>
              <a:buNone/>
              <a:defRPr b="0" i="0" sz="1100" u="none" cap="none" strike="noStrike">
                <a:solidFill>
                  <a:schemeClr val="dk1"/>
                </a:solidFill>
                <a:latin typeface="Century Gothic"/>
                <a:ea typeface="Century Gothic"/>
                <a:cs typeface="Century Gothic"/>
                <a:sym typeface="Century Gothic"/>
              </a:defRPr>
            </a:lvl3pPr>
            <a:lvl4pPr indent="0" lvl="3" marL="0" marR="0" rtl="0" algn="r">
              <a:spcBef>
                <a:spcPts val="0"/>
              </a:spcBef>
              <a:buNone/>
              <a:defRPr b="0" i="0" sz="1100" u="none" cap="none" strike="noStrike">
                <a:solidFill>
                  <a:schemeClr val="dk1"/>
                </a:solidFill>
                <a:latin typeface="Century Gothic"/>
                <a:ea typeface="Century Gothic"/>
                <a:cs typeface="Century Gothic"/>
                <a:sym typeface="Century Gothic"/>
              </a:defRPr>
            </a:lvl4pPr>
            <a:lvl5pPr indent="0" lvl="4" marL="0" marR="0" rtl="0" algn="r">
              <a:spcBef>
                <a:spcPts val="0"/>
              </a:spcBef>
              <a:buNone/>
              <a:defRPr b="0" i="0" sz="1100" u="none" cap="none" strike="noStrike">
                <a:solidFill>
                  <a:schemeClr val="dk1"/>
                </a:solidFill>
                <a:latin typeface="Century Gothic"/>
                <a:ea typeface="Century Gothic"/>
                <a:cs typeface="Century Gothic"/>
                <a:sym typeface="Century Gothic"/>
              </a:defRPr>
            </a:lvl5pPr>
            <a:lvl6pPr indent="0" lvl="5" marL="0" marR="0" rtl="0" algn="r">
              <a:spcBef>
                <a:spcPts val="0"/>
              </a:spcBef>
              <a:buNone/>
              <a:defRPr b="0" i="0" sz="1100" u="none" cap="none" strike="noStrike">
                <a:solidFill>
                  <a:schemeClr val="dk1"/>
                </a:solidFill>
                <a:latin typeface="Century Gothic"/>
                <a:ea typeface="Century Gothic"/>
                <a:cs typeface="Century Gothic"/>
                <a:sym typeface="Century Gothic"/>
              </a:defRPr>
            </a:lvl6pPr>
            <a:lvl7pPr indent="0" lvl="6" marL="0" marR="0" rtl="0" algn="r">
              <a:spcBef>
                <a:spcPts val="0"/>
              </a:spcBef>
              <a:buNone/>
              <a:defRPr b="0" i="0" sz="1100" u="none" cap="none" strike="noStrike">
                <a:solidFill>
                  <a:schemeClr val="dk1"/>
                </a:solidFill>
                <a:latin typeface="Century Gothic"/>
                <a:ea typeface="Century Gothic"/>
                <a:cs typeface="Century Gothic"/>
                <a:sym typeface="Century Gothic"/>
              </a:defRPr>
            </a:lvl7pPr>
            <a:lvl8pPr indent="0" lvl="7" marL="0" marR="0" rtl="0" algn="r">
              <a:spcBef>
                <a:spcPts val="0"/>
              </a:spcBef>
              <a:buNone/>
              <a:defRPr b="0" i="0" sz="1100" u="none" cap="none" strike="noStrike">
                <a:solidFill>
                  <a:schemeClr val="dk1"/>
                </a:solidFill>
                <a:latin typeface="Century Gothic"/>
                <a:ea typeface="Century Gothic"/>
                <a:cs typeface="Century Gothic"/>
                <a:sym typeface="Century Gothic"/>
              </a:defRPr>
            </a:lvl8pPr>
            <a:lvl9pPr indent="0" lvl="8" marL="0" marR="0" rtl="0" algn="r">
              <a:spcBef>
                <a:spcPts val="0"/>
              </a:spcBef>
              <a:buNone/>
              <a:defRPr b="0" i="0" sz="1100" u="none" cap="none" strike="noStrik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cocl.us/new_york_dataset" TargetMode="Externa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cocl.us/new_york_dataset%22"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3"/>
          <p:cNvSpPr txBox="1"/>
          <p:nvPr>
            <p:ph type="ctrTitle"/>
          </p:nvPr>
        </p:nvSpPr>
        <p:spPr>
          <a:xfrm>
            <a:off x="1" y="2564904"/>
            <a:ext cx="12188825" cy="871736"/>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E4E79"/>
              </a:buClr>
              <a:buSzPts val="4400"/>
              <a:buFont typeface="Century Gothic"/>
              <a:buNone/>
            </a:pPr>
            <a:r>
              <a:rPr b="1" lang="en-IN"/>
              <a:t>THE BATTLE OF NEIGHBOURHOODS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
              <a:srgbClr val="F2F2F2"/>
            </a:gs>
            <a:gs pos="42000">
              <a:schemeClr val="lt2"/>
            </a:gs>
            <a:gs pos="70000">
              <a:schemeClr val="lt1"/>
            </a:gs>
            <a:gs pos="100000">
              <a:srgbClr val="D8D8D8"/>
            </a:gs>
          </a:gsLst>
          <a:path path="circle">
            <a:fillToRect b="100%" l="100%"/>
          </a:path>
          <a:tileRect r="-100%" t="-100%"/>
        </a:gradFill>
      </p:bgPr>
    </p:bg>
    <p:spTree>
      <p:nvGrpSpPr>
        <p:cNvPr id="97" name="Shape 97"/>
        <p:cNvGrpSpPr/>
        <p:nvPr/>
      </p:nvGrpSpPr>
      <p:grpSpPr>
        <a:xfrm>
          <a:off x="0" y="0"/>
          <a:ext cx="0" cy="0"/>
          <a:chOff x="0" y="0"/>
          <a:chExt cx="0" cy="0"/>
        </a:xfrm>
      </p:grpSpPr>
      <p:sp>
        <p:nvSpPr>
          <p:cNvPr id="98" name="Google Shape;98;p14"/>
          <p:cNvSpPr txBox="1"/>
          <p:nvPr>
            <p:ph type="title"/>
          </p:nvPr>
        </p:nvSpPr>
        <p:spPr>
          <a:xfrm>
            <a:off x="333772" y="260648"/>
            <a:ext cx="11593288" cy="69148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E4E79"/>
              </a:buClr>
              <a:buSzPts val="4000"/>
              <a:buFont typeface="Century Gothic"/>
              <a:buNone/>
            </a:pPr>
            <a:r>
              <a:rPr b="1" lang="en-IN"/>
              <a:t>INTRODUCTION: </a:t>
            </a:r>
            <a:endParaRPr/>
          </a:p>
        </p:txBody>
      </p:sp>
      <p:sp>
        <p:nvSpPr>
          <p:cNvPr id="99" name="Google Shape;99;p14"/>
          <p:cNvSpPr txBox="1"/>
          <p:nvPr>
            <p:ph idx="1" type="body"/>
          </p:nvPr>
        </p:nvSpPr>
        <p:spPr>
          <a:xfrm>
            <a:off x="477788" y="1196752"/>
            <a:ext cx="11305256" cy="4853136"/>
          </a:xfrm>
          <a:prstGeom prst="rect">
            <a:avLst/>
          </a:prstGeom>
          <a:noFill/>
          <a:ln>
            <a:noFill/>
          </a:ln>
        </p:spPr>
        <p:txBody>
          <a:bodyPr anchorCtr="0" anchor="t" bIns="45700" lIns="91425" spcFirstLastPara="1" rIns="91425" wrap="square" tIns="45700">
            <a:normAutofit fontScale="70000" lnSpcReduction="20000"/>
          </a:bodyPr>
          <a:lstStyle/>
          <a:p>
            <a:pPr indent="-228600" lvl="0" marL="274320" rtl="0" algn="just">
              <a:lnSpc>
                <a:spcPct val="120000"/>
              </a:lnSpc>
              <a:spcBef>
                <a:spcPts val="0"/>
              </a:spcBef>
              <a:spcAft>
                <a:spcPts val="0"/>
              </a:spcAft>
              <a:buSzPct val="80000"/>
              <a:buChar char="•"/>
            </a:pPr>
            <a:r>
              <a:rPr lang="en-IN"/>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endParaRPr/>
          </a:p>
          <a:p>
            <a:pPr indent="-228600" lvl="0" marL="274320" rtl="0" algn="just">
              <a:lnSpc>
                <a:spcPct val="120000"/>
              </a:lnSpc>
              <a:spcBef>
                <a:spcPts val="1800"/>
              </a:spcBef>
              <a:spcAft>
                <a:spcPts val="0"/>
              </a:spcAft>
              <a:buSzPct val="80000"/>
              <a:buChar char="•"/>
            </a:pPr>
            <a:r>
              <a:rPr lang="en-IN"/>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endParaRPr/>
          </a:p>
          <a:p>
            <a:pPr indent="-228600" lvl="0" marL="274320" rtl="0" algn="just">
              <a:lnSpc>
                <a:spcPct val="120000"/>
              </a:lnSpc>
              <a:spcBef>
                <a:spcPts val="1800"/>
              </a:spcBef>
              <a:spcAft>
                <a:spcPts val="0"/>
              </a:spcAft>
              <a:buSzPct val="80000"/>
              <a:buChar char="•"/>
            </a:pPr>
            <a:r>
              <a:rPr lang="en-IN"/>
              <a:t>With its diverse culture, comes diverse food items. There are many restaurants in New York City, each belonging to different categories like Chinese, Indian, and French etc.</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189756" y="260648"/>
            <a:ext cx="11737304" cy="69148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E4E79"/>
              </a:buClr>
              <a:buSzPts val="4000"/>
              <a:buFont typeface="Century Gothic"/>
              <a:buNone/>
            </a:pPr>
            <a:r>
              <a:rPr b="1" lang="en-IN"/>
              <a:t>PROBLEM:</a:t>
            </a:r>
            <a:endParaRPr/>
          </a:p>
        </p:txBody>
      </p:sp>
      <p:sp>
        <p:nvSpPr>
          <p:cNvPr id="106" name="Google Shape;106;p15"/>
          <p:cNvSpPr txBox="1"/>
          <p:nvPr>
            <p:ph idx="1" type="body"/>
          </p:nvPr>
        </p:nvSpPr>
        <p:spPr>
          <a:xfrm>
            <a:off x="621804" y="1628800"/>
            <a:ext cx="10729192" cy="4343400"/>
          </a:xfrm>
          <a:prstGeom prst="rect">
            <a:avLst/>
          </a:prstGeom>
          <a:noFill/>
          <a:ln>
            <a:noFill/>
          </a:ln>
        </p:spPr>
        <p:txBody>
          <a:bodyPr anchorCtr="0" anchor="t" bIns="45700" lIns="91425" spcFirstLastPara="1" rIns="91425" wrap="square" tIns="45700">
            <a:normAutofit/>
          </a:bodyPr>
          <a:lstStyle/>
          <a:p>
            <a:pPr indent="-228600" lvl="0" marL="274320" rtl="0" algn="just">
              <a:lnSpc>
                <a:spcPct val="90000"/>
              </a:lnSpc>
              <a:spcBef>
                <a:spcPts val="0"/>
              </a:spcBef>
              <a:spcAft>
                <a:spcPts val="0"/>
              </a:spcAft>
              <a:buSzPts val="1920"/>
              <a:buChar char="•"/>
            </a:pPr>
            <a:r>
              <a:rPr lang="en-IN"/>
              <a:t>To find the answers to the following questions: </a:t>
            </a:r>
            <a:endParaRPr/>
          </a:p>
          <a:p>
            <a:pPr indent="-228600" lvl="0" marL="274320" rtl="0" algn="just">
              <a:lnSpc>
                <a:spcPct val="90000"/>
              </a:lnSpc>
              <a:spcBef>
                <a:spcPts val="1800"/>
              </a:spcBef>
              <a:spcAft>
                <a:spcPts val="0"/>
              </a:spcAft>
              <a:buSzPts val="1920"/>
              <a:buChar char="•"/>
            </a:pPr>
            <a:r>
              <a:rPr lang="en-IN"/>
              <a:t>Q1) List and visualize all major parts of New York City that has great Indian restaurants.</a:t>
            </a:r>
            <a:endParaRPr/>
          </a:p>
          <a:p>
            <a:pPr indent="-228600" lvl="0" marL="274320" rtl="0" algn="just">
              <a:lnSpc>
                <a:spcPct val="90000"/>
              </a:lnSpc>
              <a:spcBef>
                <a:spcPts val="1800"/>
              </a:spcBef>
              <a:spcAft>
                <a:spcPts val="0"/>
              </a:spcAft>
              <a:buSzPts val="1920"/>
              <a:buChar char="•"/>
            </a:pPr>
            <a:r>
              <a:rPr lang="en-IN"/>
              <a:t>Q2) What is best location in New York City for Indian Cuisine?</a:t>
            </a:r>
            <a:endParaRPr/>
          </a:p>
          <a:p>
            <a:pPr indent="-228600" lvl="0" marL="274320" rtl="0" algn="just">
              <a:lnSpc>
                <a:spcPct val="90000"/>
              </a:lnSpc>
              <a:spcBef>
                <a:spcPts val="1800"/>
              </a:spcBef>
              <a:spcAft>
                <a:spcPts val="0"/>
              </a:spcAft>
              <a:buSzPts val="1920"/>
              <a:buChar char="•"/>
            </a:pPr>
            <a:r>
              <a:rPr lang="en-IN"/>
              <a:t>Q3) Which areas have potential Indian Restaurant Market?</a:t>
            </a:r>
            <a:endParaRPr/>
          </a:p>
          <a:p>
            <a:pPr indent="-228600" lvl="0" marL="274320" rtl="0" algn="just">
              <a:lnSpc>
                <a:spcPct val="90000"/>
              </a:lnSpc>
              <a:spcBef>
                <a:spcPts val="1800"/>
              </a:spcBef>
              <a:spcAft>
                <a:spcPts val="0"/>
              </a:spcAft>
              <a:buSzPts val="1920"/>
              <a:buChar char="•"/>
            </a:pPr>
            <a:r>
              <a:rPr lang="en-IN"/>
              <a:t>Q4) Which all areas lack Indian Restaurants?</a:t>
            </a:r>
            <a:endParaRPr/>
          </a:p>
          <a:p>
            <a:pPr indent="-228600" lvl="0" marL="274320" rtl="0" algn="just">
              <a:lnSpc>
                <a:spcPct val="90000"/>
              </a:lnSpc>
              <a:spcBef>
                <a:spcPts val="1800"/>
              </a:spcBef>
              <a:spcAft>
                <a:spcPts val="0"/>
              </a:spcAft>
              <a:buSzPts val="1920"/>
              <a:buChar char="•"/>
            </a:pPr>
            <a:r>
              <a:rPr lang="en-IN"/>
              <a:t>Q5) Which is the best place to stay if you prefer Indian Cuisine?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189756" y="260648"/>
            <a:ext cx="11809312" cy="69148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E4E79"/>
              </a:buClr>
              <a:buSzPts val="4000"/>
              <a:buFont typeface="Century Gothic"/>
              <a:buNone/>
            </a:pPr>
            <a:r>
              <a:rPr b="1" lang="en-IN"/>
              <a:t>DATA SECTION:</a:t>
            </a:r>
            <a:endParaRPr/>
          </a:p>
        </p:txBody>
      </p:sp>
      <p:sp>
        <p:nvSpPr>
          <p:cNvPr id="113" name="Google Shape;113;p16"/>
          <p:cNvSpPr txBox="1"/>
          <p:nvPr>
            <p:ph idx="1" type="body"/>
          </p:nvPr>
        </p:nvSpPr>
        <p:spPr>
          <a:xfrm>
            <a:off x="172688" y="1196752"/>
            <a:ext cx="11809312" cy="5400600"/>
          </a:xfrm>
          <a:prstGeom prst="rect">
            <a:avLst/>
          </a:prstGeom>
          <a:noFill/>
          <a:ln>
            <a:noFill/>
          </a:ln>
        </p:spPr>
        <p:txBody>
          <a:bodyPr anchorCtr="0" anchor="t" bIns="45700" lIns="91425" spcFirstLastPara="1" rIns="91425" wrap="square" tIns="45700">
            <a:normAutofit/>
          </a:bodyPr>
          <a:lstStyle/>
          <a:p>
            <a:pPr indent="0" lvl="0" marL="45720" rtl="0" algn="just">
              <a:lnSpc>
                <a:spcPct val="90000"/>
              </a:lnSpc>
              <a:spcBef>
                <a:spcPts val="0"/>
              </a:spcBef>
              <a:spcAft>
                <a:spcPts val="0"/>
              </a:spcAft>
              <a:buSzPts val="1920"/>
              <a:buNone/>
            </a:pPr>
            <a:r>
              <a:rPr lang="en-IN"/>
              <a:t>For this project we need the following data:</a:t>
            </a:r>
            <a:endParaRPr/>
          </a:p>
          <a:p>
            <a:pPr indent="-457200" lvl="0" marL="502919" rtl="0" algn="just">
              <a:lnSpc>
                <a:spcPct val="90000"/>
              </a:lnSpc>
              <a:spcBef>
                <a:spcPts val="1800"/>
              </a:spcBef>
              <a:spcAft>
                <a:spcPts val="0"/>
              </a:spcAft>
              <a:buSzPts val="1600"/>
              <a:buFont typeface="Century Gothic"/>
              <a:buAutoNum type="arabicPeriod"/>
            </a:pPr>
            <a:r>
              <a:rPr lang="en-IN" sz="2000"/>
              <a:t>New York City data that contains list Boroughs, Neighbourhoods along with their latitude and longitude.</a:t>
            </a:r>
            <a:endParaRPr/>
          </a:p>
          <a:p>
            <a:pPr indent="-228600" lvl="1" marL="502919" rtl="0" algn="just">
              <a:lnSpc>
                <a:spcPct val="90000"/>
              </a:lnSpc>
              <a:spcBef>
                <a:spcPts val="600"/>
              </a:spcBef>
              <a:spcAft>
                <a:spcPts val="0"/>
              </a:spcAft>
              <a:buSzPts val="1440"/>
              <a:buChar char="•"/>
            </a:pPr>
            <a:r>
              <a:rPr lang="en-IN" sz="1800"/>
              <a:t>Data source : </a:t>
            </a:r>
            <a:r>
              <a:rPr lang="en-IN" sz="1800" u="sng">
                <a:solidFill>
                  <a:schemeClr val="hlink"/>
                </a:solidFill>
                <a:hlinkClick r:id="rId3"/>
              </a:rPr>
              <a:t>https://cocl.us/new_york_dataset</a:t>
            </a:r>
            <a:endParaRPr sz="1800"/>
          </a:p>
          <a:p>
            <a:pPr indent="-228600" lvl="1" marL="502919" rtl="0" algn="just">
              <a:lnSpc>
                <a:spcPct val="90000"/>
              </a:lnSpc>
              <a:spcBef>
                <a:spcPts val="600"/>
              </a:spcBef>
              <a:spcAft>
                <a:spcPts val="0"/>
              </a:spcAft>
              <a:buSzPts val="1440"/>
              <a:buChar char="•"/>
            </a:pPr>
            <a:r>
              <a:rPr lang="en-IN" sz="1800"/>
              <a:t>Description: This data set contains the required information. And we will use this data set to explore various neighbourhoods of New York City</a:t>
            </a:r>
            <a:r>
              <a:rPr lang="en-IN"/>
              <a:t>.</a:t>
            </a:r>
            <a:endParaRPr/>
          </a:p>
          <a:p>
            <a:pPr indent="-457200" lvl="0" marL="502919" rtl="0" algn="just">
              <a:lnSpc>
                <a:spcPct val="90000"/>
              </a:lnSpc>
              <a:spcBef>
                <a:spcPts val="1800"/>
              </a:spcBef>
              <a:spcAft>
                <a:spcPts val="0"/>
              </a:spcAft>
              <a:buSzPts val="1600"/>
              <a:buFont typeface="Century Gothic"/>
              <a:buAutoNum type="arabicPeriod"/>
            </a:pPr>
            <a:r>
              <a:rPr lang="en-IN" sz="2000"/>
              <a:t>Indian restaurants in each neighbourhood of New York City.</a:t>
            </a:r>
            <a:endParaRPr/>
          </a:p>
          <a:p>
            <a:pPr indent="-228600" lvl="1" marL="502919" rtl="0" algn="just">
              <a:lnSpc>
                <a:spcPct val="90000"/>
              </a:lnSpc>
              <a:spcBef>
                <a:spcPts val="600"/>
              </a:spcBef>
              <a:spcAft>
                <a:spcPts val="0"/>
              </a:spcAft>
              <a:buSzPts val="1440"/>
              <a:buChar char="•"/>
            </a:pPr>
            <a:r>
              <a:rPr lang="en-IN" sz="1800"/>
              <a:t>Data source : Foursquare API</a:t>
            </a:r>
            <a:endParaRPr/>
          </a:p>
          <a:p>
            <a:pPr indent="-228600" lvl="1" marL="502919" rtl="0" algn="just">
              <a:lnSpc>
                <a:spcPct val="90000"/>
              </a:lnSpc>
              <a:spcBef>
                <a:spcPts val="600"/>
              </a:spcBef>
              <a:spcAft>
                <a:spcPts val="0"/>
              </a:spcAft>
              <a:buSzPts val="1440"/>
              <a:buChar char="•"/>
            </a:pPr>
            <a:r>
              <a:rPr lang="en-IN" sz="1800"/>
              <a:t>Description: By using this API we will get all the venues in each neighbourhood. We can filter these venues to get only Indian restaurants.</a:t>
            </a:r>
            <a:endParaRPr/>
          </a:p>
          <a:p>
            <a:pPr indent="-457200" lvl="0" marL="502919" rtl="0" algn="just">
              <a:lnSpc>
                <a:spcPct val="90000"/>
              </a:lnSpc>
              <a:spcBef>
                <a:spcPts val="1800"/>
              </a:spcBef>
              <a:spcAft>
                <a:spcPts val="0"/>
              </a:spcAft>
              <a:buSzPts val="1600"/>
              <a:buFont typeface="Century Gothic"/>
              <a:buAutoNum type="arabicPeriod"/>
            </a:pPr>
            <a:r>
              <a:rPr lang="en-IN" sz="2000"/>
              <a:t>GeoSpace data</a:t>
            </a:r>
            <a:endParaRPr/>
          </a:p>
          <a:p>
            <a:pPr indent="-228600" lvl="1" marL="502919" rtl="0" algn="just">
              <a:lnSpc>
                <a:spcPct val="90000"/>
              </a:lnSpc>
              <a:spcBef>
                <a:spcPts val="600"/>
              </a:spcBef>
              <a:spcAft>
                <a:spcPts val="0"/>
              </a:spcAft>
              <a:buSzPts val="1440"/>
              <a:buChar char="•"/>
            </a:pPr>
            <a:r>
              <a:rPr lang="en-IN" sz="1800"/>
              <a:t>Data source : </a:t>
            </a:r>
            <a:r>
              <a:rPr lang="en-IN" sz="1800" u="sng">
                <a:solidFill>
                  <a:schemeClr val="hlink"/>
                </a:solidFill>
                <a:hlinkClick r:id="rId4"/>
              </a:rPr>
              <a:t>https://data.cityofnewyork.us/City-Government/Borough-Boundaries/tqmj-j8zm</a:t>
            </a:r>
            <a:endParaRPr sz="1800"/>
          </a:p>
          <a:p>
            <a:pPr indent="-228600" lvl="1" marL="502919" rtl="0" algn="just">
              <a:lnSpc>
                <a:spcPct val="90000"/>
              </a:lnSpc>
              <a:spcBef>
                <a:spcPts val="600"/>
              </a:spcBef>
              <a:spcAft>
                <a:spcPts val="0"/>
              </a:spcAft>
              <a:buSzPts val="1440"/>
              <a:buChar char="•"/>
            </a:pPr>
            <a:r>
              <a:rPr lang="en-IN" sz="1800"/>
              <a:t>Description: By using this geo space data we will get the New York Borough boundaries that will help us visualize choropleth map.</a:t>
            </a:r>
            <a:endParaRPr sz="18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189756" y="260648"/>
            <a:ext cx="11809312" cy="69148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E4E79"/>
              </a:buClr>
              <a:buSzPts val="4000"/>
              <a:buFont typeface="Century Gothic"/>
              <a:buNone/>
            </a:pPr>
            <a:r>
              <a:rPr b="1" lang="en-IN"/>
              <a:t>METHODOLOGY:</a:t>
            </a:r>
            <a:endParaRPr/>
          </a:p>
        </p:txBody>
      </p:sp>
      <p:sp>
        <p:nvSpPr>
          <p:cNvPr id="120" name="Google Shape;120;p17"/>
          <p:cNvSpPr txBox="1"/>
          <p:nvPr>
            <p:ph idx="1" type="body"/>
          </p:nvPr>
        </p:nvSpPr>
        <p:spPr>
          <a:xfrm>
            <a:off x="189756" y="1268760"/>
            <a:ext cx="11809312" cy="5400600"/>
          </a:xfrm>
          <a:prstGeom prst="rect">
            <a:avLst/>
          </a:prstGeom>
          <a:noFill/>
          <a:ln>
            <a:noFill/>
          </a:ln>
        </p:spPr>
        <p:txBody>
          <a:bodyPr anchorCtr="0" anchor="t" bIns="45700" lIns="91425" spcFirstLastPara="1" rIns="91425" wrap="square" tIns="45700">
            <a:normAutofit fontScale="92500" lnSpcReduction="10000"/>
          </a:bodyPr>
          <a:lstStyle/>
          <a:p>
            <a:pPr indent="-457200" lvl="0" marL="502919" rtl="0" algn="just">
              <a:lnSpc>
                <a:spcPct val="90000"/>
              </a:lnSpc>
              <a:spcBef>
                <a:spcPts val="0"/>
              </a:spcBef>
              <a:spcAft>
                <a:spcPts val="0"/>
              </a:spcAft>
              <a:buSzPct val="80000"/>
              <a:buFont typeface="Century Gothic"/>
              <a:buAutoNum type="arabicPeriod"/>
            </a:pPr>
            <a:r>
              <a:rPr lang="en-IN"/>
              <a:t>We begin by collecting the New York city data from the following link "</a:t>
            </a:r>
            <a:r>
              <a:rPr lang="en-IN" u="sng">
                <a:solidFill>
                  <a:schemeClr val="hlink"/>
                </a:solidFill>
                <a:hlinkClick r:id="rId3"/>
              </a:rPr>
              <a:t>https://cocl.us/new_york_dataset“</a:t>
            </a:r>
            <a:endParaRPr/>
          </a:p>
          <a:p>
            <a:pPr indent="-457200" lvl="0" marL="502919" rtl="0" algn="just">
              <a:lnSpc>
                <a:spcPct val="90000"/>
              </a:lnSpc>
              <a:spcBef>
                <a:spcPts val="1800"/>
              </a:spcBef>
              <a:spcAft>
                <a:spcPts val="0"/>
              </a:spcAft>
              <a:buSzPct val="80000"/>
              <a:buFont typeface="Century Gothic"/>
              <a:buAutoNum type="arabicPeriod"/>
            </a:pPr>
            <a:r>
              <a:rPr lang="en-IN"/>
              <a:t>We will find all venues for each neighbourhood using Foursquare API.</a:t>
            </a:r>
            <a:endParaRPr/>
          </a:p>
          <a:p>
            <a:pPr indent="-457200" lvl="0" marL="502919" rtl="0" algn="just">
              <a:lnSpc>
                <a:spcPct val="90000"/>
              </a:lnSpc>
              <a:spcBef>
                <a:spcPts val="1800"/>
              </a:spcBef>
              <a:spcAft>
                <a:spcPts val="0"/>
              </a:spcAft>
              <a:buSzPct val="80000"/>
              <a:buFont typeface="Century Gothic"/>
              <a:buAutoNum type="arabicPeriod"/>
            </a:pPr>
            <a:r>
              <a:rPr lang="en-IN"/>
              <a:t>We will then filter out all venues with Indian restaurant for further analysis.</a:t>
            </a:r>
            <a:endParaRPr/>
          </a:p>
          <a:p>
            <a:pPr indent="-457200" lvl="0" marL="502919" rtl="0" algn="just">
              <a:lnSpc>
                <a:spcPct val="90000"/>
              </a:lnSpc>
              <a:spcBef>
                <a:spcPts val="1800"/>
              </a:spcBef>
              <a:spcAft>
                <a:spcPts val="0"/>
              </a:spcAft>
              <a:buSzPct val="80000"/>
              <a:buFont typeface="Century Gothic"/>
              <a:buAutoNum type="arabicPeriod"/>
            </a:pPr>
            <a:r>
              <a:rPr lang="en-IN"/>
              <a:t>Next using Foursquare API, we will find the Ratings, Tips, and Number of Likes for all the Indian Restaurants.</a:t>
            </a:r>
            <a:endParaRPr/>
          </a:p>
          <a:p>
            <a:pPr indent="-457200" lvl="0" marL="502919" rtl="0" algn="just">
              <a:lnSpc>
                <a:spcPct val="90000"/>
              </a:lnSpc>
              <a:spcBef>
                <a:spcPts val="1800"/>
              </a:spcBef>
              <a:spcAft>
                <a:spcPts val="0"/>
              </a:spcAft>
              <a:buSzPct val="80000"/>
              <a:buFont typeface="Century Gothic"/>
              <a:buAutoNum type="arabicPeriod"/>
            </a:pPr>
            <a:r>
              <a:rPr lang="en-IN"/>
              <a:t>We will then sort Neighbourhoods and Borough the data keeping Ratings as the constraint.</a:t>
            </a:r>
            <a:endParaRPr/>
          </a:p>
          <a:p>
            <a:pPr indent="-457200" lvl="0" marL="502919" rtl="0" algn="just">
              <a:lnSpc>
                <a:spcPct val="90000"/>
              </a:lnSpc>
              <a:spcBef>
                <a:spcPts val="1800"/>
              </a:spcBef>
              <a:spcAft>
                <a:spcPts val="0"/>
              </a:spcAft>
              <a:buSzPct val="80000"/>
              <a:buFont typeface="Century Gothic"/>
              <a:buAutoNum type="arabicPeriod"/>
            </a:pPr>
            <a:r>
              <a:rPr lang="en-IN"/>
              <a:t>Next we will consider all the neighbourhoods with average rating greater or equal 9.0 to visualize on map.</a:t>
            </a:r>
            <a:endParaRPr/>
          </a:p>
          <a:p>
            <a:pPr indent="-457200" lvl="0" marL="502919" rtl="0" algn="just">
              <a:lnSpc>
                <a:spcPct val="90000"/>
              </a:lnSpc>
              <a:spcBef>
                <a:spcPts val="1800"/>
              </a:spcBef>
              <a:spcAft>
                <a:spcPts val="0"/>
              </a:spcAft>
              <a:buSzPct val="80000"/>
              <a:buFont typeface="Century Gothic"/>
              <a:buAutoNum type="arabicPeriod"/>
            </a:pPr>
            <a:r>
              <a:rPr lang="en-IN"/>
              <a:t>We will join this dataset to original New York data to get longitude and latitude.</a:t>
            </a:r>
            <a:endParaRPr/>
          </a:p>
          <a:p>
            <a:pPr indent="-457200" lvl="0" marL="502919" rtl="0" algn="just">
              <a:lnSpc>
                <a:spcPct val="90000"/>
              </a:lnSpc>
              <a:spcBef>
                <a:spcPts val="1800"/>
              </a:spcBef>
              <a:spcAft>
                <a:spcPts val="0"/>
              </a:spcAft>
              <a:buSzPct val="80000"/>
              <a:buFont typeface="Century Gothic"/>
              <a:buAutoNum type="arabicPeriod"/>
            </a:pPr>
            <a:r>
              <a:rPr lang="en-IN"/>
              <a:t>Finally, we will visualize the Neighbourhoods and Borough based on average            Rating using python’s Folium library.</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261764" y="332656"/>
            <a:ext cx="11737304" cy="69148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E4E79"/>
              </a:buClr>
              <a:buSzPts val="4000"/>
              <a:buFont typeface="Century Gothic"/>
              <a:buNone/>
            </a:pPr>
            <a:r>
              <a:rPr b="1" lang="en-IN"/>
              <a:t>CONCLUSION:</a:t>
            </a:r>
            <a:endParaRPr/>
          </a:p>
        </p:txBody>
      </p:sp>
      <p:sp>
        <p:nvSpPr>
          <p:cNvPr id="127" name="Google Shape;127;p18"/>
          <p:cNvSpPr txBox="1"/>
          <p:nvPr>
            <p:ph idx="1" type="body"/>
          </p:nvPr>
        </p:nvSpPr>
        <p:spPr>
          <a:xfrm>
            <a:off x="261764" y="1196752"/>
            <a:ext cx="11737304" cy="5328592"/>
          </a:xfrm>
          <a:prstGeom prst="rect">
            <a:avLst/>
          </a:prstGeom>
          <a:noFill/>
          <a:ln>
            <a:noFill/>
          </a:ln>
        </p:spPr>
        <p:txBody>
          <a:bodyPr anchorCtr="0" anchor="t" bIns="45700" lIns="91425" spcFirstLastPara="1" rIns="91425" wrap="square" tIns="45700">
            <a:normAutofit fontScale="92500" lnSpcReduction="10000"/>
          </a:bodyPr>
          <a:lstStyle/>
          <a:p>
            <a:pPr indent="0" lvl="0" marL="45720" rtl="0" algn="l">
              <a:lnSpc>
                <a:spcPct val="90000"/>
              </a:lnSpc>
              <a:spcBef>
                <a:spcPts val="0"/>
              </a:spcBef>
              <a:spcAft>
                <a:spcPts val="0"/>
              </a:spcAft>
              <a:buSzPct val="80000"/>
              <a:buNone/>
            </a:pPr>
            <a:r>
              <a:rPr lang="en-IN"/>
              <a:t>So now we can answer the questions asked above in the Questions section:</a:t>
            </a:r>
            <a:endParaRPr/>
          </a:p>
          <a:p>
            <a:pPr indent="0" lvl="0" marL="45720" rtl="0" algn="l">
              <a:lnSpc>
                <a:spcPct val="90000"/>
              </a:lnSpc>
              <a:spcBef>
                <a:spcPts val="1800"/>
              </a:spcBef>
              <a:spcAft>
                <a:spcPts val="0"/>
              </a:spcAft>
              <a:buSzPct val="80000"/>
              <a:buNone/>
            </a:pPr>
            <a:r>
              <a:rPr lang="en-IN"/>
              <a:t>Answers:</a:t>
            </a:r>
            <a:endParaRPr/>
          </a:p>
          <a:p>
            <a:pPr indent="-457200" lvl="0" marL="502919" rtl="0" algn="l">
              <a:lnSpc>
                <a:spcPct val="90000"/>
              </a:lnSpc>
              <a:spcBef>
                <a:spcPts val="1800"/>
              </a:spcBef>
              <a:spcAft>
                <a:spcPts val="0"/>
              </a:spcAft>
              <a:buSzPct val="80000"/>
              <a:buFont typeface="Century Gothic"/>
              <a:buAutoNum type="arabicPeriod"/>
            </a:pPr>
            <a:r>
              <a:rPr lang="en-IN"/>
              <a:t>The following location in New York City has great Indian restaurants.</a:t>
            </a:r>
            <a:endParaRPr/>
          </a:p>
          <a:p>
            <a:pPr indent="-344424" lvl="0" marL="502919" rtl="0" algn="l">
              <a:lnSpc>
                <a:spcPct val="90000"/>
              </a:lnSpc>
              <a:spcBef>
                <a:spcPts val="1800"/>
              </a:spcBef>
              <a:spcAft>
                <a:spcPts val="0"/>
              </a:spcAft>
              <a:buSzPct val="80000"/>
              <a:buFont typeface="Century Gothic"/>
              <a:buNone/>
            </a:pPr>
            <a:r>
              <a:t/>
            </a:r>
            <a:endParaRPr/>
          </a:p>
          <a:p>
            <a:pPr indent="-344424" lvl="0" marL="502919" rtl="0" algn="l">
              <a:lnSpc>
                <a:spcPct val="90000"/>
              </a:lnSpc>
              <a:spcBef>
                <a:spcPts val="1800"/>
              </a:spcBef>
              <a:spcAft>
                <a:spcPts val="0"/>
              </a:spcAft>
              <a:buSzPct val="80000"/>
              <a:buFont typeface="Century Gothic"/>
              <a:buNone/>
            </a:pPr>
            <a:r>
              <a:t/>
            </a:r>
            <a:endParaRPr/>
          </a:p>
          <a:p>
            <a:pPr indent="-344424" lvl="0" marL="502919" rtl="0" algn="l">
              <a:lnSpc>
                <a:spcPct val="90000"/>
              </a:lnSpc>
              <a:spcBef>
                <a:spcPts val="1800"/>
              </a:spcBef>
              <a:spcAft>
                <a:spcPts val="0"/>
              </a:spcAft>
              <a:buSzPct val="80000"/>
              <a:buFont typeface="Century Gothic"/>
              <a:buNone/>
            </a:pPr>
            <a:r>
              <a:t/>
            </a:r>
            <a:endParaRPr/>
          </a:p>
          <a:p>
            <a:pPr indent="-457200" lvl="0" marL="502919" rtl="0" algn="l">
              <a:lnSpc>
                <a:spcPct val="90000"/>
              </a:lnSpc>
              <a:spcBef>
                <a:spcPts val="1800"/>
              </a:spcBef>
              <a:spcAft>
                <a:spcPts val="0"/>
              </a:spcAft>
              <a:buSzPct val="80000"/>
              <a:buFont typeface="Century Gothic"/>
              <a:buAutoNum type="arabicPeriod"/>
            </a:pPr>
            <a:r>
              <a:rPr lang="en-IN"/>
              <a:t>Astoria (Queens), Blissville (Queens), Civic Center (Manhattan) are some of the best neighbourhoods for Indian cuisine.</a:t>
            </a:r>
            <a:endParaRPr/>
          </a:p>
          <a:p>
            <a:pPr indent="-457200" lvl="0" marL="502919" rtl="0" algn="l">
              <a:lnSpc>
                <a:spcPct val="90000"/>
              </a:lnSpc>
              <a:spcBef>
                <a:spcPts val="1800"/>
              </a:spcBef>
              <a:spcAft>
                <a:spcPts val="0"/>
              </a:spcAft>
              <a:buSzPct val="80000"/>
              <a:buFont typeface="Century Gothic"/>
              <a:buAutoNum type="arabicPeriod"/>
            </a:pPr>
            <a:r>
              <a:rPr lang="en-IN"/>
              <a:t>Manhattan have potential Indian Restaurant Market.</a:t>
            </a:r>
            <a:endParaRPr/>
          </a:p>
          <a:p>
            <a:pPr indent="-457200" lvl="0" marL="502919" rtl="0" algn="l">
              <a:lnSpc>
                <a:spcPct val="90000"/>
              </a:lnSpc>
              <a:spcBef>
                <a:spcPts val="1800"/>
              </a:spcBef>
              <a:spcAft>
                <a:spcPts val="0"/>
              </a:spcAft>
              <a:buSzPct val="80000"/>
              <a:buFont typeface="Century Gothic"/>
              <a:buAutoNum type="arabicPeriod"/>
            </a:pPr>
            <a:r>
              <a:rPr lang="en-IN"/>
              <a:t>Staten Island ranks last in average rating of Indian Restaurants.</a:t>
            </a:r>
            <a:endParaRPr/>
          </a:p>
          <a:p>
            <a:pPr indent="-457200" lvl="0" marL="502919" rtl="0" algn="l">
              <a:lnSpc>
                <a:spcPct val="90000"/>
              </a:lnSpc>
              <a:spcBef>
                <a:spcPts val="1800"/>
              </a:spcBef>
              <a:spcAft>
                <a:spcPts val="0"/>
              </a:spcAft>
              <a:buSzPct val="80000"/>
              <a:buFont typeface="Century Gothic"/>
              <a:buAutoNum type="arabicPeriod"/>
            </a:pPr>
            <a:r>
              <a:rPr lang="en-IN"/>
              <a:t>Manhattan is the best place to stay if you prefer Indian Cuisine.</a:t>
            </a:r>
            <a:endParaRPr/>
          </a:p>
          <a:p>
            <a:pPr indent="0" lvl="1" marL="274320" rtl="0" algn="l">
              <a:lnSpc>
                <a:spcPct val="90000"/>
              </a:lnSpc>
              <a:spcBef>
                <a:spcPts val="600"/>
              </a:spcBef>
              <a:spcAft>
                <a:spcPts val="0"/>
              </a:spcAft>
              <a:buSzPct val="80000"/>
              <a:buNone/>
            </a:pPr>
            <a:r>
              <a:t/>
            </a:r>
            <a:endParaRPr/>
          </a:p>
          <a:p>
            <a:pPr indent="0" lvl="0" marL="45720" rtl="0" algn="l">
              <a:lnSpc>
                <a:spcPct val="90000"/>
              </a:lnSpc>
              <a:spcBef>
                <a:spcPts val="1800"/>
              </a:spcBef>
              <a:spcAft>
                <a:spcPts val="0"/>
              </a:spcAft>
              <a:buSzPct val="80000"/>
              <a:buNone/>
            </a:pPr>
            <a:r>
              <a:t/>
            </a:r>
            <a:endParaRPr/>
          </a:p>
        </p:txBody>
      </p:sp>
      <p:pic>
        <p:nvPicPr>
          <p:cNvPr id="128" name="Google Shape;128;p18"/>
          <p:cNvPicPr preferRelativeResize="0"/>
          <p:nvPr/>
        </p:nvPicPr>
        <p:blipFill rotWithShape="1">
          <a:blip r:embed="rId3">
            <a:alphaModFix/>
          </a:blip>
          <a:srcRect b="0" l="0" r="41868" t="0"/>
          <a:stretch/>
        </p:blipFill>
        <p:spPr>
          <a:xfrm>
            <a:off x="981844" y="2564904"/>
            <a:ext cx="4968552" cy="144385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rld country report presentatio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