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633-36C2-44D5-BD57-C853272BB405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E76F-0073-4930-90E3-020ABA576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6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633-36C2-44D5-BD57-C853272BB405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E76F-0073-4930-90E3-020ABA576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77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633-36C2-44D5-BD57-C853272BB405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E76F-0073-4930-90E3-020ABA576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59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633-36C2-44D5-BD57-C853272BB405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E76F-0073-4930-90E3-020ABA576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30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633-36C2-44D5-BD57-C853272BB405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E76F-0073-4930-90E3-020ABA576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7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633-36C2-44D5-BD57-C853272BB405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E76F-0073-4930-90E3-020ABA576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18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633-36C2-44D5-BD57-C853272BB405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E76F-0073-4930-90E3-020ABA576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47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633-36C2-44D5-BD57-C853272BB405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E76F-0073-4930-90E3-020ABA576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1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633-36C2-44D5-BD57-C853272BB405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E76F-0073-4930-90E3-020ABA576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00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633-36C2-44D5-BD57-C853272BB405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E76F-0073-4930-90E3-020ABA576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52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D633-36C2-44D5-BD57-C853272BB405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E76F-0073-4930-90E3-020ABA576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2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ED633-36C2-44D5-BD57-C853272BB405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E76F-0073-4930-90E3-020ABA576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48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pPr marL="0" indent="0">
              <a:buNone/>
            </a:pPr>
            <a:r>
              <a:rPr lang="en-US" altLang="zh-TW" dirty="0" smtClean="0"/>
              <a:t>kernel = </a:t>
            </a:r>
            <a:r>
              <a:rPr lang="en-US" altLang="zh-TW" dirty="0" err="1" smtClean="0"/>
              <a:t>np.zeros</a:t>
            </a:r>
            <a:r>
              <a:rPr lang="en-US" altLang="zh-TW" dirty="0" smtClean="0"/>
              <a:t>((256,256))</a:t>
            </a:r>
          </a:p>
          <a:p>
            <a:pPr marL="0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np.arange</a:t>
            </a:r>
            <a:r>
              <a:rPr lang="en-US" altLang="zh-TW" dirty="0" smtClean="0"/>
              <a:t>(-256,256):</a:t>
            </a:r>
          </a:p>
          <a:p>
            <a:pPr marL="0" indent="0">
              <a:buNone/>
            </a:pPr>
            <a:r>
              <a:rPr lang="en-US" altLang="zh-TW" dirty="0" smtClean="0"/>
              <a:t>     kernel[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:] = </a:t>
            </a:r>
            <a:r>
              <a:rPr lang="en-US" altLang="zh-TW" dirty="0" err="1" smtClean="0"/>
              <a:t>np.sin</a:t>
            </a:r>
            <a:r>
              <a:rPr lang="en-US" altLang="zh-TW" dirty="0" smtClean="0"/>
              <a:t>(2*</a:t>
            </a:r>
            <a:r>
              <a:rPr lang="en-US" altLang="zh-TW" dirty="0" err="1" smtClean="0"/>
              <a:t>np.pi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/256)</a:t>
            </a:r>
          </a:p>
          <a:p>
            <a:pPr marL="0" indent="0">
              <a:buNone/>
            </a:pPr>
            <a:r>
              <a:rPr lang="en-US" altLang="zh-TW" dirty="0" err="1" smtClean="0"/>
              <a:t>plt.imshow</a:t>
            </a:r>
            <a:r>
              <a:rPr lang="en-US" altLang="zh-TW" dirty="0" smtClean="0"/>
              <a:t>(kernel, </a:t>
            </a:r>
            <a:r>
              <a:rPr lang="en-US" altLang="zh-TW" dirty="0" err="1" smtClean="0"/>
              <a:t>cmap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plt.cm.gray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/>
              <a:t>重現投影片中，</a:t>
            </a:r>
            <a:r>
              <a:rPr lang="en-US" altLang="zh-TW" sz="4000" dirty="0"/>
              <a:t>1</a:t>
            </a:r>
            <a:r>
              <a:rPr lang="zh-TW" altLang="en-US" sz="4000" dirty="0"/>
              <a:t>、</a:t>
            </a:r>
            <a:r>
              <a:rPr lang="en-US" altLang="zh-TW" sz="4000" dirty="0"/>
              <a:t>2</a:t>
            </a:r>
            <a:r>
              <a:rPr lang="zh-TW" altLang="en-US" sz="4000" dirty="0"/>
              <a:t>、</a:t>
            </a:r>
            <a:r>
              <a:rPr lang="en-US" altLang="zh-TW" sz="4000" dirty="0"/>
              <a:t>3</a:t>
            </a:r>
            <a:r>
              <a:rPr lang="zh-TW" altLang="en-US" sz="4000" dirty="0"/>
              <a:t>倍</a:t>
            </a:r>
            <a:r>
              <a:rPr lang="zh-TW" altLang="en-US" sz="4000" dirty="0" smtClean="0"/>
              <a:t>頻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2</a:t>
            </a:r>
            <a:r>
              <a:rPr lang="zh-TW" altLang="en-US" sz="4000" dirty="0"/>
              <a:t>維空間弦波</a:t>
            </a:r>
          </a:p>
        </p:txBody>
      </p:sp>
    </p:spTree>
    <p:extLst>
      <p:ext uri="{BB962C8B-B14F-4D97-AF65-F5344CB8AC3E}">
        <p14:creationId xmlns:p14="http://schemas.microsoft.com/office/powerpoint/2010/main" val="41522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93431"/>
            <a:ext cx="9144000" cy="1543537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重現投影片中，</a:t>
            </a:r>
            <a:r>
              <a:rPr lang="en-US" altLang="zh-TW" sz="4000" dirty="0"/>
              <a:t>1</a:t>
            </a:r>
            <a:r>
              <a:rPr lang="zh-TW" altLang="en-US" sz="4000" dirty="0"/>
              <a:t>、</a:t>
            </a:r>
            <a:r>
              <a:rPr lang="en-US" altLang="zh-TW" sz="4000" dirty="0"/>
              <a:t>2</a:t>
            </a:r>
            <a:r>
              <a:rPr lang="zh-TW" altLang="en-US" sz="4000" dirty="0"/>
              <a:t>、</a:t>
            </a:r>
            <a:r>
              <a:rPr lang="en-US" altLang="zh-TW" sz="4000" dirty="0"/>
              <a:t>3</a:t>
            </a:r>
            <a:r>
              <a:rPr lang="zh-TW" altLang="en-US" sz="4000" dirty="0"/>
              <a:t>倍</a:t>
            </a:r>
            <a:r>
              <a:rPr lang="zh-TW" altLang="en-US" sz="4000" dirty="0" smtClean="0"/>
              <a:t>頻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2</a:t>
            </a:r>
            <a:r>
              <a:rPr lang="zh-TW" altLang="en-US" sz="4000" dirty="0"/>
              <a:t>維空間弦波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523999" y="2047222"/>
            <a:ext cx="167933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一倍頻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13060" y="2047222"/>
            <a:ext cx="167933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三</a:t>
            </a:r>
            <a:r>
              <a:rPr lang="zh-TW" altLang="en-US" dirty="0" smtClean="0"/>
              <a:t>倍頻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468529" y="2047222"/>
            <a:ext cx="167933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二倍頻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12" y="2842305"/>
            <a:ext cx="3366267" cy="325194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866" y="2842304"/>
            <a:ext cx="3366267" cy="325194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794" y="2842303"/>
            <a:ext cx="3366267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讀取</a:t>
            </a:r>
            <a:r>
              <a:rPr lang="en-US" altLang="zh-TW" dirty="0" smtClean="0"/>
              <a:t>k-</a:t>
            </a:r>
            <a:r>
              <a:rPr lang="en-US" altLang="zh-TW" dirty="0" err="1" smtClean="0"/>
              <a:t>space.mat</a:t>
            </a:r>
            <a:r>
              <a:rPr lang="zh-TW" altLang="en-US" dirty="0" smtClean="0"/>
              <a:t>重建影像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6326" y="2770909"/>
            <a:ext cx="78416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scipy.io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mat = </a:t>
            </a:r>
            <a:r>
              <a:rPr lang="en-US" altLang="zh-TW" dirty="0" err="1" smtClean="0"/>
              <a:t>scipy.io.loadmat</a:t>
            </a:r>
            <a:r>
              <a:rPr lang="en-US" altLang="zh-TW" dirty="0" smtClean="0"/>
              <a:t>('C:\\Users\\Nami\\Documents\\GitHub\\mrihw2016\\HW2\\</a:t>
            </a:r>
            <a:r>
              <a:rPr lang="en-US" altLang="zh-TW" dirty="0" err="1" smtClean="0"/>
              <a:t>kspace.mat</a:t>
            </a:r>
            <a:r>
              <a:rPr lang="en-US" altLang="zh-TW" dirty="0" smtClean="0"/>
              <a:t>')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a=mat['</a:t>
            </a:r>
            <a:r>
              <a:rPr lang="en-US" altLang="zh-TW" dirty="0" err="1" smtClean="0"/>
              <a:t>kspace</a:t>
            </a:r>
            <a:r>
              <a:rPr lang="en-US" altLang="zh-TW" dirty="0" smtClean="0"/>
              <a:t>']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plt.imshow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np.abs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np.fft.fftshift</a:t>
            </a:r>
            <a:r>
              <a:rPr lang="en-US" altLang="zh-TW" dirty="0" smtClean="0"/>
              <a:t>(np.fft.ifft2(a)))), </a:t>
            </a:r>
            <a:r>
              <a:rPr lang="en-US" altLang="zh-TW" dirty="0" err="1" smtClean="0"/>
              <a:t>cmap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plt.cm.gray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393" y="1931975"/>
            <a:ext cx="3366267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由</a:t>
            </a:r>
            <a:r>
              <a:rPr lang="en-US" altLang="zh-TW" dirty="0" smtClean="0"/>
              <a:t>K-space</a:t>
            </a:r>
            <a:r>
              <a:rPr lang="zh-TW" altLang="en-US" dirty="0" smtClean="0"/>
              <a:t> 重建資料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9205"/>
            <a:ext cx="10515600" cy="1137506"/>
          </a:xfrm>
        </p:spPr>
        <p:txBody>
          <a:bodyPr/>
          <a:lstStyle/>
          <a:p>
            <a:r>
              <a:rPr lang="en-US" altLang="zh-TW" dirty="0" err="1" smtClean="0"/>
              <a:t>plt.imshow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np.abs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np.fft.fftshift</a:t>
            </a:r>
            <a:r>
              <a:rPr lang="en-US" altLang="zh-TW" dirty="0" smtClean="0"/>
              <a:t>(np.fft.ifft2(</a:t>
            </a:r>
            <a:r>
              <a:rPr lang="en-US" altLang="zh-TW" dirty="0" smtClean="0">
                <a:solidFill>
                  <a:srgbClr val="FF0000"/>
                </a:solidFill>
              </a:rPr>
              <a:t>a[120:136,120:136]</a:t>
            </a:r>
            <a:r>
              <a:rPr lang="en-US" altLang="zh-TW" dirty="0" smtClean="0"/>
              <a:t>)))), </a:t>
            </a:r>
            <a:r>
              <a:rPr lang="en-US" altLang="zh-TW" dirty="0" err="1" smtClean="0"/>
              <a:t>cmap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plt.cm.gray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80000" y="6189875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32</a:t>
            </a:r>
            <a:r>
              <a:rPr lang="zh-TW" altLang="en-US" dirty="0" smtClean="0"/>
              <a:t>*</a:t>
            </a:r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356620" y="6215281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16</a:t>
            </a:r>
            <a:r>
              <a:rPr lang="zh-TW" altLang="en-US" dirty="0" smtClean="0"/>
              <a:t>*</a:t>
            </a:r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05891" y="621528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64</a:t>
            </a:r>
            <a:r>
              <a:rPr lang="zh-TW" altLang="en-US" dirty="0" smtClean="0"/>
              <a:t>*</a:t>
            </a:r>
            <a:r>
              <a:rPr lang="en-US" altLang="zh-TW" dirty="0" smtClean="0"/>
              <a:t>64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077" y="2976043"/>
            <a:ext cx="3226535" cy="318842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70" y="2925231"/>
            <a:ext cx="3302752" cy="323923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605" y="2931582"/>
            <a:ext cx="3226535" cy="32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由高頻訊號畫圖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06763" y="2170545"/>
            <a:ext cx="4987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a[96:168,96:168]=0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#</a:t>
            </a:r>
            <a:r>
              <a:rPr lang="zh-TW" altLang="en-US" dirty="0" smtClean="0"/>
              <a:t>挖到中間</a:t>
            </a:r>
            <a:r>
              <a:rPr lang="en-US" altLang="zh-TW" dirty="0" smtClean="0"/>
              <a:t>64</a:t>
            </a:r>
            <a:r>
              <a:rPr lang="zh-TW" altLang="en-US" dirty="0" smtClean="0"/>
              <a:t>*</a:t>
            </a:r>
            <a:r>
              <a:rPr lang="en-US" altLang="zh-TW" dirty="0" smtClean="0"/>
              <a:t>64</a:t>
            </a:r>
            <a:r>
              <a:rPr lang="zh-TW" altLang="en-US" dirty="0" smtClean="0"/>
              <a:t>由外圍高屏訊號去畫圖</a:t>
            </a:r>
            <a:endParaRPr lang="en-US" altLang="zh-TW" dirty="0" smtClean="0"/>
          </a:p>
          <a:p>
            <a:r>
              <a:rPr lang="en-US" altLang="zh-TW" dirty="0" err="1" smtClean="0"/>
              <a:t>plt.imshow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np.abs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np.fft.fftshift</a:t>
            </a:r>
            <a:r>
              <a:rPr lang="en-US" altLang="zh-TW" dirty="0" smtClean="0"/>
              <a:t>(np.fft.ifft2(a)))), </a:t>
            </a:r>
            <a:r>
              <a:rPr lang="en-US" altLang="zh-TW" dirty="0" err="1" smtClean="0"/>
              <a:t>cmap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plt.cm.gray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06763" y="4981910"/>
            <a:ext cx="520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1[64:200,64:200</a:t>
            </a:r>
            <a:r>
              <a:rPr lang="en-US" altLang="zh-TW" dirty="0"/>
              <a:t>]=0</a:t>
            </a:r>
            <a:r>
              <a:rPr lang="zh-TW" altLang="en-US" dirty="0"/>
              <a:t> </a:t>
            </a:r>
            <a:r>
              <a:rPr lang="en-US" altLang="zh-TW" dirty="0"/>
              <a:t>#</a:t>
            </a:r>
            <a:r>
              <a:rPr lang="zh-TW" altLang="en-US" dirty="0"/>
              <a:t>挖到中間</a:t>
            </a:r>
            <a:r>
              <a:rPr lang="en-US" altLang="zh-TW" dirty="0"/>
              <a:t>128</a:t>
            </a:r>
            <a:r>
              <a:rPr lang="zh-TW" altLang="en-US" dirty="0"/>
              <a:t>*</a:t>
            </a:r>
            <a:r>
              <a:rPr lang="en-US" altLang="zh-TW" dirty="0"/>
              <a:t>128</a:t>
            </a:r>
            <a:r>
              <a:rPr lang="zh-TW" altLang="en-US" dirty="0"/>
              <a:t>由外圍高屏訊號去畫圖</a:t>
            </a: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096000" y="5206090"/>
            <a:ext cx="1961483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10800000" flipH="1">
            <a:off x="5809673" y="2470728"/>
            <a:ext cx="2146210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850" y="3617066"/>
            <a:ext cx="3366267" cy="325194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851" y="365125"/>
            <a:ext cx="3366267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566" y="1936376"/>
            <a:ext cx="6393219" cy="4340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大腦</a:t>
            </a:r>
            <a:r>
              <a:rPr lang="en-US" altLang="zh-TW" dirty="0"/>
              <a:t>fMRI</a:t>
            </a:r>
            <a:r>
              <a:rPr lang="zh-TW" altLang="en-US" dirty="0"/>
              <a:t>之視覺刺激</a:t>
            </a:r>
            <a:r>
              <a:rPr lang="zh-TW" altLang="en-US" dirty="0" smtClean="0"/>
              <a:t>實驗</a:t>
            </a:r>
            <a:r>
              <a:rPr lang="en-US" altLang="zh-TW" dirty="0" smtClean="0"/>
              <a:t>-</a:t>
            </a:r>
            <a:r>
              <a:rPr lang="zh-TW" altLang="en-US" dirty="0" smtClean="0"/>
              <a:t>相</a:t>
            </a:r>
            <a:r>
              <a:rPr lang="zh-TW" altLang="en-US" dirty="0"/>
              <a:t>減法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175492" y="2293134"/>
            <a:ext cx="7075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im</a:t>
            </a:r>
            <a:r>
              <a:rPr lang="en-US" altLang="zh-TW" dirty="0"/>
              <a:t> = </a:t>
            </a:r>
            <a:r>
              <a:rPr lang="en-US" altLang="zh-TW" dirty="0" err="1"/>
              <a:t>np.zeros</a:t>
            </a:r>
            <a:r>
              <a:rPr lang="en-US" altLang="zh-TW" dirty="0"/>
              <a:t>((100,256,256))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range(100):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im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(</a:t>
            </a:r>
            <a:r>
              <a:rPr lang="en-US" altLang="zh-TW" dirty="0" err="1"/>
              <a:t>dicom.read_file</a:t>
            </a:r>
            <a:r>
              <a:rPr lang="en-US" altLang="zh-TW" dirty="0"/>
              <a:t>("3-%</a:t>
            </a:r>
            <a:r>
              <a:rPr lang="en-US" altLang="zh-TW" dirty="0" err="1"/>
              <a:t>d.ima</a:t>
            </a:r>
            <a:r>
              <a:rPr lang="en-US" altLang="zh-TW" dirty="0"/>
              <a:t>" %(</a:t>
            </a:r>
            <a:r>
              <a:rPr lang="en-US" altLang="zh-TW" dirty="0" err="1"/>
              <a:t>i</a:t>
            </a:r>
            <a:r>
              <a:rPr lang="en-US" altLang="zh-TW" dirty="0"/>
              <a:t> + 1))).</a:t>
            </a:r>
            <a:r>
              <a:rPr lang="en-US" altLang="zh-TW" dirty="0" err="1" smtClean="0"/>
              <a:t>pixel_array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</a:t>
            </a:r>
            <a:r>
              <a:rPr lang="en-US" altLang="zh-TW" dirty="0"/>
              <a:t>=(sum(</a:t>
            </a:r>
            <a:r>
              <a:rPr lang="en-US" altLang="zh-TW" dirty="0" err="1"/>
              <a:t>im</a:t>
            </a:r>
            <a:r>
              <a:rPr lang="en-US" altLang="zh-TW" dirty="0"/>
              <a:t>[0:20],0)/20 + sum(</a:t>
            </a:r>
            <a:r>
              <a:rPr lang="en-US" altLang="zh-TW" dirty="0" err="1"/>
              <a:t>im</a:t>
            </a:r>
            <a:r>
              <a:rPr lang="en-US" altLang="zh-TW" dirty="0"/>
              <a:t>[40:61],0)/20+sum(</a:t>
            </a:r>
            <a:r>
              <a:rPr lang="en-US" altLang="zh-TW" dirty="0" err="1"/>
              <a:t>im</a:t>
            </a:r>
            <a:r>
              <a:rPr lang="en-US" altLang="zh-TW" dirty="0"/>
              <a:t>[80:100],0)/20)/3</a:t>
            </a:r>
          </a:p>
          <a:p>
            <a:r>
              <a:rPr lang="en-US" altLang="zh-TW" dirty="0"/>
              <a:t>b=(sum(</a:t>
            </a:r>
            <a:r>
              <a:rPr lang="en-US" altLang="zh-TW" dirty="0" err="1"/>
              <a:t>im</a:t>
            </a:r>
            <a:r>
              <a:rPr lang="en-US" altLang="zh-TW" dirty="0"/>
              <a:t>[20:41],0)/20+sum(</a:t>
            </a:r>
            <a:r>
              <a:rPr lang="en-US" altLang="zh-TW" dirty="0" err="1"/>
              <a:t>im</a:t>
            </a:r>
            <a:r>
              <a:rPr lang="en-US" altLang="zh-TW" dirty="0"/>
              <a:t>[60:81],0)/20)/2</a:t>
            </a:r>
          </a:p>
          <a:p>
            <a:r>
              <a:rPr lang="en-US" altLang="zh-TW" dirty="0"/>
              <a:t>c=b-a</a:t>
            </a:r>
          </a:p>
          <a:p>
            <a:endParaRPr lang="en-US" altLang="zh-TW" dirty="0"/>
          </a:p>
          <a:p>
            <a:r>
              <a:rPr lang="en-US" altLang="zh-TW" dirty="0"/>
              <a:t>fig, ax = </a:t>
            </a:r>
            <a:r>
              <a:rPr lang="en-US" altLang="zh-TW" dirty="0" err="1"/>
              <a:t>plt.subplots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(b-a, </a:t>
            </a:r>
            <a:r>
              <a:rPr lang="en-US" altLang="zh-TW" dirty="0" err="1"/>
              <a:t>cmap</a:t>
            </a:r>
            <a:r>
              <a:rPr lang="en-US" altLang="zh-TW" dirty="0"/>
              <a:t>=</a:t>
            </a:r>
            <a:r>
              <a:rPr lang="en-US" altLang="zh-TW" dirty="0" err="1"/>
              <a:t>plt.cm.gray</a:t>
            </a:r>
            <a:r>
              <a:rPr lang="en-US" altLang="zh-TW" dirty="0"/>
              <a:t>),</a:t>
            </a:r>
            <a:r>
              <a:rPr lang="en-US" altLang="zh-TW" dirty="0" err="1"/>
              <a:t>plt.clim</a:t>
            </a:r>
            <a:r>
              <a:rPr lang="en-US" altLang="zh-TW" dirty="0"/>
              <a:t>(-100,100)</a:t>
            </a:r>
          </a:p>
          <a:p>
            <a:r>
              <a:rPr lang="en-US" altLang="zh-TW" dirty="0" err="1"/>
              <a:t>cax</a:t>
            </a:r>
            <a:r>
              <a:rPr lang="en-US" altLang="zh-TW" dirty="0"/>
              <a:t> = </a:t>
            </a:r>
            <a:r>
              <a:rPr lang="en-US" altLang="zh-TW" dirty="0" err="1"/>
              <a:t>ax.imshow</a:t>
            </a:r>
            <a:r>
              <a:rPr lang="en-US" altLang="zh-TW" dirty="0"/>
              <a:t>(b-a, interpolation='nearest', </a:t>
            </a:r>
            <a:r>
              <a:rPr lang="en-US" altLang="zh-TW" dirty="0" err="1"/>
              <a:t>cmap</a:t>
            </a:r>
            <a:r>
              <a:rPr lang="en-US" altLang="zh-TW" dirty="0"/>
              <a:t>=</a:t>
            </a:r>
            <a:r>
              <a:rPr lang="en-US" altLang="zh-TW" dirty="0" err="1"/>
              <a:t>cm.gist_rainbow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cbar</a:t>
            </a:r>
            <a:r>
              <a:rPr lang="en-US" altLang="zh-TW" dirty="0"/>
              <a:t> = </a:t>
            </a:r>
            <a:r>
              <a:rPr lang="en-US" altLang="zh-TW" dirty="0" err="1"/>
              <a:t>fig.colorbar</a:t>
            </a:r>
            <a:r>
              <a:rPr lang="en-US" altLang="zh-TW" dirty="0"/>
              <a:t>(</a:t>
            </a:r>
            <a:r>
              <a:rPr lang="en-US" altLang="zh-TW" dirty="0" err="1"/>
              <a:t>cax,orientation</a:t>
            </a:r>
            <a:r>
              <a:rPr lang="en-US" altLang="zh-TW" dirty="0"/>
              <a:t>='horizontal')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96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628" y="1422761"/>
            <a:ext cx="6237756" cy="41411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/>
              <a:t>大腦</a:t>
            </a:r>
            <a:r>
              <a:rPr lang="en-US" altLang="zh-TW" dirty="0" smtClean="0"/>
              <a:t>fMRI</a:t>
            </a:r>
            <a:r>
              <a:rPr lang="zh-TW" altLang="en-US" dirty="0" smtClean="0"/>
              <a:t>之視覺刺激實驗</a:t>
            </a:r>
            <a:r>
              <a:rPr lang="en-US" altLang="zh-TW" dirty="0" smtClean="0"/>
              <a:t>-</a:t>
            </a:r>
            <a:r>
              <a:rPr lang="zh-TW" altLang="en-US" dirty="0"/>
              <a:t>相關係數法 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167" y="1158726"/>
            <a:ext cx="4839803" cy="325194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8200" y="1231193"/>
            <a:ext cx="42949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result=</a:t>
            </a:r>
            <a:r>
              <a:rPr lang="en-US" altLang="zh-TW" dirty="0" err="1"/>
              <a:t>np.zeros</a:t>
            </a:r>
            <a:r>
              <a:rPr lang="en-US" altLang="zh-TW" dirty="0"/>
              <a:t>((256,256));</a:t>
            </a:r>
          </a:p>
          <a:p>
            <a:r>
              <a:rPr lang="en-US" altLang="zh-TW" dirty="0"/>
              <a:t>for ii in range(256):</a:t>
            </a:r>
          </a:p>
          <a:p>
            <a:r>
              <a:rPr lang="en-US" altLang="zh-TW" dirty="0"/>
              <a:t>    for </a:t>
            </a:r>
            <a:r>
              <a:rPr lang="en-US" altLang="zh-TW" dirty="0" err="1"/>
              <a:t>jj</a:t>
            </a:r>
            <a:r>
              <a:rPr lang="en-US" altLang="zh-TW" dirty="0"/>
              <a:t> in range(256):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coeftemp</a:t>
            </a:r>
            <a:r>
              <a:rPr lang="en-US" altLang="zh-TW" dirty="0"/>
              <a:t>=</a:t>
            </a:r>
            <a:r>
              <a:rPr lang="en-US" altLang="zh-TW" dirty="0" err="1"/>
              <a:t>np.corrcoef</a:t>
            </a:r>
            <a:r>
              <a:rPr lang="en-US" altLang="zh-TW" dirty="0"/>
              <a:t>(</a:t>
            </a:r>
            <a:r>
              <a:rPr lang="en-US" altLang="zh-TW" dirty="0" err="1"/>
              <a:t>EV,im</a:t>
            </a:r>
            <a:r>
              <a:rPr lang="en-US" altLang="zh-TW" dirty="0"/>
              <a:t>[:,</a:t>
            </a:r>
            <a:r>
              <a:rPr lang="en-US" altLang="zh-TW" dirty="0" err="1"/>
              <a:t>ii,jj</a:t>
            </a:r>
            <a:r>
              <a:rPr lang="en-US" altLang="zh-TW" dirty="0"/>
              <a:t>])</a:t>
            </a:r>
          </a:p>
          <a:p>
            <a:r>
              <a:rPr lang="en-US" altLang="zh-TW" dirty="0"/>
              <a:t>        result[</a:t>
            </a:r>
            <a:r>
              <a:rPr lang="en-US" altLang="zh-TW" dirty="0" err="1"/>
              <a:t>ii,jj</a:t>
            </a:r>
            <a:r>
              <a:rPr lang="en-US" altLang="zh-TW" dirty="0"/>
              <a:t>]=</a:t>
            </a:r>
            <a:r>
              <a:rPr lang="en-US" altLang="zh-TW" dirty="0" err="1"/>
              <a:t>coeftemp</a:t>
            </a:r>
            <a:r>
              <a:rPr lang="en-US" altLang="zh-TW" dirty="0"/>
              <a:t>[0,1</a:t>
            </a:r>
            <a:r>
              <a:rPr lang="en-US" altLang="zh-TW" dirty="0" smtClean="0"/>
              <a:t>]</a:t>
            </a:r>
          </a:p>
          <a:p>
            <a:r>
              <a:rPr lang="en-US" altLang="zh-TW" dirty="0" err="1"/>
              <a:t>plt.figure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/>
              <a:t>fig, ax = </a:t>
            </a:r>
            <a:r>
              <a:rPr lang="en-US" altLang="zh-TW" dirty="0" err="1"/>
              <a:t>plt.subplots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(result, </a:t>
            </a:r>
            <a:r>
              <a:rPr lang="en-US" altLang="zh-TW" dirty="0" err="1"/>
              <a:t>cmap</a:t>
            </a:r>
            <a:r>
              <a:rPr lang="en-US" altLang="zh-TW" dirty="0"/>
              <a:t>=</a:t>
            </a:r>
            <a:r>
              <a:rPr lang="en-US" altLang="zh-TW" dirty="0" err="1"/>
              <a:t>cm.gist_rainbow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cax</a:t>
            </a:r>
            <a:r>
              <a:rPr lang="en-US" altLang="zh-TW" dirty="0"/>
              <a:t> = </a:t>
            </a:r>
            <a:r>
              <a:rPr lang="en-US" altLang="zh-TW" dirty="0" err="1"/>
              <a:t>ax.imshow</a:t>
            </a:r>
            <a:r>
              <a:rPr lang="en-US" altLang="zh-TW" dirty="0"/>
              <a:t>(result, interpolation='nearest', </a:t>
            </a:r>
            <a:r>
              <a:rPr lang="en-US" altLang="zh-TW" dirty="0" err="1"/>
              <a:t>cmap</a:t>
            </a:r>
            <a:r>
              <a:rPr lang="en-US" altLang="zh-TW" dirty="0"/>
              <a:t>=</a:t>
            </a:r>
            <a:r>
              <a:rPr lang="en-US" altLang="zh-TW" dirty="0" err="1"/>
              <a:t>cm.gist_rainbow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cbar</a:t>
            </a:r>
            <a:r>
              <a:rPr lang="en-US" altLang="zh-TW" dirty="0"/>
              <a:t> = </a:t>
            </a:r>
            <a:r>
              <a:rPr lang="en-US" altLang="zh-TW" dirty="0" err="1"/>
              <a:t>fig.colorbar</a:t>
            </a:r>
            <a:r>
              <a:rPr lang="en-US" altLang="zh-TW" dirty="0"/>
              <a:t>(</a:t>
            </a:r>
            <a:r>
              <a:rPr lang="en-US" altLang="zh-TW" dirty="0" err="1"/>
              <a:t>cax,orientation</a:t>
            </a:r>
            <a:r>
              <a:rPr lang="en-US" altLang="zh-TW" dirty="0"/>
              <a:t>='horizontal')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00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l="21946" r="23718" b="21476"/>
          <a:stretch/>
        </p:blipFill>
        <p:spPr>
          <a:xfrm>
            <a:off x="331692" y="153362"/>
            <a:ext cx="5302023" cy="508685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/>
          <a:srcRect l="20418" t="2272" r="23774" b="21110"/>
          <a:stretch/>
        </p:blipFill>
        <p:spPr>
          <a:xfrm>
            <a:off x="6248094" y="153362"/>
            <a:ext cx="5457055" cy="508685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099038" y="5301762"/>
            <a:ext cx="38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相關係數法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115908" y="5301762"/>
            <a:ext cx="38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相減法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53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339</Words>
  <Application>Microsoft Office PowerPoint</Application>
  <PresentationFormat>寬螢幕</PresentationFormat>
  <Paragraphs>60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重現投影片中，1、2、3倍頻 2維空間弦波</vt:lpstr>
      <vt:lpstr>重現投影片中，1、2、3倍頻 2維空間弦波</vt:lpstr>
      <vt:lpstr>讀取k-space.mat重建影像</vt:lpstr>
      <vt:lpstr>由K-space 重建資料</vt:lpstr>
      <vt:lpstr>由高頻訊號畫圖</vt:lpstr>
      <vt:lpstr>大腦fMRI之視覺刺激實驗-相減法 </vt:lpstr>
      <vt:lpstr>大腦fMRI之視覺刺激實驗-相關係數法 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重現投影片中，1、2、3倍頻 2維空間弦波</dc:title>
  <dc:creator>Nami</dc:creator>
  <cp:lastModifiedBy>Nami</cp:lastModifiedBy>
  <cp:revision>24</cp:revision>
  <dcterms:created xsi:type="dcterms:W3CDTF">2016-11-10T05:23:42Z</dcterms:created>
  <dcterms:modified xsi:type="dcterms:W3CDTF">2016-11-15T13:45:25Z</dcterms:modified>
</cp:coreProperties>
</file>