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75" r:id="rId5"/>
    <p:sldId id="259" r:id="rId6"/>
    <p:sldId id="267" r:id="rId7"/>
    <p:sldId id="270" r:id="rId8"/>
    <p:sldId id="264" r:id="rId9"/>
    <p:sldId id="266" r:id="rId10"/>
    <p:sldId id="271" r:id="rId11"/>
    <p:sldId id="277" r:id="rId12"/>
    <p:sldId id="278" r:id="rId13"/>
    <p:sldId id="279" r:id="rId14"/>
    <p:sldId id="280" r:id="rId15"/>
    <p:sldId id="282" r:id="rId16"/>
    <p:sldId id="283" r:id="rId17"/>
    <p:sldId id="289" r:id="rId18"/>
    <p:sldId id="290" r:id="rId19"/>
    <p:sldId id="291" r:id="rId20"/>
    <p:sldId id="292" r:id="rId21"/>
    <p:sldId id="293" r:id="rId22"/>
    <p:sldId id="294" r:id="rId23"/>
    <p:sldId id="263" r:id="rId24"/>
    <p:sldId id="272" r:id="rId25"/>
    <p:sldId id="295" r:id="rId26"/>
    <p:sldId id="296" r:id="rId27"/>
    <p:sldId id="285" r:id="rId28"/>
    <p:sldId id="287" r:id="rId29"/>
    <p:sldId id="260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889E5E-E82F-4CFD-897A-851B290E0A45}" type="datetimeFigureOut">
              <a:rPr lang="zh-TW" altLang="en-US" smtClean="0"/>
              <a:t>2015/11/6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DB58E9-688E-4038-811D-F4E491B0CB9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MRI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Homework2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3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報告者：王韵雯</a:t>
            </a:r>
            <a:endParaRPr lang="en-US" altLang="zh-TW" sz="3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日期：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2015/11/10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52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內容版面配置區 4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6" t="58698" r="53751" b="16496"/>
          <a:stretch/>
        </p:blipFill>
        <p:spPr>
          <a:xfrm>
            <a:off x="1187624" y="2169360"/>
            <a:ext cx="6772278" cy="4500000"/>
          </a:xfrm>
        </p:spPr>
      </p:pic>
    </p:spTree>
    <p:extLst>
      <p:ext uri="{BB962C8B-B14F-4D97-AF65-F5344CB8AC3E}">
        <p14:creationId xmlns:p14="http://schemas.microsoft.com/office/powerpoint/2010/main" val="39274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0.1T1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90°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1.000000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0.000000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1.000000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0.095163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0.000000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0.095163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	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Mz</a:t>
            </a:r>
            <a:r>
              <a:rPr lang="en-US" altLang="zh-TW" dirty="0"/>
              <a:t>: 0.095163 , </a:t>
            </a:r>
            <a:r>
              <a:rPr lang="en-US" altLang="zh-TW" dirty="0" err="1"/>
              <a:t>Mz</a:t>
            </a:r>
            <a:r>
              <a:rPr lang="en-US" altLang="zh-TW" dirty="0"/>
              <a:t>': 0.000000 , </a:t>
            </a:r>
            <a:r>
              <a:rPr lang="en-US" altLang="zh-TW" dirty="0" err="1"/>
              <a:t>Mxy</a:t>
            </a:r>
            <a:r>
              <a:rPr lang="en-US" altLang="zh-TW" dirty="0"/>
              <a:t>: 0.095163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6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內容版面配置區 5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5" t="58207" r="53215" b="16496"/>
          <a:stretch/>
        </p:blipFill>
        <p:spPr>
          <a:xfrm>
            <a:off x="1259632" y="2204864"/>
            <a:ext cx="6728155" cy="4500000"/>
          </a:xfrm>
        </p:spPr>
      </p:pic>
    </p:spTree>
    <p:extLst>
      <p:ext uri="{BB962C8B-B14F-4D97-AF65-F5344CB8AC3E}">
        <p14:creationId xmlns:p14="http://schemas.microsoft.com/office/powerpoint/2010/main" val="369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(5)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0.1T1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50°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1.000000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0.642788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0.766044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0.676781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0.435026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0.518444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	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Mz</a:t>
            </a:r>
            <a:r>
              <a:rPr lang="en-US" altLang="zh-TW" dirty="0"/>
              <a:t>: 0.227454 , </a:t>
            </a:r>
            <a:r>
              <a:rPr lang="en-US" altLang="zh-TW" dirty="0" err="1"/>
              <a:t>Mz</a:t>
            </a:r>
            <a:r>
              <a:rPr lang="en-US" altLang="zh-TW" dirty="0"/>
              <a:t>': 0.146205 , </a:t>
            </a:r>
            <a:r>
              <a:rPr lang="en-US" altLang="zh-TW" dirty="0" err="1"/>
              <a:t>Mxy</a:t>
            </a:r>
            <a:r>
              <a:rPr lang="en-US" altLang="zh-TW" dirty="0"/>
              <a:t>: 0.174240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5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內容版面配置區 4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8" t="58944" r="53483" b="16496"/>
          <a:stretch/>
        </p:blipFill>
        <p:spPr>
          <a:xfrm>
            <a:off x="1259632" y="2276872"/>
            <a:ext cx="6795005" cy="4500000"/>
          </a:xfrm>
        </p:spPr>
      </p:pic>
    </p:spTree>
    <p:extLst>
      <p:ext uri="{BB962C8B-B14F-4D97-AF65-F5344CB8AC3E}">
        <p14:creationId xmlns:p14="http://schemas.microsoft.com/office/powerpoint/2010/main" val="12170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0.1T1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10°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1.000000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0.984808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0.173648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0.986253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0.971270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0.171261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	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Mz</a:t>
            </a:r>
            <a:r>
              <a:rPr lang="en-US" altLang="zh-TW" dirty="0"/>
              <a:t>: 0.873781 , </a:t>
            </a:r>
            <a:r>
              <a:rPr lang="en-US" altLang="zh-TW" dirty="0" err="1"/>
              <a:t>Mz</a:t>
            </a:r>
            <a:r>
              <a:rPr lang="en-US" altLang="zh-TW" dirty="0"/>
              <a:t>': 0.860507 , </a:t>
            </a:r>
            <a:r>
              <a:rPr lang="en-US" altLang="zh-TW" dirty="0" err="1"/>
              <a:t>Mxy</a:t>
            </a:r>
            <a:r>
              <a:rPr lang="en-US" altLang="zh-TW" dirty="0"/>
              <a:t>: 0.151731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6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內容版面配置區 4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4" t="58944" r="52813" b="16496"/>
          <a:stretch/>
        </p:blipFill>
        <p:spPr>
          <a:xfrm>
            <a:off x="1187624" y="2204864"/>
            <a:ext cx="7065000" cy="4500000"/>
          </a:xfrm>
        </p:spPr>
      </p:pic>
    </p:spTree>
    <p:extLst>
      <p:ext uri="{BB962C8B-B14F-4D97-AF65-F5344CB8AC3E}">
        <p14:creationId xmlns:p14="http://schemas.microsoft.com/office/powerpoint/2010/main" val="12222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(9)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1T1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25°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1.000000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0.906308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0.422618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0.965533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0.875070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0.408052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	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Mz</a:t>
            </a:r>
            <a:r>
              <a:rPr lang="en-US" altLang="zh-TW" dirty="0"/>
              <a:t>: 0.948293 , </a:t>
            </a:r>
            <a:r>
              <a:rPr lang="en-US" altLang="zh-TW" dirty="0" err="1"/>
              <a:t>Mz</a:t>
            </a:r>
            <a:r>
              <a:rPr lang="en-US" altLang="zh-TW" dirty="0"/>
              <a:t>': 0.859445 , </a:t>
            </a:r>
            <a:r>
              <a:rPr lang="en-US" altLang="zh-TW" dirty="0" err="1"/>
              <a:t>Mxy</a:t>
            </a:r>
            <a:r>
              <a:rPr lang="en-US" altLang="zh-TW" dirty="0"/>
              <a:t>: 0.400766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3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內容版面配置區 5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5" t="58698" r="53081" b="16741"/>
          <a:stretch/>
        </p:blipFill>
        <p:spPr>
          <a:xfrm>
            <a:off x="1259632" y="2204864"/>
            <a:ext cx="6975000" cy="4500000"/>
          </a:xfrm>
        </p:spPr>
      </p:pic>
    </p:spTree>
    <p:extLst>
      <p:ext uri="{BB962C8B-B14F-4D97-AF65-F5344CB8AC3E}">
        <p14:creationId xmlns:p14="http://schemas.microsoft.com/office/powerpoint/2010/main" val="12530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10T1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25°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1.000000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0.906308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0.422618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0.999996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0.906304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0.422616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	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Mz</a:t>
            </a:r>
            <a:r>
              <a:rPr lang="en-US" altLang="zh-TW" dirty="0"/>
              <a:t>: 0.999996 , </a:t>
            </a:r>
            <a:r>
              <a:rPr lang="en-US" altLang="zh-TW" dirty="0" err="1"/>
              <a:t>Mz</a:t>
            </a:r>
            <a:r>
              <a:rPr lang="en-US" altLang="zh-TW" dirty="0"/>
              <a:t>': 0.906304 , </a:t>
            </a:r>
            <a:r>
              <a:rPr lang="en-US" altLang="zh-TW" dirty="0" err="1"/>
              <a:t>Mxy</a:t>
            </a:r>
            <a:r>
              <a:rPr lang="en-US" altLang="zh-TW" dirty="0"/>
              <a:t>: 0.422616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6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Equation</a:t>
            </a:r>
          </a:p>
          <a:p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altLang="zh-TW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zh-TW" altLang="en-US" sz="3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3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內容版面配置區 4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2" t="68277" r="53215" b="7163"/>
          <a:stretch/>
        </p:blipFill>
        <p:spPr>
          <a:xfrm>
            <a:off x="1259632" y="2204864"/>
            <a:ext cx="6840000" cy="4500000"/>
          </a:xfrm>
        </p:spPr>
      </p:pic>
    </p:spTree>
    <p:extLst>
      <p:ext uri="{BB962C8B-B14F-4D97-AF65-F5344CB8AC3E}">
        <p14:creationId xmlns:p14="http://schemas.microsoft.com/office/powerpoint/2010/main" val="6337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0.01T1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25°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1.000000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0.906308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0.422618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0.907240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': 0.822239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0.383416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	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/>
              <a:t>Mz</a:t>
            </a:r>
            <a:r>
              <a:rPr lang="en-US" altLang="zh-TW" dirty="0"/>
              <a:t>: 0.096896 , </a:t>
            </a:r>
            <a:r>
              <a:rPr lang="en-US" altLang="zh-TW" dirty="0" err="1"/>
              <a:t>Mz</a:t>
            </a:r>
            <a:r>
              <a:rPr lang="en-US" altLang="zh-TW" dirty="0"/>
              <a:t>': 0.087818 , </a:t>
            </a:r>
            <a:r>
              <a:rPr lang="en-US" altLang="zh-TW" dirty="0" err="1"/>
              <a:t>Mxy</a:t>
            </a:r>
            <a:r>
              <a:rPr lang="en-US" altLang="zh-TW" dirty="0"/>
              <a:t>: 0.040950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6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內容版面配置區 4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0" t="58944" r="53215" b="16496"/>
          <a:stretch/>
        </p:blipFill>
        <p:spPr>
          <a:xfrm>
            <a:off x="1259632" y="2204864"/>
            <a:ext cx="6975005" cy="4500000"/>
          </a:xfrm>
        </p:spPr>
      </p:pic>
    </p:spTree>
    <p:extLst>
      <p:ext uri="{BB962C8B-B14F-4D97-AF65-F5344CB8AC3E}">
        <p14:creationId xmlns:p14="http://schemas.microsoft.com/office/powerpoint/2010/main" val="6337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Python code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內容版面配置區 9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9" t="18175" r="47856" b="30986"/>
          <a:stretch/>
        </p:blipFill>
        <p:spPr>
          <a:xfrm>
            <a:off x="2411760" y="2132856"/>
            <a:ext cx="4363478" cy="4680000"/>
          </a:xfrm>
        </p:spPr>
      </p:pic>
    </p:spTree>
    <p:extLst>
      <p:ext uri="{BB962C8B-B14F-4D97-AF65-F5344CB8AC3E}">
        <p14:creationId xmlns:p14="http://schemas.microsoft.com/office/powerpoint/2010/main" val="11959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(1)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內容版面配置區 4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5" t="69505" r="52679" b="1515"/>
          <a:stretch/>
        </p:blipFill>
        <p:spPr>
          <a:xfrm>
            <a:off x="2267744" y="2780928"/>
            <a:ext cx="4820343" cy="3600000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= 0.1T1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25°</a:t>
            </a:r>
          </a:p>
        </p:txBody>
      </p:sp>
    </p:spTree>
    <p:extLst>
      <p:ext uri="{BB962C8B-B14F-4D97-AF65-F5344CB8AC3E}">
        <p14:creationId xmlns:p14="http://schemas.microsoft.com/office/powerpoint/2010/main" val="39274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= 10T1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25°</a:t>
            </a:r>
          </a:p>
        </p:txBody>
      </p:sp>
      <p:pic>
        <p:nvPicPr>
          <p:cNvPr id="6" name="內容版面配置區 5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2" t="69750" r="52680" b="1760"/>
          <a:stretch/>
        </p:blipFill>
        <p:spPr>
          <a:xfrm>
            <a:off x="2195736" y="2852936"/>
            <a:ext cx="4996555" cy="3600000"/>
          </a:xfrm>
        </p:spPr>
      </p:pic>
    </p:spTree>
    <p:extLst>
      <p:ext uri="{BB962C8B-B14F-4D97-AF65-F5344CB8AC3E}">
        <p14:creationId xmlns:p14="http://schemas.microsoft.com/office/powerpoint/2010/main" val="38025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= 1T1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25°</a:t>
            </a:r>
          </a:p>
        </p:txBody>
      </p:sp>
      <p:pic>
        <p:nvPicPr>
          <p:cNvPr id="6" name="內容版面配置區 5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0" t="60418" r="53081" b="10847"/>
          <a:stretch/>
        </p:blipFill>
        <p:spPr>
          <a:xfrm>
            <a:off x="2171999" y="2852936"/>
            <a:ext cx="4800000" cy="3600000"/>
          </a:xfrm>
        </p:spPr>
      </p:pic>
    </p:spTree>
    <p:extLst>
      <p:ext uri="{BB962C8B-B14F-4D97-AF65-F5344CB8AC3E}">
        <p14:creationId xmlns:p14="http://schemas.microsoft.com/office/powerpoint/2010/main" val="38025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0.1T1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Flip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10°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，熱平衡值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15.1731%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25°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熱平衡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值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22.3506%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50°</a:t>
            </a: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，熱平衡值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17.424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%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Flip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90°</a:t>
            </a: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，熱平衡值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9.5163%</a:t>
            </a:r>
          </a:p>
          <a:p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Flip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angle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25°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時，熱平衡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值有最大值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25°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0.1T1</a:t>
            </a: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，熱平衡值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22.3506%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TR =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1T1</a:t>
            </a: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，熱平衡值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dirty="0" smtClean="0"/>
              <a:t>40.0766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%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TR =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10T1</a:t>
            </a: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，熱平衡值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dirty="0" smtClean="0"/>
              <a:t>42.2616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%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TR =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0.01T1</a:t>
            </a: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，熱平衡值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dirty="0"/>
              <a:t> </a:t>
            </a:r>
            <a:r>
              <a:rPr lang="en-US" altLang="zh-TW" dirty="0" smtClean="0"/>
              <a:t>4.0950 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%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越大，熱平衡值越大，但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跟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T1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的比值大於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倍以上，熱平衡值就不太會有變化</a:t>
            </a:r>
            <a:endParaRPr lang="en-US" altLang="zh-TW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D82-9353-451B-A2CD-AD0357F50439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End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Thank you for your attention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MATLAB R2012a</a:t>
            </a:r>
          </a:p>
          <a:p>
            <a:r>
              <a:rPr lang="en-US" altLang="zh-TW" sz="3600" dirty="0" err="1" smtClean="0">
                <a:latin typeface="Times New Roman" pitchFamily="18" charset="0"/>
                <a:cs typeface="Times New Roman" pitchFamily="18" charset="0"/>
              </a:rPr>
              <a:t>ipython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-notebook 4.0.4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Equation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  <m:t>𝑍</m:t>
                        </m:r>
                        <m: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  <m:t>𝑟𝑒𝑐𝑜𝑣𝑒𝑟𝑦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TW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TW" sz="28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TW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TW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TW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8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TW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zh-TW" altLang="en-US" sz="2800" dirty="0">
                    <a:latin typeface="標楷體" pitchFamily="65" charset="-120"/>
                    <a:ea typeface="標楷體" pitchFamily="65" charset="-120"/>
                    <a:cs typeface="Times New Roman" pitchFamily="18" charset="0"/>
                  </a:rPr>
                  <a:t>橫向</a:t>
                </a:r>
                <a:r>
                  <a:rPr lang="zh-TW" altLang="en-US" sz="2800" dirty="0" smtClean="0">
                    <a:latin typeface="標楷體" pitchFamily="65" charset="-120"/>
                    <a:ea typeface="標楷體" pitchFamily="65" charset="-120"/>
                    <a:cs typeface="Times New Roman" pitchFamily="18" charset="0"/>
                  </a:rPr>
                  <a:t>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𝑍</m:t>
                        </m:r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𝑟𝑒𝑐𝑜𝑣𝑒𝑟𝑦</m:t>
                        </m:r>
                      </m:sub>
                    </m:sSub>
                    <m:func>
                      <m:funcPr>
                        <m:ctrlPr>
                          <a:rPr lang="en-US" altLang="zh-TW" sz="2800" i="1" smtClean="0"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i="0" smtClean="0">
                            <a:latin typeface="Cambria Math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zh-TW" altLang="en-US" sz="2800" i="1" smtClean="0">
                            <a:latin typeface="Cambria Math"/>
                            <a:cs typeface="Times New Roman" pitchFamily="18" charset="0"/>
                          </a:rPr>
                          <m:t>𝛼</m:t>
                        </m:r>
                        <m:r>
                          <a:rPr lang="en-US" altLang="zh-TW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°</m:t>
                        </m:r>
                      </m:e>
                    </m:func>
                  </m:oMath>
                </a14:m>
                <a:endParaRPr lang="en-US" altLang="zh-TW" sz="2800" dirty="0" smtClean="0">
                  <a:latin typeface="標楷體" pitchFamily="65" charset="-120"/>
                  <a:ea typeface="標楷體" pitchFamily="65" charset="-120"/>
                  <a:cs typeface="Times New Roman" pitchFamily="18" charset="0"/>
                </a:endParaRPr>
              </a:p>
              <a:p>
                <a:r>
                  <a:rPr lang="zh-TW" altLang="en-US" sz="2800" dirty="0">
                    <a:latin typeface="標楷體" pitchFamily="65" charset="-120"/>
                    <a:ea typeface="標楷體" pitchFamily="65" charset="-120"/>
                    <a:cs typeface="Times New Roman" pitchFamily="18" charset="0"/>
                  </a:rPr>
                  <a:t>縱</a:t>
                </a:r>
                <a:r>
                  <a:rPr lang="zh-TW" altLang="en-US" sz="2800" dirty="0" smtClean="0">
                    <a:latin typeface="標楷體" pitchFamily="65" charset="-120"/>
                    <a:ea typeface="標楷體" pitchFamily="65" charset="-120"/>
                    <a:cs typeface="Times New Roman" pitchFamily="18" charset="0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𝑍</m:t>
                        </m:r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/>
                            <a:cs typeface="Times New Roman" pitchFamily="18" charset="0"/>
                          </a:rPr>
                          <m:t>𝑟𝑒𝑐𝑜𝑣𝑒𝑟𝑦</m:t>
                        </m:r>
                      </m:sub>
                    </m:sSub>
                    <m:func>
                      <m:funcPr>
                        <m:ctrlPr>
                          <a:rPr lang="en-US" altLang="zh-TW" sz="2800" i="1" smtClean="0">
                            <a:latin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i="0" smtClean="0">
                            <a:latin typeface="Cambria Math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lang="zh-TW" altLang="en-US" sz="2800" i="1" smtClean="0">
                            <a:latin typeface="Cambria Math"/>
                            <a:cs typeface="Times New Roman" pitchFamily="18" charset="0"/>
                          </a:rPr>
                          <m:t>𝛼</m:t>
                        </m:r>
                        <m:r>
                          <a:rPr lang="en-US" altLang="zh-TW" sz="280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°</m:t>
                        </m:r>
                      </m:e>
                    </m:func>
                  </m:oMath>
                </a14:m>
                <a:endParaRPr lang="zh-TW" altLang="en-US" sz="2800" dirty="0">
                  <a:latin typeface="標楷體" pitchFamily="65" charset="-120"/>
                  <a:ea typeface="標楷體" pitchFamily="65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1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 code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14"/>
          <p:cNvGrpSpPr>
            <a:grpSpLocks noChangeAspect="1"/>
          </p:cNvGrpSpPr>
          <p:nvPr/>
        </p:nvGrpSpPr>
        <p:grpSpPr>
          <a:xfrm>
            <a:off x="586826" y="2133376"/>
            <a:ext cx="8104865" cy="4680000"/>
            <a:chOff x="586830" y="2204864"/>
            <a:chExt cx="7646517" cy="4415335"/>
          </a:xfrm>
        </p:grpSpPr>
        <p:pic>
          <p:nvPicPr>
            <p:cNvPr id="14" name="圖片 13" descr="Editor - D:\Matlab\Matlab_R2012a\bin\MRI_Hw2.m*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" t="10278" r="20660" b="71389"/>
            <a:stretch/>
          </p:blipFill>
          <p:spPr>
            <a:xfrm>
              <a:off x="586830" y="2204864"/>
              <a:ext cx="4953000" cy="1257300"/>
            </a:xfrm>
            <a:prstGeom prst="rect">
              <a:avLst/>
            </a:prstGeom>
          </p:spPr>
        </p:pic>
        <p:pic>
          <p:nvPicPr>
            <p:cNvPr id="10" name="圖片 9" descr="Editor - D:\Matlab\Matlab_R2012a\bin\MRI_Hw2.m*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" t="56111" r="21112" b="5278"/>
            <a:stretch/>
          </p:blipFill>
          <p:spPr>
            <a:xfrm>
              <a:off x="586830" y="3534519"/>
              <a:ext cx="5738478" cy="3085680"/>
            </a:xfrm>
            <a:prstGeom prst="rect">
              <a:avLst/>
            </a:prstGeom>
          </p:spPr>
        </p:pic>
        <p:pic>
          <p:nvPicPr>
            <p:cNvPr id="9" name="圖片 8" descr="Editor - D:\Matlab\Matlab_R2012a\bin\MRI_Hw2.m*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" t="30000" r="20810" b="27083"/>
            <a:stretch/>
          </p:blipFill>
          <p:spPr>
            <a:xfrm>
              <a:off x="2483768" y="2204864"/>
              <a:ext cx="5749579" cy="3429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79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 Result</a:t>
            </a:r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 (1)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= 0.1T1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25°</a:t>
            </a:r>
          </a:p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1.000000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^: 0.906308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0.422618  </a:t>
            </a: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0.915224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^: 0.829474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0.386790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.</a:t>
            </a:r>
          </a:p>
          <a:p>
            <a:pPr marL="0" indent="0">
              <a:buNone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0.528861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Mz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^: 0.479311 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Mxy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 0.223506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 Result</a:t>
            </a:r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E:\碩一上\MRI\Homework2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18" y="2163713"/>
            <a:ext cx="6010718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0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Times New Roman" pitchFamily="18" charset="0"/>
                <a:cs typeface="Times New Roman" pitchFamily="18" charset="0"/>
              </a:rPr>
              <a:t>Python code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內容版面配置區 6" descr="MRI_Hw2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2" t="20385" r="32719" b="25829"/>
          <a:stretch/>
        </p:blipFill>
        <p:spPr>
          <a:xfrm>
            <a:off x="1331640" y="2132856"/>
            <a:ext cx="6517808" cy="4680000"/>
          </a:xfrm>
        </p:spPr>
      </p:pic>
    </p:spTree>
    <p:extLst>
      <p:ext uri="{BB962C8B-B14F-4D97-AF65-F5344CB8AC3E}">
        <p14:creationId xmlns:p14="http://schemas.microsoft.com/office/powerpoint/2010/main" val="20530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59FD82-9353-451B-A2CD-AD0357F50439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Python Result (1)</a:t>
            </a:r>
            <a:endParaRPr lang="zh-TW" alt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TR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 0.1T1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Flip angle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°</a:t>
            </a:r>
          </a:p>
          <a:p>
            <a:r>
              <a:rPr lang="en-US" altLang="zh-TW" dirty="0" err="1"/>
              <a:t>Mz</a:t>
            </a:r>
            <a:r>
              <a:rPr lang="en-US" altLang="zh-TW" dirty="0"/>
              <a:t>: 1.000000 , </a:t>
            </a:r>
            <a:r>
              <a:rPr lang="en-US" altLang="zh-TW" dirty="0" err="1"/>
              <a:t>Mz</a:t>
            </a:r>
            <a:r>
              <a:rPr lang="en-US" altLang="zh-TW" dirty="0"/>
              <a:t>': 0.906308 , </a:t>
            </a:r>
            <a:r>
              <a:rPr lang="en-US" altLang="zh-TW" dirty="0" err="1"/>
              <a:t>Mxy</a:t>
            </a:r>
            <a:r>
              <a:rPr lang="en-US" altLang="zh-TW" dirty="0"/>
              <a:t>: 0.422618</a:t>
            </a:r>
          </a:p>
          <a:p>
            <a:r>
              <a:rPr lang="en-US" altLang="zh-TW" dirty="0" err="1"/>
              <a:t>Mz</a:t>
            </a:r>
            <a:r>
              <a:rPr lang="en-US" altLang="zh-TW" dirty="0"/>
              <a:t>: 0.915224 , </a:t>
            </a:r>
            <a:r>
              <a:rPr lang="en-US" altLang="zh-TW" dirty="0" err="1"/>
              <a:t>Mz</a:t>
            </a:r>
            <a:r>
              <a:rPr lang="en-US" altLang="zh-TW" dirty="0"/>
              <a:t>': 0.829474 , </a:t>
            </a:r>
            <a:r>
              <a:rPr lang="en-US" altLang="zh-TW" dirty="0" err="1"/>
              <a:t>Mxy</a:t>
            </a:r>
            <a:r>
              <a:rPr lang="en-US" altLang="zh-TW" dirty="0"/>
              <a:t>: </a:t>
            </a:r>
            <a:r>
              <a:rPr lang="en-US" altLang="zh-TW" dirty="0" smtClean="0"/>
              <a:t>0.386790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	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err="1"/>
              <a:t>Mz</a:t>
            </a:r>
            <a:r>
              <a:rPr lang="en-US" altLang="zh-TW" dirty="0"/>
              <a:t>: 0.528861 , </a:t>
            </a:r>
            <a:r>
              <a:rPr lang="en-US" altLang="zh-TW" dirty="0" err="1"/>
              <a:t>Mz</a:t>
            </a:r>
            <a:r>
              <a:rPr lang="en-US" altLang="zh-TW" dirty="0"/>
              <a:t>': 0.479311 , </a:t>
            </a:r>
            <a:r>
              <a:rPr lang="en-US" altLang="zh-TW" dirty="0" err="1"/>
              <a:t>Mxy</a:t>
            </a:r>
            <a:r>
              <a:rPr lang="en-US" altLang="zh-TW" dirty="0"/>
              <a:t>: 0.223506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8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116</TotalTime>
  <Words>632</Words>
  <Application>Microsoft Office PowerPoint</Application>
  <PresentationFormat>如螢幕大小 (4:3)</PresentationFormat>
  <Paragraphs>144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精裝版</vt:lpstr>
      <vt:lpstr>MRI Homework2 </vt:lpstr>
      <vt:lpstr>Outline</vt:lpstr>
      <vt:lpstr>Software</vt:lpstr>
      <vt:lpstr>Equation</vt:lpstr>
      <vt:lpstr>Matlab code</vt:lpstr>
      <vt:lpstr>Matlab Result (1)</vt:lpstr>
      <vt:lpstr>Matlab Result (2)</vt:lpstr>
      <vt:lpstr>Python code</vt:lpstr>
      <vt:lpstr>Python Result (1)</vt:lpstr>
      <vt:lpstr>Python Result (2)</vt:lpstr>
      <vt:lpstr>Python Result (3)</vt:lpstr>
      <vt:lpstr>Python Result (4)</vt:lpstr>
      <vt:lpstr>Python Result (5)</vt:lpstr>
      <vt:lpstr>Python Result (6)</vt:lpstr>
      <vt:lpstr>Python Result (7)</vt:lpstr>
      <vt:lpstr>Python Result (8)</vt:lpstr>
      <vt:lpstr>Python Result (9)</vt:lpstr>
      <vt:lpstr>Python Result (10)</vt:lpstr>
      <vt:lpstr>Python Result (11)</vt:lpstr>
      <vt:lpstr>Python Result (12)</vt:lpstr>
      <vt:lpstr>Python Result (13)</vt:lpstr>
      <vt:lpstr>Python Result (14)</vt:lpstr>
      <vt:lpstr>Python code</vt:lpstr>
      <vt:lpstr>Python Result (1)</vt:lpstr>
      <vt:lpstr>Python Result (2)</vt:lpstr>
      <vt:lpstr>Python Result (3)</vt:lpstr>
      <vt:lpstr>Conclusion (1)</vt:lpstr>
      <vt:lpstr>Conclusion (2)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Homework2</dc:title>
  <dc:creator>MRI_Yun</dc:creator>
  <cp:lastModifiedBy>MRI_Yun</cp:lastModifiedBy>
  <cp:revision>13</cp:revision>
  <dcterms:created xsi:type="dcterms:W3CDTF">2015-11-06T05:32:31Z</dcterms:created>
  <dcterms:modified xsi:type="dcterms:W3CDTF">2015-11-06T07:31:40Z</dcterms:modified>
</cp:coreProperties>
</file>