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3" r:id="rId6"/>
    <p:sldId id="264" r:id="rId7"/>
    <p:sldId id="269" r:id="rId8"/>
    <p:sldId id="265" r:id="rId9"/>
    <p:sldId id="267" r:id="rId10"/>
    <p:sldId id="268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A3E563-1E01-4216-9376-7E39BE96E994}" type="datetimeFigureOut">
              <a:rPr lang="zh-TW" altLang="en-US" smtClean="0"/>
              <a:t>2015/11/30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B5407F-129B-4C7F-9DA3-AC6542A34F94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E563-1E01-4216-9376-7E39BE96E994}" type="datetimeFigureOut">
              <a:rPr lang="zh-TW" altLang="en-US" smtClean="0"/>
              <a:t>2015/11/30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407F-129B-4C7F-9DA3-AC6542A34F94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E563-1E01-4216-9376-7E39BE96E994}" type="datetimeFigureOut">
              <a:rPr lang="zh-TW" altLang="en-US" smtClean="0"/>
              <a:t>2015/11/30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407F-129B-4C7F-9DA3-AC6542A34F94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E563-1E01-4216-9376-7E39BE96E994}" type="datetimeFigureOut">
              <a:rPr lang="zh-TW" altLang="en-US" smtClean="0"/>
              <a:t>2015/11/30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407F-129B-4C7F-9DA3-AC6542A34F9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E563-1E01-4216-9376-7E39BE96E994}" type="datetimeFigureOut">
              <a:rPr lang="zh-TW" altLang="en-US" smtClean="0"/>
              <a:t>2015/11/30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407F-129B-4C7F-9DA3-AC6542A34F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E563-1E01-4216-9376-7E39BE96E994}" type="datetimeFigureOut">
              <a:rPr lang="zh-TW" altLang="en-US" smtClean="0"/>
              <a:t>2015/11/30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407F-129B-4C7F-9DA3-AC6542A34F9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E563-1E01-4216-9376-7E39BE96E994}" type="datetimeFigureOut">
              <a:rPr lang="zh-TW" altLang="en-US" smtClean="0"/>
              <a:t>2015/11/30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407F-129B-4C7F-9DA3-AC6542A34F94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E563-1E01-4216-9376-7E39BE96E994}" type="datetimeFigureOut">
              <a:rPr lang="zh-TW" altLang="en-US" smtClean="0"/>
              <a:t>2015/11/30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407F-129B-4C7F-9DA3-AC6542A34F94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E563-1E01-4216-9376-7E39BE96E994}" type="datetimeFigureOut">
              <a:rPr lang="zh-TW" altLang="en-US" smtClean="0"/>
              <a:t>2015/11/30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407F-129B-4C7F-9DA3-AC6542A34F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E563-1E01-4216-9376-7E39BE96E994}" type="datetimeFigureOut">
              <a:rPr lang="zh-TW" altLang="en-US" smtClean="0"/>
              <a:t>2015/11/30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407F-129B-4C7F-9DA3-AC6542A34F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E563-1E01-4216-9376-7E39BE96E994}" type="datetimeFigureOut">
              <a:rPr lang="zh-TW" altLang="en-US" smtClean="0"/>
              <a:t>2015/11/30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407F-129B-4C7F-9DA3-AC6542A34F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BA3E563-1E01-4216-9376-7E39BE96E994}" type="datetimeFigureOut">
              <a:rPr lang="zh-TW" altLang="en-US" smtClean="0"/>
              <a:t>2015/11/30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7B5407F-129B-4C7F-9DA3-AC6542A34F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MRI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Homework3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z="3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報告者：王韵雯</a:t>
            </a:r>
            <a:endParaRPr lang="en-US" altLang="zh-TW" sz="32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en-US" altLang="zh-TW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日期：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2015/12/1</a:t>
            </a:r>
            <a:endParaRPr lang="zh-TW" altLang="en-US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2966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59FD82-9353-451B-A2CD-AD0357F50439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T2 fitting</a:t>
            </a:r>
            <a:endParaRPr lang="zh-TW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[128,128]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T2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 65.873007, X0 = 773.336103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212976"/>
            <a:ext cx="4891087" cy="32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296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Software</a:t>
            </a:r>
          </a:p>
          <a:p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Equation</a:t>
            </a:r>
          </a:p>
          <a:p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r>
              <a:rPr lang="en-US" altLang="zh-TW" sz="3600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endParaRPr lang="en-US" altLang="zh-TW" sz="3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36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Outline</a:t>
            </a:r>
            <a:endParaRPr lang="zh-TW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D82-9353-451B-A2CD-AD0357F5043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47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59FD82-9353-451B-A2CD-AD0357F50439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Software</a:t>
            </a:r>
            <a:endParaRPr lang="zh-TW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 smtClean="0">
                <a:latin typeface="Times New Roman" pitchFamily="18" charset="0"/>
                <a:cs typeface="Times New Roman" pitchFamily="18" charset="0"/>
              </a:rPr>
              <a:t>spyder</a:t>
            </a:r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-app 2.3.7</a:t>
            </a:r>
          </a:p>
          <a:p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MATLAB R2012a</a:t>
            </a:r>
          </a:p>
        </p:txBody>
      </p:sp>
    </p:spTree>
    <p:extLst>
      <p:ext uri="{BB962C8B-B14F-4D97-AF65-F5344CB8AC3E}">
        <p14:creationId xmlns:p14="http://schemas.microsoft.com/office/powerpoint/2010/main" val="6717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59FD82-9353-451B-A2CD-AD0357F50439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Equation</a:t>
            </a:r>
            <a:endParaRPr lang="zh-TW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3600" i="1">
                        <a:latin typeface="Cambria Math"/>
                        <a:ea typeface="標楷體" pitchFamily="65" charset="-120"/>
                        <a:cs typeface="Times New Roman" pitchFamily="18" charset="0"/>
                      </a:rPr>
                      <m:t>𝑀</m:t>
                    </m:r>
                    <m:d>
                      <m:dPr>
                        <m:ctrlPr>
                          <a:rPr lang="en-US" altLang="zh-TW" sz="3600" i="1">
                            <a:latin typeface="Cambria Math"/>
                            <a:ea typeface="標楷體" pitchFamily="65" charset="-12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3600" i="1">
                            <a:latin typeface="Cambria Math"/>
                            <a:ea typeface="標楷體" pitchFamily="65" charset="-12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3600" i="1">
                        <a:latin typeface="Cambria Math"/>
                        <a:ea typeface="標楷體" pitchFamily="65" charset="-120"/>
                        <a:cs typeface="Times New Roman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TW" sz="3600" i="1">
                            <a:latin typeface="Cambria Math"/>
                            <a:ea typeface="標楷體" pitchFamily="65" charset="-12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3600" i="1">
                            <a:latin typeface="Cambria Math"/>
                            <a:ea typeface="標楷體" pitchFamily="65" charset="-120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sz="3600" i="1">
                            <a:latin typeface="Cambria Math"/>
                            <a:ea typeface="標楷體" pitchFamily="65" charset="-12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3600" i="1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r>
                      <a:rPr lang="en-US" altLang="zh-TW" sz="36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(1−</m:t>
                    </m:r>
                    <m:sSup>
                      <m:sSupPr>
                        <m:ctrlPr>
                          <a:rPr lang="en-US" altLang="zh-TW" sz="36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TW" sz="36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36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altLang="zh-TW" sz="36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36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𝑥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sz="3600" i="1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600" i="1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sz="36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sup>
                    </m:sSup>
                    <m:r>
                      <a:rPr lang="en-US" altLang="zh-TW" sz="36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  <m:r>
                      <a:rPr lang="en-US" altLang="zh-TW" sz="3600" i="1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endParaRPr lang="en-US" altLang="zh-TW" sz="3600" i="1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3600" b="0" i="1" smtClean="0">
                        <a:latin typeface="Cambria Math"/>
                        <a:ea typeface="標楷體" pitchFamily="65" charset="-120"/>
                        <a:cs typeface="Times New Roman" pitchFamily="18" charset="0"/>
                      </a:rPr>
                      <m:t>𝑀</m:t>
                    </m:r>
                    <m:d>
                      <m:dPr>
                        <m:ctrlPr>
                          <a:rPr lang="en-US" altLang="zh-TW" sz="3600" b="0" i="1" smtClean="0">
                            <a:latin typeface="Cambria Math"/>
                            <a:ea typeface="標楷體" pitchFamily="65" charset="-12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3600" b="0" i="1" smtClean="0">
                            <a:latin typeface="Cambria Math"/>
                            <a:ea typeface="標楷體" pitchFamily="65" charset="-12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3600" b="0" i="1" smtClean="0">
                        <a:latin typeface="Cambria Math"/>
                        <a:ea typeface="標楷體" pitchFamily="65" charset="-120"/>
                        <a:cs typeface="Times New Roman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TW" sz="3600" b="0" i="1" smtClean="0">
                            <a:latin typeface="Cambria Math"/>
                            <a:ea typeface="標楷體" pitchFamily="65" charset="-12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3600" b="0" i="1" smtClean="0">
                            <a:latin typeface="Cambria Math"/>
                            <a:ea typeface="標楷體" pitchFamily="65" charset="-120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sz="3600" b="0" i="1" smtClean="0">
                            <a:latin typeface="Cambria Math"/>
                            <a:ea typeface="標楷體" pitchFamily="65" charset="-12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36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TW" sz="36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TW" sz="36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36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altLang="zh-TW" sz="36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36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𝑥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sz="36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6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sz="36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endParaRPr lang="zh-TW" altLang="en-US" sz="3600" dirty="0">
                  <a:latin typeface="Times New Roman" pitchFamily="18" charset="0"/>
                  <a:ea typeface="標楷體" pitchFamily="65" charset="-12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90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59FD82-9353-451B-A2CD-AD0357F50439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Python code-T1 fitting</a:t>
            </a:r>
            <a:endParaRPr lang="zh-TW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539552" y="2097368"/>
            <a:ext cx="8189614" cy="4644000"/>
            <a:chOff x="539552" y="2097368"/>
            <a:chExt cx="8189614" cy="4644000"/>
          </a:xfrm>
        </p:grpSpPr>
        <p:pic>
          <p:nvPicPr>
            <p:cNvPr id="10" name="圖片 9" descr="Spyder (Python 2.7)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9" t="12504" r="69142" b="59734"/>
            <a:stretch/>
          </p:blipFill>
          <p:spPr>
            <a:xfrm>
              <a:off x="539552" y="2097368"/>
              <a:ext cx="4081607" cy="2086737"/>
            </a:xfrm>
            <a:prstGeom prst="rect">
              <a:avLst/>
            </a:prstGeom>
          </p:spPr>
        </p:pic>
        <p:pic>
          <p:nvPicPr>
            <p:cNvPr id="11" name="圖片 10" descr="Spyder (Python 2.7)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8" t="41488" r="69143" b="24640"/>
            <a:stretch/>
          </p:blipFill>
          <p:spPr>
            <a:xfrm>
              <a:off x="539552" y="4195286"/>
              <a:ext cx="4081607" cy="2546082"/>
            </a:xfrm>
            <a:prstGeom prst="rect">
              <a:avLst/>
            </a:prstGeom>
          </p:spPr>
        </p:pic>
        <p:pic>
          <p:nvPicPr>
            <p:cNvPr id="13" name="圖片 12" descr="Spyder (Python 2.7)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8" t="82520" r="69143" b="4210"/>
            <a:stretch/>
          </p:blipFill>
          <p:spPr>
            <a:xfrm>
              <a:off x="4621159" y="4293096"/>
              <a:ext cx="4081607" cy="997435"/>
            </a:xfrm>
            <a:prstGeom prst="rect">
              <a:avLst/>
            </a:prstGeom>
          </p:spPr>
        </p:pic>
        <p:pic>
          <p:nvPicPr>
            <p:cNvPr id="3" name="圖片 2" descr="Spyder (Python 2.7)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3" t="59826" r="69047" b="21496"/>
            <a:stretch/>
          </p:blipFill>
          <p:spPr>
            <a:xfrm>
              <a:off x="4621159" y="2791286"/>
              <a:ext cx="4108007" cy="140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406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59FD82-9353-451B-A2CD-AD0357F50439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T1 map</a:t>
            </a:r>
            <a:endParaRPr lang="zh-TW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 descr="E:\碩一上\MRI\Homework3\TR_map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6" r="10463"/>
          <a:stretch/>
        </p:blipFill>
        <p:spPr bwMode="auto">
          <a:xfrm>
            <a:off x="401036" y="2420888"/>
            <a:ext cx="8347428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13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59FD82-9353-451B-A2CD-AD0357F50439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T1 fitting</a:t>
            </a:r>
            <a:endParaRPr lang="zh-TW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128,128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T1 = 1561.877938, X0 = 628.158365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005" y="3212976"/>
            <a:ext cx="4929187" cy="32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826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59FD82-9353-451B-A2CD-AD0357F50439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Python code-T2 fitting</a:t>
            </a:r>
            <a:endParaRPr lang="zh-TW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650690" y="2097376"/>
            <a:ext cx="7881750" cy="4716000"/>
            <a:chOff x="650690" y="2097376"/>
            <a:chExt cx="7881750" cy="4716000"/>
          </a:xfrm>
        </p:grpSpPr>
        <p:pic>
          <p:nvPicPr>
            <p:cNvPr id="8" name="圖片 7" descr="Spyder (Python 2.7)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8" t="41488" r="69238" b="21496"/>
            <a:stretch/>
          </p:blipFill>
          <p:spPr>
            <a:xfrm>
              <a:off x="650690" y="4118327"/>
              <a:ext cx="3940875" cy="2695049"/>
            </a:xfrm>
            <a:prstGeom prst="rect">
              <a:avLst/>
            </a:prstGeom>
          </p:spPr>
        </p:pic>
        <p:pic>
          <p:nvPicPr>
            <p:cNvPr id="6" name="圖片 5" descr="Spyder (Python 2.7)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8" t="12504" r="69239" b="59734"/>
            <a:stretch/>
          </p:blipFill>
          <p:spPr>
            <a:xfrm>
              <a:off x="650690" y="2097376"/>
              <a:ext cx="3940875" cy="2021287"/>
            </a:xfrm>
            <a:prstGeom prst="rect">
              <a:avLst/>
            </a:prstGeom>
          </p:spPr>
        </p:pic>
        <p:pic>
          <p:nvPicPr>
            <p:cNvPr id="11" name="圖片 10" descr="Spyder (Python 2.7)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8" t="81123" r="69238" b="5607"/>
            <a:stretch/>
          </p:blipFill>
          <p:spPr>
            <a:xfrm>
              <a:off x="4591565" y="4221088"/>
              <a:ext cx="3940875" cy="966149"/>
            </a:xfrm>
            <a:prstGeom prst="rect">
              <a:avLst/>
            </a:prstGeom>
          </p:spPr>
        </p:pic>
        <p:pic>
          <p:nvPicPr>
            <p:cNvPr id="3" name="圖片 2" descr="Spyder (Python 2.7)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8" t="58865" r="69238" b="20568"/>
            <a:stretch/>
          </p:blipFill>
          <p:spPr>
            <a:xfrm>
              <a:off x="4591564" y="2642663"/>
              <a:ext cx="3909363" cy="14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368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59FD82-9353-451B-A2CD-AD0357F50439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T2 map</a:t>
            </a:r>
            <a:endParaRPr lang="zh-TW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E:\碩一上\MRI\Homework3\TE_map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7" r="11531"/>
          <a:stretch/>
        </p:blipFill>
        <p:spPr bwMode="auto">
          <a:xfrm>
            <a:off x="446554" y="2420888"/>
            <a:ext cx="8229902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26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精裝版">
  <a:themeElements>
    <a:clrScheme name="精裝版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精裝版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精裝版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140</TotalTime>
  <Words>106</Words>
  <Application>Microsoft Office PowerPoint</Application>
  <PresentationFormat>如螢幕大小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精裝版</vt:lpstr>
      <vt:lpstr>MRI Homework3 </vt:lpstr>
      <vt:lpstr>Outline</vt:lpstr>
      <vt:lpstr>Software</vt:lpstr>
      <vt:lpstr>Equation</vt:lpstr>
      <vt:lpstr>Python code-T1 fitting</vt:lpstr>
      <vt:lpstr>T1 map</vt:lpstr>
      <vt:lpstr>T1 fitting</vt:lpstr>
      <vt:lpstr>Python code-T2 fitting</vt:lpstr>
      <vt:lpstr>T2 map</vt:lpstr>
      <vt:lpstr>T2 fitting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MRI Homework3</dc:title>
  <dc:creator>MRI_Yun</dc:creator>
  <cp:lastModifiedBy>MRI_Yun</cp:lastModifiedBy>
  <cp:revision>7</cp:revision>
  <dcterms:created xsi:type="dcterms:W3CDTF">2015-11-30T09:10:17Z</dcterms:created>
  <dcterms:modified xsi:type="dcterms:W3CDTF">2015-11-30T15:33:46Z</dcterms:modified>
</cp:coreProperties>
</file>