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9F47-2E9A-DF48-A1F6-C24C20A7E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6277B-EE37-AC47-965B-7646EADAE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E161-54EA-6348-8E4D-DC51DEFB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CB22-C50A-E74B-A735-33C47684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920F-A6CD-ED4B-8870-9733FD30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8FC3-B86B-F540-9E44-D7CA3240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134CB-C90F-DD42-A14F-B54DA1A29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0B7A-AFCC-644F-8092-12C38121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F1B40-EE74-4145-90B2-A7B12A3F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2237-E26F-6845-B6E1-C830EBE5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DE5E2-B66D-354E-B99A-D6D725A0E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C3AA3-8E6C-0446-A827-C54FF952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9AA0-B9AD-674E-9850-5D6C96C0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F20C-78D3-3A4C-8BAA-FD0DD60E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A3FB-BBE3-234F-82F1-D55D748E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A237-5F58-6D46-A316-F82599A3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69EB-7554-DC4B-9946-32BEEFDE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FA31-BD2D-3541-815D-B6B22E37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64C3-5E96-3748-AF48-57332972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3704-560D-D045-A875-186DC7E3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4868-78F3-D046-BAEE-65272009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9F2C6-1E93-024C-B487-32C9284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6DCF7-22E4-844F-AA32-8438309B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60E3-87DD-9C42-941D-B63C9CDE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97FD-0E2C-984F-9317-6B062E3D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3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D01-DDC7-E045-A969-8FCE2C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A926-E034-D14D-BB97-193AE68E0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17D2-62D9-C84E-97D1-341ACC5F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EBB1F-2E39-F84E-86AA-6D596869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9F04-8B65-1340-84BD-18BCBDB4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11FB8-4BB3-9141-B669-6F0DB34A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3027-BBBD-0841-AC1C-A9633384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77741-8709-8F49-9E3E-83AB41FB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BAB1-CA6B-7742-A0B6-A6E4DE0E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4C371-1A9B-BF4B-8B9D-040154765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640C7-1F2F-2349-83F1-EFD8EEF72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916CE-5D16-864A-A19D-DCFBA88D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9AC2E-2F53-8C4E-9CF6-82833AD0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6E974-8B28-814C-91EA-94BB5E58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124-7F11-7647-9A95-624AB118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A7B0F-DA4F-4841-BE4B-9AC50B4E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EA70C-9DEB-2E4B-8F6A-B1FFDAE1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AC4F8-CABA-9C47-8891-D6F65FBF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CC5FC-CEF1-EA49-827D-717D3088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5B369-E480-2E45-984A-D7A7C0A0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7833A-920D-4443-B4F7-5CDA5E70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0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A7A2-A314-3D47-ABA8-01291FF7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ED3E-3011-D84E-BD73-7ED25719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AF6F4-1A73-CF41-A43A-13002B849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A1F7A-5E7D-1941-A876-2FE7A888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7C388-3A63-AE47-83F5-B5EEAF2D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41B6-6F01-5348-B35D-F33F2801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157A-A3FE-584C-B520-BC4322DC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C7606-D65F-FC45-A04B-64FF17B3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9FF71-F363-5241-827C-91A0558C0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33B8-FB6C-8942-BC41-8D8AEB74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125CC-11CC-3841-82ED-1A850AAD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7C050-C30D-5A47-A9AD-E3735623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3BF4A-AA4B-D54D-A889-6AF4689B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34382-1832-AA46-8C2B-65901040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CA1B-5352-A443-B377-A08015B47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6C98-DA66-2C4A-A5AB-651CFB5670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774D-C0DB-5643-997B-A11BE93B5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F3A8-5BFB-8443-AE1C-8851688DE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CECA-D291-A64D-A29D-4E5A6A49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0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2489DF0C-84B2-CE42-A2B2-88258119B9EB}"/>
              </a:ext>
            </a:extLst>
          </p:cNvPr>
          <p:cNvSpPr/>
          <p:nvPr/>
        </p:nvSpPr>
        <p:spPr>
          <a:xfrm>
            <a:off x="5499422" y="5912921"/>
            <a:ext cx="872441" cy="752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84929A-008A-E745-AE33-00156C12A996}"/>
              </a:ext>
            </a:extLst>
          </p:cNvPr>
          <p:cNvSpPr/>
          <p:nvPr/>
        </p:nvSpPr>
        <p:spPr>
          <a:xfrm>
            <a:off x="5775366" y="5201392"/>
            <a:ext cx="237506" cy="237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5E46C-4361-6A4F-859B-B7F3A50D6BDC}"/>
              </a:ext>
            </a:extLst>
          </p:cNvPr>
          <p:cNvSpPr/>
          <p:nvPr/>
        </p:nvSpPr>
        <p:spPr>
          <a:xfrm>
            <a:off x="3665392" y="1033154"/>
            <a:ext cx="641267" cy="6412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82AC8-2E90-0047-839C-2D544595CB95}"/>
              </a:ext>
            </a:extLst>
          </p:cNvPr>
          <p:cNvSpPr/>
          <p:nvPr/>
        </p:nvSpPr>
        <p:spPr>
          <a:xfrm>
            <a:off x="9216841" y="1033154"/>
            <a:ext cx="641267" cy="6412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BE370-70E4-454F-B185-40AB788262EA}"/>
              </a:ext>
            </a:extLst>
          </p:cNvPr>
          <p:cNvSpPr/>
          <p:nvPr/>
        </p:nvSpPr>
        <p:spPr>
          <a:xfrm>
            <a:off x="1814909" y="1033154"/>
            <a:ext cx="641267" cy="6412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4E1D5-C681-EA49-BD50-388B5D2AB05A}"/>
              </a:ext>
            </a:extLst>
          </p:cNvPr>
          <p:cNvSpPr/>
          <p:nvPr/>
        </p:nvSpPr>
        <p:spPr>
          <a:xfrm>
            <a:off x="7366358" y="1033154"/>
            <a:ext cx="641267" cy="6412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8586F-E387-E240-8606-2C794E6C25BD}"/>
              </a:ext>
            </a:extLst>
          </p:cNvPr>
          <p:cNvSpPr/>
          <p:nvPr/>
        </p:nvSpPr>
        <p:spPr>
          <a:xfrm>
            <a:off x="5515875" y="1033154"/>
            <a:ext cx="641267" cy="6412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CA10E2-C865-D749-8B66-492C3B6F397D}"/>
              </a:ext>
            </a:extLst>
          </p:cNvPr>
          <p:cNvSpPr/>
          <p:nvPr/>
        </p:nvSpPr>
        <p:spPr>
          <a:xfrm>
            <a:off x="5775366" y="4296888"/>
            <a:ext cx="237506" cy="237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FF1EAF-15EF-5145-9A9C-BC80B854F45A}"/>
              </a:ext>
            </a:extLst>
          </p:cNvPr>
          <p:cNvSpPr/>
          <p:nvPr/>
        </p:nvSpPr>
        <p:spPr>
          <a:xfrm>
            <a:off x="5767448" y="3429000"/>
            <a:ext cx="237506" cy="237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CD49D20F-787D-9449-9ED4-56416CEF6C87}"/>
              </a:ext>
            </a:extLst>
          </p:cNvPr>
          <p:cNvSpPr/>
          <p:nvPr/>
        </p:nvSpPr>
        <p:spPr>
          <a:xfrm rot="2024618">
            <a:off x="2729373" y="2477047"/>
            <a:ext cx="470753" cy="470753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5E0D3C3B-CED4-CE48-A730-6B1FF7C7E8F8}"/>
              </a:ext>
            </a:extLst>
          </p:cNvPr>
          <p:cNvSpPr/>
          <p:nvPr/>
        </p:nvSpPr>
        <p:spPr>
          <a:xfrm rot="2024618">
            <a:off x="3756485" y="3193623"/>
            <a:ext cx="470753" cy="470753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>
            <a:extLst>
              <a:ext uri="{FF2B5EF4-FFF2-40B4-BE49-F238E27FC236}">
                <a16:creationId xmlns:a16="http://schemas.microsoft.com/office/drawing/2014/main" id="{288CA626-0168-9548-9D04-314CC95E2692}"/>
              </a:ext>
            </a:extLst>
          </p:cNvPr>
          <p:cNvSpPr/>
          <p:nvPr/>
        </p:nvSpPr>
        <p:spPr>
          <a:xfrm rot="2024618">
            <a:off x="6646251" y="4625488"/>
            <a:ext cx="470753" cy="470753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6A1682A0-81B6-D64D-8530-F94C4B9D2D68}"/>
              </a:ext>
            </a:extLst>
          </p:cNvPr>
          <p:cNvSpPr/>
          <p:nvPr/>
        </p:nvSpPr>
        <p:spPr>
          <a:xfrm rot="2024618">
            <a:off x="7952537" y="2477046"/>
            <a:ext cx="470753" cy="470753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C4EE9C-CF3C-7648-AE68-F0B7FECB3323}"/>
              </a:ext>
            </a:extLst>
          </p:cNvPr>
          <p:cNvSpPr/>
          <p:nvPr/>
        </p:nvSpPr>
        <p:spPr>
          <a:xfrm>
            <a:off x="5743698" y="2524496"/>
            <a:ext cx="237506" cy="237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3E3334-D1C0-B843-A522-C1FFA4FA93BD}"/>
              </a:ext>
            </a:extLst>
          </p:cNvPr>
          <p:cNvCxnSpPr>
            <a:cxnSpLocks/>
          </p:cNvCxnSpPr>
          <p:nvPr/>
        </p:nvCxnSpPr>
        <p:spPr>
          <a:xfrm>
            <a:off x="6881627" y="6400800"/>
            <a:ext cx="1258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DD078B-3D38-2A48-87BD-40ED1B6ED1CA}"/>
              </a:ext>
            </a:extLst>
          </p:cNvPr>
          <p:cNvCxnSpPr>
            <a:cxnSpLocks/>
          </p:cNvCxnSpPr>
          <p:nvPr/>
        </p:nvCxnSpPr>
        <p:spPr>
          <a:xfrm flipH="1">
            <a:off x="3719571" y="6375070"/>
            <a:ext cx="11975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8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Lynn, Mavis</dc:creator>
  <cp:lastModifiedBy>Ang Lynn, Mavis</cp:lastModifiedBy>
  <cp:revision>2</cp:revision>
  <dcterms:created xsi:type="dcterms:W3CDTF">2021-03-22T10:54:59Z</dcterms:created>
  <dcterms:modified xsi:type="dcterms:W3CDTF">2021-03-22T15:53:18Z</dcterms:modified>
</cp:coreProperties>
</file>