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Mutually Agreed Procedures (MAP)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Lynnstacy Kegeshi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1: What is MAP?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Mutually Agreed Procedures (MAP) is a process through which two or more countries’ tax authorities work together to resolve tax disputes and avoid double taxation.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2: MAP Process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 b="1"/>
              <a:t>Initiation</a:t>
            </a:r>
            <a:r>
              <a:rPr/>
              <a:t>: The taxpayer requests assistance from their tax authority.</a:t>
            </a:r>
          </a:p>
          <a:p>
            <a:pPr lvl="0" indent="-342900" marL="342900">
              <a:buAutoNum type="arabicPeriod"/>
            </a:pPr>
            <a:r>
              <a:rPr b="1"/>
              <a:t>Negotiation</a:t>
            </a:r>
            <a:r>
              <a:rPr/>
              <a:t>: The tax authorities work to resolve the issue.</a:t>
            </a:r>
          </a:p>
          <a:p>
            <a:pPr lvl="0" indent="-342900" marL="342900">
              <a:buAutoNum type="arabicPeriod"/>
            </a:pPr>
            <a:r>
              <a:rPr b="1"/>
              <a:t>Agreement</a:t>
            </a:r>
            <a:r>
              <a:rPr/>
              <a:t>: A final agreement is made between the countries involved.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3: Benefits of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the risk of double taxation.</a:t>
            </a:r>
          </a:p>
          <a:p>
            <a:pPr lvl="0"/>
            <a:r>
              <a:rPr/>
              <a:t>Improves consistency in tax treatment.</a:t>
            </a:r>
          </a:p>
          <a:p>
            <a:pPr lvl="0"/>
            <a:r>
              <a:rPr/>
              <a:t>Promotes international cooperation between tax authorities.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4: Example of MAP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company based in Kenya disputes its tax treatment in the U.S., and both tax authorities agree on a resolution through MAP, ensuring the company is not taxed twice on the same income.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Mutually Agreed Procedures (MAP)</dc:title>
  <dc:creator>Lynnstacy Kegeshi</dc:creator>
  <cp:keywords/>
  <dcterms:created xsi:type="dcterms:W3CDTF">2024-12-09T16:44:10Z</dcterms:created>
  <dcterms:modified xsi:type="dcterms:W3CDTF">2024-12-09T16:44:10Z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