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3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7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4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D32E-9567-44F0-B91B-1DD2C741792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4005-B846-4C76-B6A6-163FEF40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teamtreehouse.com/using-inline-block-to-display-a-product-grid-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FDE3S3BXJAW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Adding Products to Profile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6953"/>
            <a:ext cx="9144000" cy="1655762"/>
          </a:xfrm>
        </p:spPr>
        <p:txBody>
          <a:bodyPr/>
          <a:lstStyle/>
          <a:p>
            <a:r>
              <a:rPr lang="en-US" dirty="0" smtClean="0"/>
              <a:t>0360-270-91 Advanced website design</a:t>
            </a:r>
          </a:p>
          <a:p>
            <a:r>
              <a:rPr lang="en-US" dirty="0" smtClean="0"/>
              <a:t>Abedalrhman Alkhateeb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705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 &lt;html&gt;</a:t>
            </a:r>
          </a:p>
          <a:p>
            <a:pPr marL="0" indent="0">
              <a:buNone/>
            </a:pPr>
            <a:r>
              <a:rPr lang="en-US" dirty="0" smtClean="0"/>
              <a:t>&lt;head&gt;&lt;/head&gt;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smtClean="0"/>
              <a:t>if (!$link = </a:t>
            </a:r>
            <a:r>
              <a:rPr lang="en-US" dirty="0" err="1" smtClean="0"/>
              <a:t>mysql_connect</a:t>
            </a:r>
            <a:r>
              <a:rPr lang="en-US" dirty="0" smtClean="0"/>
              <a:t>('localhost', '</a:t>
            </a:r>
            <a:r>
              <a:rPr lang="en-US" dirty="0" err="1" smtClean="0"/>
              <a:t>alkhate_db</a:t>
            </a:r>
            <a:r>
              <a:rPr lang="en-US" dirty="0" smtClean="0"/>
              <a:t>', </a:t>
            </a:r>
            <a:r>
              <a:rPr lang="en-US" dirty="0" smtClean="0"/>
              <a:t>‘PA</a:t>
            </a:r>
            <a:r>
              <a:rPr lang="en-US" dirty="0" smtClean="0"/>
              <a:t>XXXXX')) {</a:t>
            </a:r>
          </a:p>
          <a:p>
            <a:pPr marL="0" indent="0">
              <a:buNone/>
            </a:pPr>
            <a:r>
              <a:rPr lang="en-US" dirty="0" smtClean="0"/>
              <a:t>    echo 'Could not connect to </a:t>
            </a:r>
            <a:r>
              <a:rPr lang="en-US" dirty="0" err="1" smtClean="0"/>
              <a:t>mysql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smtClean="0"/>
              <a:t>    exit;}</a:t>
            </a:r>
          </a:p>
          <a:p>
            <a:pPr marL="0" indent="0">
              <a:buNone/>
            </a:pPr>
            <a:r>
              <a:rPr lang="en-US" dirty="0" smtClean="0"/>
              <a:t>if(!</a:t>
            </a:r>
            <a:r>
              <a:rPr lang="en-US" dirty="0" err="1" smtClean="0"/>
              <a:t>mysql_select_db</a:t>
            </a:r>
            <a:r>
              <a:rPr lang="en-US" dirty="0" smtClean="0"/>
              <a:t>('</a:t>
            </a:r>
            <a:r>
              <a:rPr lang="en-US" dirty="0" err="1" smtClean="0"/>
              <a:t>alkhate_db</a:t>
            </a:r>
            <a:r>
              <a:rPr lang="en-US" dirty="0" smtClean="0"/>
              <a:t>', $link)) {</a:t>
            </a:r>
          </a:p>
          <a:p>
            <a:pPr marL="0" indent="0">
              <a:buNone/>
            </a:pPr>
            <a:r>
              <a:rPr lang="en-US" dirty="0" smtClean="0"/>
              <a:t>    echo 'Could not select database';</a:t>
            </a:r>
          </a:p>
          <a:p>
            <a:pPr marL="0" indent="0">
              <a:buNone/>
            </a:pPr>
            <a:r>
              <a:rPr lang="en-US" dirty="0" smtClean="0"/>
              <a:t>    exit;}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2499" y="1690688"/>
            <a:ext cx="4747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   = 'SELECT * FROM items';</a:t>
            </a:r>
          </a:p>
          <a:p>
            <a:pPr marL="0" indent="0">
              <a:buNone/>
            </a:pPr>
            <a:r>
              <a:rPr lang="en-US" dirty="0" smtClean="0"/>
              <a:t>$result = </a:t>
            </a: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, $link);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(!$result) {</a:t>
            </a:r>
          </a:p>
          <a:p>
            <a:pPr marL="0" indent="0">
              <a:buNone/>
            </a:pPr>
            <a:r>
              <a:rPr lang="en-US" dirty="0" smtClean="0"/>
              <a:t>    echo "DB Error, could not query the database\n";</a:t>
            </a:r>
          </a:p>
          <a:p>
            <a:pPr marL="0" indent="0">
              <a:buNone/>
            </a:pPr>
            <a:r>
              <a:rPr lang="en-US" dirty="0" smtClean="0"/>
              <a:t>    echo 'MySQL Error: ' . </a:t>
            </a:r>
            <a:r>
              <a:rPr lang="en-US" dirty="0" err="1" smtClean="0"/>
              <a:t>mfnameysql_error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exit;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echo '&lt;</a:t>
            </a:r>
            <a:r>
              <a:rPr lang="en-US" dirty="0" err="1" smtClean="0"/>
              <a:t>ul</a:t>
            </a:r>
            <a:r>
              <a:rPr lang="en-US" dirty="0" smtClean="0"/>
              <a:t> class="products"&gt;';</a:t>
            </a:r>
          </a:p>
          <a:p>
            <a:pPr marL="0" indent="0">
              <a:buNone/>
            </a:pPr>
            <a:r>
              <a:rPr lang="en-US" dirty="0" smtClean="0"/>
              <a:t>while ($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mysql_fetch_assoc</a:t>
            </a:r>
            <a:r>
              <a:rPr lang="en-US" dirty="0" smtClean="0"/>
              <a:t>($result)) {</a:t>
            </a:r>
          </a:p>
          <a:p>
            <a:pPr marL="0" indent="0">
              <a:buNone/>
            </a:pPr>
            <a:r>
              <a:rPr lang="en-US" dirty="0" smtClean="0"/>
              <a:t>?&gt;   &lt;a </a:t>
            </a:r>
            <a:r>
              <a:rPr lang="en-US" dirty="0" err="1" smtClean="0"/>
              <a:t>href</a:t>
            </a:r>
            <a:r>
              <a:rPr lang="en-US" dirty="0" smtClean="0">
                <a:solidFill>
                  <a:srgbClr val="FF0000"/>
                </a:solidFill>
              </a:rPr>
              <a:t>="#&lt;?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echo $</a:t>
            </a:r>
            <a:r>
              <a:rPr lang="en-US" dirty="0" err="1" smtClean="0">
                <a:solidFill>
                  <a:srgbClr val="FF0000"/>
                </a:solidFill>
              </a:rPr>
              <a:t>rs</a:t>
            </a:r>
            <a:r>
              <a:rPr lang="en-US" dirty="0" smtClean="0">
                <a:solidFill>
                  <a:srgbClr val="FF0000"/>
                </a:solidFill>
              </a:rPr>
              <a:t>["</a:t>
            </a:r>
            <a:r>
              <a:rPr lang="en-US" dirty="0" err="1" smtClean="0">
                <a:solidFill>
                  <a:srgbClr val="FF0000"/>
                </a:solidFill>
              </a:rPr>
              <a:t>item_id</a:t>
            </a:r>
            <a:r>
              <a:rPr lang="en-US" dirty="0" smtClean="0">
                <a:solidFill>
                  <a:srgbClr val="FF0000"/>
                </a:solidFill>
              </a:rPr>
              <a:t>"]?&gt;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     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data:image</a:t>
            </a:r>
            <a:r>
              <a:rPr lang="en-US" dirty="0" smtClean="0">
                <a:solidFill>
                  <a:srgbClr val="FF0000"/>
                </a:solidFill>
              </a:rPr>
              <a:t>/jpeg;base64,&lt;?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echo base64_encode( $</a:t>
            </a:r>
            <a:r>
              <a:rPr lang="en-US" dirty="0" err="1" smtClean="0">
                <a:solidFill>
                  <a:srgbClr val="FF0000"/>
                </a:solidFill>
              </a:rPr>
              <a:t>rs</a:t>
            </a:r>
            <a:r>
              <a:rPr lang="en-US" dirty="0" smtClean="0">
                <a:solidFill>
                  <a:srgbClr val="FF0000"/>
                </a:solidFill>
              </a:rPr>
              <a:t>["</a:t>
            </a:r>
            <a:r>
              <a:rPr lang="en-US" dirty="0" err="1" smtClean="0">
                <a:solidFill>
                  <a:srgbClr val="FF0000"/>
                </a:solidFill>
              </a:rPr>
              <a:t>item_pic</a:t>
            </a:r>
            <a:r>
              <a:rPr lang="en-US" dirty="0" smtClean="0">
                <a:solidFill>
                  <a:srgbClr val="FF0000"/>
                </a:solidFill>
              </a:rPr>
              <a:t>"]); ?&gt; "&gt;</a:t>
            </a:r>
          </a:p>
          <a:p>
            <a:pPr marL="0" indent="0">
              <a:buNone/>
            </a:pPr>
            <a:r>
              <a:rPr lang="en-US" dirty="0" smtClean="0"/>
              <a:t>            &lt;h4&gt; </a:t>
            </a: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echo $</a:t>
            </a:r>
            <a:r>
              <a:rPr lang="en-US" dirty="0" err="1" smtClean="0">
                <a:solidFill>
                  <a:srgbClr val="FF0000"/>
                </a:solidFill>
              </a:rPr>
              <a:t>rs</a:t>
            </a:r>
            <a:r>
              <a:rPr lang="en-US" dirty="0" smtClean="0">
                <a:solidFill>
                  <a:srgbClr val="FF0000"/>
                </a:solidFill>
              </a:rPr>
              <a:t>["</a:t>
            </a:r>
            <a:r>
              <a:rPr lang="en-US" dirty="0" err="1" smtClean="0">
                <a:solidFill>
                  <a:srgbClr val="FF0000"/>
                </a:solidFill>
              </a:rPr>
              <a:t>item_desc</a:t>
            </a:r>
            <a:r>
              <a:rPr lang="en-US" dirty="0" smtClean="0">
                <a:solidFill>
                  <a:srgbClr val="FF0000"/>
                </a:solidFill>
              </a:rPr>
              <a:t>"] ?&gt;</a:t>
            </a:r>
            <a:r>
              <a:rPr lang="en-US" dirty="0" smtClean="0"/>
              <a:t>&lt;/h4&gt;            </a:t>
            </a:r>
          </a:p>
          <a:p>
            <a:pPr marL="0" indent="0">
              <a:buNone/>
            </a:pPr>
            <a:r>
              <a:rPr lang="en-US" dirty="0" smtClean="0"/>
              <a:t>        &lt;/a&gt;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echo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&lt;/body&gt; 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Items.php</a:t>
            </a:r>
            <a:r>
              <a:rPr lang="en-US" dirty="0" smtClean="0"/>
              <a:t> inline list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Add the following CSS rule: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ul.products</a:t>
            </a:r>
            <a:r>
              <a:rPr lang="en-US" dirty="0" smtClean="0">
                <a:solidFill>
                  <a:srgbClr val="FF0000"/>
                </a:solidFill>
              </a:rPr>
              <a:t> li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width: 200px;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display: inline-block;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vertical-align: top;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*display: inline;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*zoom: 1;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roducts.php</a:t>
            </a:r>
            <a:r>
              <a:rPr lang="en-US" dirty="0" smtClean="0"/>
              <a:t> after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682"/>
            <a:ext cx="10153007" cy="51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products.php</a:t>
            </a:r>
            <a:r>
              <a:rPr lang="en-US" dirty="0" smtClean="0"/>
              <a:t> without (direct access)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1" y="1535152"/>
            <a:ext cx="9836107" cy="52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http://blog.teamtreehouse.com/using-inline-block-to-display-a-product-grid-view</a:t>
            </a:r>
            <a:endParaRPr lang="en-US" dirty="0" smtClean="0"/>
          </a:p>
          <a:p>
            <a:r>
              <a:rPr lang="en-US" dirty="0" smtClean="0"/>
              <a:t>Courtesy pictures: Walmart.ca</a:t>
            </a:r>
          </a:p>
          <a:p>
            <a:r>
              <a:rPr lang="en-US" dirty="0" smtClean="0"/>
              <a:t>Source code:</a:t>
            </a:r>
          </a:p>
          <a:p>
            <a:r>
              <a:rPr lang="en-US" dirty="0" smtClean="0"/>
              <a:t>Blackboard</a:t>
            </a:r>
            <a:r>
              <a:rPr lang="en-US" dirty="0" smtClean="0">
                <a:sym typeface="Wingdings" panose="05000000000000000000" pitchFamily="2" charset="2"/>
              </a:rPr>
              <a:t> 270 Resources </a:t>
            </a:r>
            <a:r>
              <a:rPr lang="en-US" dirty="0" err="1" smtClean="0">
                <a:sym typeface="Wingdings" panose="05000000000000000000" pitchFamily="2" charset="2"/>
              </a:rPr>
              <a:t>profiles_project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a generic template table, you may use it or customize it for the project.</a:t>
            </a:r>
          </a:p>
          <a:p>
            <a:r>
              <a:rPr lang="en-US" dirty="0" smtClean="0"/>
              <a:t>This code will explain how to print the stored images in BLOB   columns.</a:t>
            </a:r>
          </a:p>
          <a:p>
            <a:r>
              <a:rPr lang="en-US" dirty="0" smtClean="0"/>
              <a:t>The Fixed layout (f</a:t>
            </a:r>
            <a:r>
              <a:rPr lang="en-US" dirty="0" smtClean="0"/>
              <a:t>rom </a:t>
            </a:r>
            <a:r>
              <a:rPr lang="en-US" dirty="0" smtClean="0"/>
              <a:t>blackboard</a:t>
            </a:r>
            <a:r>
              <a:rPr lang="en-US" dirty="0" smtClean="0">
                <a:sym typeface="Wingdings" panose="05000000000000000000" pitchFamily="2" charset="2"/>
              </a:rPr>
              <a:t>270</a:t>
            </a:r>
            <a:r>
              <a:rPr lang="en-US" dirty="0" smtClean="0"/>
              <a:t> </a:t>
            </a:r>
            <a:r>
              <a:rPr lang="en-US" dirty="0" err="1" smtClean="0"/>
              <a:t>Excercises</a:t>
            </a:r>
            <a:r>
              <a:rPr lang="en-US" dirty="0" smtClean="0"/>
              <a:t>) will be integrated.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items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database </a:t>
            </a:r>
            <a:r>
              <a:rPr lang="en-US" dirty="0" err="1" smtClean="0"/>
              <a:t>thathas</a:t>
            </a:r>
            <a:r>
              <a:rPr lang="en-US" dirty="0" smtClean="0"/>
              <a:t> profiles, </a:t>
            </a:r>
            <a:r>
              <a:rPr lang="en-US" dirty="0" err="1" smtClean="0"/>
              <a:t>user_codes</a:t>
            </a:r>
            <a:r>
              <a:rPr lang="en-US" dirty="0" smtClean="0"/>
              <a:t> tables.</a:t>
            </a:r>
          </a:p>
          <a:p>
            <a:r>
              <a:rPr lang="en-US" dirty="0" smtClean="0"/>
              <a:t>Create items table with 3 columns:</a:t>
            </a:r>
          </a:p>
          <a:p>
            <a:r>
              <a:rPr lang="en-US" dirty="0" err="1" smtClean="0"/>
              <a:t>Item_id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10 )</a:t>
            </a:r>
          </a:p>
          <a:p>
            <a:r>
              <a:rPr lang="en-US" dirty="0" err="1" smtClean="0"/>
              <a:t>Item_desc</a:t>
            </a:r>
            <a:r>
              <a:rPr lang="en-US" dirty="0" smtClean="0"/>
              <a:t> (text)</a:t>
            </a:r>
          </a:p>
          <a:p>
            <a:r>
              <a:rPr lang="en-US" dirty="0" err="1" smtClean="0"/>
              <a:t>Item_pic</a:t>
            </a:r>
            <a:r>
              <a:rPr lang="en-US" dirty="0" smtClean="0"/>
              <a:t> (blob)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58" y="2919413"/>
            <a:ext cx="99155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records to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 some records in </a:t>
            </a:r>
            <a:r>
              <a:rPr lang="en-US" dirty="0" err="1" smtClean="0"/>
              <a:t>phpMySQl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insert tab as the following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370566"/>
            <a:ext cx="9210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first form in login page to direct to “</a:t>
            </a:r>
            <a:r>
              <a:rPr lang="en-US" dirty="0" err="1" smtClean="0"/>
              <a:t>products.php</a:t>
            </a:r>
            <a:r>
              <a:rPr lang="en-US" dirty="0" smtClean="0"/>
              <a:t>” instead of “successfully_redirect.html”.</a:t>
            </a:r>
          </a:p>
          <a:p>
            <a:endParaRPr lang="en-US" dirty="0" smtClean="0"/>
          </a:p>
          <a:p>
            <a:r>
              <a:rPr lang="en-US" dirty="0" smtClean="0"/>
              <a:t>&lt;form action="</a:t>
            </a:r>
            <a:r>
              <a:rPr lang="en-US" dirty="0" err="1" smtClean="0">
                <a:solidFill>
                  <a:srgbClr val="FF0000"/>
                </a:solidFill>
              </a:rPr>
              <a:t>products.php</a:t>
            </a:r>
            <a:r>
              <a:rPr lang="en-US" dirty="0" smtClean="0"/>
              <a:t>" method="POST" </a:t>
            </a:r>
            <a:r>
              <a:rPr lang="en-US" dirty="0" err="1" smtClean="0"/>
              <a:t>onsubmit</a:t>
            </a:r>
            <a:r>
              <a:rPr lang="en-US" dirty="0" smtClean="0"/>
              <a:t>=" </a:t>
            </a:r>
            <a:r>
              <a:rPr lang="en-US" dirty="0" err="1" smtClean="0"/>
              <a:t>validate_matching</a:t>
            </a:r>
            <a:r>
              <a:rPr lang="en-US" dirty="0" smtClean="0"/>
              <a:t>();"&gt;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roducts.php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products.php</a:t>
            </a:r>
            <a:r>
              <a:rPr lang="en-US" dirty="0" smtClean="0"/>
              <a:t> in html folder in project profile directory.</a:t>
            </a:r>
          </a:p>
          <a:p>
            <a:r>
              <a:rPr lang="en-US" dirty="0" smtClean="0"/>
              <a:t>You may follow the steps to do the full design or you may copy all the code from the following link and paste in the </a:t>
            </a:r>
            <a:r>
              <a:rPr lang="en-US" dirty="0" err="1" smtClean="0"/>
              <a:t>products.php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https://www.w3schools.com/code/tryit.asp?filename=FDE3S3BXJAWQ</a:t>
            </a:r>
            <a:endParaRPr lang="en-US" dirty="0" smtClean="0"/>
          </a:p>
          <a:p>
            <a:r>
              <a:rPr lang="en-US" dirty="0" smtClean="0"/>
              <a:t>Remove all text inside the &lt;article</a:t>
            </a:r>
            <a:r>
              <a:rPr lang="en-US" dirty="0"/>
              <a:t>&gt;</a:t>
            </a:r>
            <a:r>
              <a:rPr lang="en-US" dirty="0" smtClean="0"/>
              <a:t>  tag.</a:t>
            </a:r>
          </a:p>
          <a:p>
            <a:r>
              <a:rPr lang="en-US" dirty="0" smtClean="0"/>
              <a:t>In header add the following code to receive the email/username to greet the logged-in user. The email will be received from </a:t>
            </a:r>
            <a:r>
              <a:rPr lang="en-US" dirty="0" err="1" smtClean="0"/>
              <a:t>login.php</a:t>
            </a:r>
            <a:r>
              <a:rPr lang="en-US" dirty="0" smtClean="0"/>
              <a:t>, if you go direct to </a:t>
            </a:r>
            <a:r>
              <a:rPr lang="en-US" dirty="0" err="1" smtClean="0"/>
              <a:t>Products.php</a:t>
            </a:r>
            <a:r>
              <a:rPr lang="en-US" dirty="0" smtClean="0"/>
              <a:t> page without log-in, the greeting part will not show up</a:t>
            </a:r>
          </a:p>
        </p:txBody>
      </p:sp>
    </p:spTree>
    <p:extLst>
      <p:ext uri="{BB962C8B-B14F-4D97-AF65-F5344CB8AC3E}">
        <p14:creationId xmlns:p14="http://schemas.microsoft.com/office/powerpoint/2010/main" val="30482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products.php</a:t>
            </a:r>
            <a:r>
              <a:rPr lang="en-US" dirty="0" smtClean="0"/>
              <a:t> - 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922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&lt;div id="wrapper"&gt;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&lt;header&gt;&lt;h1&gt;</a:t>
            </a:r>
            <a:r>
              <a:rPr lang="en-US" dirty="0" smtClean="0">
                <a:solidFill>
                  <a:srgbClr val="FF0000"/>
                </a:solidFill>
              </a:rPr>
              <a:t>Using CSS for Page Layouts </a:t>
            </a:r>
            <a:r>
              <a:rPr lang="en-US" dirty="0" smtClean="0"/>
              <a:t>&lt;/h1&gt;  </a:t>
            </a:r>
            <a:r>
              <a:rPr lang="en-US" dirty="0" smtClean="0">
                <a:solidFill>
                  <a:srgbClr val="FF0000"/>
                </a:solidFill>
              </a:rPr>
              <a:t>&lt;div align="right"&gt;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$email = $_REQUEST['email'];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($email != "")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echo 'Hello '.$email;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 smtClean="0"/>
              <a:t>&lt;/div&gt;&lt;/header&gt;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57" y="2303764"/>
            <a:ext cx="4932018" cy="31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 the &lt;article&gt; ag, where you removed all the text, call </a:t>
            </a:r>
            <a:r>
              <a:rPr lang="en-US" dirty="0" err="1" smtClean="0"/>
              <a:t>items.php</a:t>
            </a:r>
            <a:r>
              <a:rPr lang="en-US" dirty="0" smtClean="0"/>
              <a:t> page</a:t>
            </a:r>
          </a:p>
          <a:p>
            <a:pPr marL="0" indent="0">
              <a:buNone/>
            </a:pPr>
            <a:r>
              <a:rPr lang="en-US" dirty="0" smtClean="0"/>
              <a:t>&lt;article&gt;</a:t>
            </a:r>
          </a:p>
          <a:p>
            <a:pPr marL="0" indent="0">
              <a:buNone/>
            </a:pPr>
            <a:r>
              <a:rPr lang="en-US" dirty="0" smtClean="0"/>
              <a:t>&lt;h2 class="title"&gt;</a:t>
            </a:r>
            <a:r>
              <a:rPr lang="en-US" dirty="0" smtClean="0">
                <a:solidFill>
                  <a:srgbClr val="FF0000"/>
                </a:solidFill>
              </a:rPr>
              <a:t>Products</a:t>
            </a:r>
            <a:r>
              <a:rPr lang="en-US" dirty="0" smtClean="0"/>
              <a:t>&lt;/h2&gt;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&lt;p class="copy"&gt;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require('</a:t>
            </a:r>
            <a:r>
              <a:rPr lang="en-US" dirty="0" err="1" smtClean="0">
                <a:solidFill>
                  <a:srgbClr val="FF0000"/>
                </a:solidFill>
              </a:rPr>
              <a:t>items.php</a:t>
            </a:r>
            <a:r>
              <a:rPr lang="en-US" dirty="0" smtClean="0">
                <a:solidFill>
                  <a:srgbClr val="FF0000"/>
                </a:solidFill>
              </a:rPr>
              <a:t>');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&lt;/article&gt;</a:t>
            </a:r>
          </a:p>
          <a:p>
            <a:pPr marL="0" indent="0">
              <a:buNone/>
            </a:pPr>
            <a:r>
              <a:rPr lang="en-US" dirty="0" smtClean="0"/>
              <a:t>&lt;aside&gt;&lt;h2 class="title"&gt;Aside&lt;/h2&gt;&lt;/aside&gt;</a:t>
            </a:r>
          </a:p>
          <a:p>
            <a:pPr marL="0" indent="0">
              <a:buNone/>
            </a:pPr>
            <a:r>
              <a:rPr lang="en-US" dirty="0" smtClean="0"/>
              <a:t>&lt;footer&gt;&lt;h2 class="title"&gt;Footer&lt;/h2&gt;&lt;/footer&gt;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9144" y="2755556"/>
            <a:ext cx="3311611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(‘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page.php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’) it calls another page in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php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better for readability, and dived the code for different part of a main webpage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items.php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Connect to database</a:t>
            </a:r>
          </a:p>
          <a:p>
            <a:pPr lvl="1"/>
            <a:r>
              <a:rPr lang="en-US" dirty="0" smtClean="0"/>
              <a:t>Query </a:t>
            </a:r>
            <a:r>
              <a:rPr lang="en-US" dirty="0" err="1" smtClean="0"/>
              <a:t>items.php</a:t>
            </a:r>
            <a:endParaRPr lang="en-US" dirty="0" smtClean="0"/>
          </a:p>
          <a:p>
            <a:pPr lvl="1"/>
            <a:r>
              <a:rPr lang="en-US" dirty="0" smtClean="0"/>
              <a:t>Select all </a:t>
            </a:r>
            <a:r>
              <a:rPr lang="en-US" dirty="0" err="1" smtClean="0"/>
              <a:t>recordin</a:t>
            </a:r>
            <a:r>
              <a:rPr lang="en-US" dirty="0" smtClean="0"/>
              <a:t> </a:t>
            </a:r>
            <a:r>
              <a:rPr lang="en-US" dirty="0" err="1" smtClean="0"/>
              <a:t>items.php</a:t>
            </a:r>
            <a:endParaRPr lang="en-US" dirty="0" smtClean="0"/>
          </a:p>
          <a:p>
            <a:pPr lvl="1"/>
            <a:r>
              <a:rPr lang="en-US" dirty="0" smtClean="0"/>
              <a:t>Create a list where to hold every item (product) in a single list item.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344</TotalTime>
  <Words>696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Adding Products to Profile Project</vt:lpstr>
      <vt:lpstr>items</vt:lpstr>
      <vt:lpstr>Create items table</vt:lpstr>
      <vt:lpstr>Insert records to items</vt:lpstr>
      <vt:lpstr>Login page</vt:lpstr>
      <vt:lpstr>products.php</vt:lpstr>
      <vt:lpstr>products.php - Hello</vt:lpstr>
      <vt:lpstr>products.php</vt:lpstr>
      <vt:lpstr>Items.php</vt:lpstr>
      <vt:lpstr>Items.php</vt:lpstr>
      <vt:lpstr>Items.php</vt:lpstr>
      <vt:lpstr>Items.php inline list CSS</vt:lpstr>
      <vt:lpstr>products.php after login</vt:lpstr>
      <vt:lpstr>products.php without (direct access)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Products to Profile Project</dc:title>
  <dc:creator>Abedalrhman Alkhateeb</dc:creator>
  <cp:lastModifiedBy>Abedalrhman Alkhateeb</cp:lastModifiedBy>
  <cp:revision>36</cp:revision>
  <dcterms:created xsi:type="dcterms:W3CDTF">2017-03-29T19:04:48Z</dcterms:created>
  <dcterms:modified xsi:type="dcterms:W3CDTF">2017-03-30T00:48:55Z</dcterms:modified>
</cp:coreProperties>
</file>