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1E4C0-FE1E-4609-9799-4D82099DC92B}" type="datetimeFigureOut">
              <a:rPr lang="en-US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B190-1FC2-469A-9058-8AD711B8EC4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5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8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0B190-1FC2-469A-9058-8AD711B8EC4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2936-BAB8-418B-A02F-189E6D7EBA6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F51E-4B85-4210-B2EA-38E6E93E2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3css/w3css_template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 Light"/>
              </a:rPr>
              <a:t>Templates and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03-60-270-91 Advanced website design</a:t>
            </a:r>
            <a:endParaRPr lang="en-US" dirty="0">
              <a:solidFill>
                <a:srgbClr val="FFFFFF"/>
              </a:solidFill>
              <a:latin typeface="Calibri"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Abedalrhman</a:t>
            </a:r>
            <a:r>
              <a:rPr lang="en-US" dirty="0">
                <a:solidFill>
                  <a:srgbClr val="FFFFFF"/>
                </a:solidFill>
              </a:rPr>
              <a:t> Alkhateeb</a:t>
            </a:r>
          </a:p>
        </p:txBody>
      </p:sp>
    </p:spTree>
    <p:extLst>
      <p:ext uri="{BB962C8B-B14F-4D97-AF65-F5344CB8AC3E}">
        <p14:creationId xmlns:p14="http://schemas.microsoft.com/office/powerpoint/2010/main" val="277804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More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mtClean="0"/>
              <a:t>W3.CSS </a:t>
            </a:r>
            <a:r>
              <a:rPr lang="en-US" dirty="0"/>
              <a:t>Templates</a:t>
            </a:r>
          </a:p>
          <a:p>
            <a:pPr marL="0" indent="0">
              <a:buNone/>
            </a:pPr>
            <a:r>
              <a:rPr lang="en-US" dirty="0"/>
              <a:t>https://www.w3schools.com/w3css/w3css_templates.asp</a:t>
            </a:r>
          </a:p>
          <a:p>
            <a:r>
              <a:rPr lang="en-US" dirty="0" err="1"/>
              <a:t>Bootstap</a:t>
            </a:r>
          </a:p>
          <a:p>
            <a:pPr marL="0" indent="0">
              <a:buNone/>
            </a:pPr>
            <a:r>
              <a:rPr lang="en-US" dirty="0"/>
              <a:t>http://getbootstrap.com/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7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48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Bootstrap is an HTML5 &amp; CSS3 framework</a:t>
            </a:r>
          </a:p>
          <a:p>
            <a:r>
              <a:rPr lang="en-US" dirty="0"/>
              <a:t> Which is designed to help you kickstart the development of websites and apps.</a:t>
            </a:r>
          </a:p>
          <a:p>
            <a:r>
              <a:rPr lang="en-US" dirty="0"/>
              <a:t>You may customize your own template.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87" y="1680909"/>
            <a:ext cx="5809005" cy="40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W3schools.com</a:t>
            </a:r>
          </a:p>
          <a:p>
            <a:r>
              <a:rPr lang="en-US" dirty="0">
                <a:hlinkClick r:id="rId3"/>
              </a:rPr>
              <a:t>https://www.w3schools.com/w3css/w3css_templates.asp</a:t>
            </a:r>
          </a:p>
          <a:p>
            <a:r>
              <a:rPr lang="en-US" dirty="0">
                <a:hlinkClick r:id="rId4"/>
              </a:rPr>
              <a:t>http://getbootstrap.com/</a:t>
            </a:r>
          </a:p>
          <a:p>
            <a:r>
              <a:rPr lang="en-US" dirty="0">
                <a:solidFill>
                  <a:srgbClr val="111111"/>
                </a:solidFill>
                <a:hlinkClick r:id=""/>
              </a:rPr>
              <a:t> J. Sklar, "Principles of Web Design 6th Edition by Joel Sklar - Ch. 12."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7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An example of using buttons to indicate how many slides there are in the slideshow, and which slide the user is currently viewing.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https://www.w3schools.com/w3css/tryit.asp?filename=tryw3css_slideshow_dots2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2419478"/>
            <a:ext cx="77438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091" y="1825625"/>
            <a:ext cx="5800725" cy="3724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52" y="1825625"/>
            <a:ext cx="24384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1463" y="5759708"/>
            <a:ext cx="732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https://www.w3schools.com/w3css/tryit.asp?filename=tryw3css_trends_50</a:t>
            </a:r>
          </a:p>
        </p:txBody>
      </p:sp>
    </p:spTree>
    <p:extLst>
      <p:ext uri="{BB962C8B-B14F-4D97-AF65-F5344CB8AC3E}">
        <p14:creationId xmlns:p14="http://schemas.microsoft.com/office/powerpoint/2010/main" val="158349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92300"/>
            <a:ext cx="5715000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92" y="1892301"/>
            <a:ext cx="3030494" cy="48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 – with menu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46388"/>
            <a:ext cx="10058400" cy="48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4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grid – with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7" y="1690688"/>
            <a:ext cx="4182059" cy="582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1372" y="2879124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code:</a:t>
            </a:r>
          </a:p>
          <a:p>
            <a:r>
              <a:rPr lang="en-US" dirty="0"/>
              <a:t>Blackboard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270</a:t>
            </a:r>
            <a:r>
              <a:rPr lang="en-US" dirty="0">
                <a:sym typeface="Wingdings" panose="05000000000000000000" pitchFamily="2" charset="2"/>
              </a:rPr>
              <a:t> Resources Advanced responsive web page - from ch12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1371" y="4600981"/>
            <a:ext cx="457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it:</a:t>
            </a:r>
          </a:p>
          <a:p>
            <a:r>
              <a:rPr lang="en-US" dirty="0"/>
              <a:t>http://alkhate.myweb.cs.uwindsor.ca/advanced_responsive/ch12activity2_solution.html</a:t>
            </a:r>
          </a:p>
        </p:txBody>
      </p:sp>
    </p:spTree>
    <p:extLst>
      <p:ext uri="{BB962C8B-B14F-4D97-AF65-F5344CB8AC3E}">
        <p14:creationId xmlns:p14="http://schemas.microsoft.com/office/powerpoint/2010/main" val="176854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Segoe UI"/>
              </a:rPr>
              <a:t>Black &amp; white photo template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3125" y="2209800"/>
            <a:ext cx="7667625" cy="3095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2346" y="5505450"/>
            <a:ext cx="983224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Demo : https://www.w3schools.com/w3css/tryw3css_templates_photo2.htm</a:t>
            </a:r>
          </a:p>
          <a:p>
            <a:pPr algn="ctr"/>
            <a:r>
              <a:rPr lang="en-US" dirty="0"/>
              <a:t>Try it: https://www.w3schools.com/w3css/tryit.asp?filename=tryw3css_templates_photo2&amp;stacked=h</a:t>
            </a:r>
          </a:p>
        </p:txBody>
      </p:sp>
    </p:spTree>
    <p:extLst>
      <p:ext uri="{BB962C8B-B14F-4D97-AF65-F5344CB8AC3E}">
        <p14:creationId xmlns:p14="http://schemas.microsoft.com/office/powerpoint/2010/main" val="320955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</a:rPr>
              <a:t>Interior Design template</a:t>
            </a:r>
          </a:p>
        </p:txBody>
      </p:sp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4075" y="1876425"/>
            <a:ext cx="7534275" cy="3381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277" y="5505450"/>
            <a:ext cx="109215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Demo : https://www.w3schools.com/w3css/tryw3css_templates_interior_design.htm</a:t>
            </a:r>
            <a:endParaRPr lang="en-US" dirty="0">
              <a:latin typeface="Calibri"/>
            </a:endParaRPr>
          </a:p>
          <a:p>
            <a:pPr algn="ctr"/>
            <a:r>
              <a:rPr lang="en-US" dirty="0"/>
              <a:t>Try it: https://www.w3schools.com/w3css/tryit.asp?filename=tryw3css_templates_interior_design&amp;stacked=h</a:t>
            </a:r>
          </a:p>
        </p:txBody>
      </p:sp>
    </p:spTree>
    <p:extLst>
      <p:ext uri="{BB962C8B-B14F-4D97-AF65-F5344CB8AC3E}">
        <p14:creationId xmlns:p14="http://schemas.microsoft.com/office/powerpoint/2010/main" val="416576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/>
              </a:rPr>
              <a:t>Marketing template</a:t>
            </a:r>
          </a:p>
        </p:txBody>
      </p:sp>
      <p:pic>
        <p:nvPicPr>
          <p:cNvPr id="5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812" y="2434431"/>
            <a:ext cx="7572375" cy="3133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277" y="5505450"/>
            <a:ext cx="109215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Demo : https://www.w3schools.com/w3css/tryw3css_templates_marketing.htm</a:t>
            </a:r>
            <a:endParaRPr lang="en-US" dirty="0">
              <a:latin typeface="Calibri"/>
            </a:endParaRPr>
          </a:p>
          <a:p>
            <a:pPr algn="ctr"/>
            <a:r>
              <a:rPr lang="en-US" dirty="0"/>
              <a:t>Try it: https://www.w3schools.com/w3css/tryit.asp?filename=tryw3css_templates_marketing&amp;stacked=h</a:t>
            </a:r>
          </a:p>
        </p:txBody>
      </p:sp>
    </p:spTree>
    <p:extLst>
      <p:ext uri="{BB962C8B-B14F-4D97-AF65-F5344CB8AC3E}">
        <p14:creationId xmlns:p14="http://schemas.microsoft.com/office/powerpoint/2010/main" val="317491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139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 Theme</vt:lpstr>
      <vt:lpstr>Templates and resources</vt:lpstr>
      <vt:lpstr>Image slider</vt:lpstr>
      <vt:lpstr>Responsive grid</vt:lpstr>
      <vt:lpstr>Responsive grid</vt:lpstr>
      <vt:lpstr>Responsive grid – with menu</vt:lpstr>
      <vt:lpstr>Responsive grid – with menu</vt:lpstr>
      <vt:lpstr>Black &amp; white photo template</vt:lpstr>
      <vt:lpstr>Interior Design template</vt:lpstr>
      <vt:lpstr>Marketing template</vt:lpstr>
      <vt:lpstr>More Templates</vt:lpstr>
      <vt:lpstr>Bootstrap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Wrapping up - Designs</dc:title>
  <dc:creator>Abedalrhman Alkhateeb</dc:creator>
  <cp:lastModifiedBy>Abedalrhman Alkhateeb</cp:lastModifiedBy>
  <cp:revision>10</cp:revision>
  <dcterms:created xsi:type="dcterms:W3CDTF">2017-03-25T17:38:23Z</dcterms:created>
  <dcterms:modified xsi:type="dcterms:W3CDTF">2017-03-27T13:09:06Z</dcterms:modified>
</cp:coreProperties>
</file>