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4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0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5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3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F58E-9714-4CA3-9832-F21A49528FD2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Managing MySQL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up &amp; Managing MySQL Databases on </a:t>
            </a:r>
            <a:r>
              <a:rPr lang="en-US" dirty="0" err="1"/>
              <a:t>MyWeb</a:t>
            </a:r>
            <a:endParaRPr lang="en-US" dirty="0"/>
          </a:p>
          <a:p>
            <a:r>
              <a:rPr lang="en-US" dirty="0"/>
              <a:t>0360-270-91 Advanced web design</a:t>
            </a:r>
          </a:p>
          <a:p>
            <a:r>
              <a:rPr lang="en-US" dirty="0"/>
              <a:t>Abedalrhman Alkhateeb</a:t>
            </a:r>
          </a:p>
        </p:txBody>
      </p:sp>
    </p:spTree>
    <p:extLst>
      <p:ext uri="{BB962C8B-B14F-4D97-AF65-F5344CB8AC3E}">
        <p14:creationId xmlns:p14="http://schemas.microsoft.com/office/powerpoint/2010/main" val="403575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record in “Profiles”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7645"/>
            <a:ext cx="11642271" cy="5316575"/>
          </a:xfrm>
        </p:spPr>
      </p:pic>
      <p:sp>
        <p:nvSpPr>
          <p:cNvPr id="7" name="TextBox 6"/>
          <p:cNvSpPr txBox="1"/>
          <p:nvPr/>
        </p:nvSpPr>
        <p:spPr>
          <a:xfrm>
            <a:off x="2984500" y="3365500"/>
            <a:ext cx="38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 Type this sentence to insert a record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71200" y="58293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2-go</a:t>
            </a:r>
          </a:p>
        </p:txBody>
      </p:sp>
    </p:spTree>
    <p:extLst>
      <p:ext uri="{BB962C8B-B14F-4D97-AF65-F5344CB8AC3E}">
        <p14:creationId xmlns:p14="http://schemas.microsoft.com/office/powerpoint/2010/main" val="255869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the records – find them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11707586" cy="5143815"/>
          </a:xfrm>
        </p:spPr>
      </p:pic>
    </p:spTree>
    <p:extLst>
      <p:ext uri="{BB962C8B-B14F-4D97-AF65-F5344CB8AC3E}">
        <p14:creationId xmlns:p14="http://schemas.microsoft.com/office/powerpoint/2010/main" val="203484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375645" cy="5167312"/>
          </a:xfrm>
        </p:spPr>
      </p:pic>
    </p:spTree>
    <p:extLst>
      <p:ext uri="{BB962C8B-B14F-4D97-AF65-F5344CB8AC3E}">
        <p14:creationId xmlns:p14="http://schemas.microsoft.com/office/powerpoint/2010/main" val="404861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database</a:t>
            </a:r>
            <a:r>
              <a:rPr lang="en-US" dirty="0"/>
              <a:t> is a </a:t>
            </a:r>
            <a:r>
              <a:rPr lang="en-US" b="1" dirty="0"/>
              <a:t>data</a:t>
            </a:r>
            <a:r>
              <a:rPr lang="en-US" dirty="0"/>
              <a:t> structure that stores organized information. </a:t>
            </a:r>
          </a:p>
          <a:p>
            <a:r>
              <a:rPr lang="en-US" dirty="0"/>
              <a:t>This course will not cover database in details.</a:t>
            </a:r>
          </a:p>
          <a:p>
            <a:r>
              <a:rPr lang="en-US" dirty="0"/>
              <a:t> will use </a:t>
            </a:r>
            <a:r>
              <a:rPr lang="en-US" dirty="0" err="1"/>
              <a:t>MySql</a:t>
            </a:r>
            <a:r>
              <a:rPr lang="en-US" dirty="0"/>
              <a:t> database to store data for the website.</a:t>
            </a:r>
          </a:p>
          <a:p>
            <a:r>
              <a:rPr lang="en-US" dirty="0"/>
              <a:t> it is not an exam material.</a:t>
            </a:r>
          </a:p>
          <a:p>
            <a:r>
              <a:rPr lang="en-US" dirty="0"/>
              <a:t> but we need to use it as </a:t>
            </a:r>
            <a:r>
              <a:rPr lang="en-US" b="1" dirty="0"/>
              <a:t>black box </a:t>
            </a:r>
            <a:r>
              <a:rPr lang="en-US" dirty="0"/>
              <a:t>to store data for the final project.</a:t>
            </a:r>
          </a:p>
          <a:p>
            <a:r>
              <a:rPr lang="en-US" b="1" dirty="0"/>
              <a:t>Table </a:t>
            </a:r>
            <a:r>
              <a:rPr lang="en-US" dirty="0"/>
              <a:t>is a structure in the DB to store the data in row/column format, where the columns are the fields, the rows are the data (the records).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MySQL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6" y="1537154"/>
            <a:ext cx="11366107" cy="5415189"/>
          </a:xfrm>
        </p:spPr>
      </p:pic>
    </p:spTree>
    <p:extLst>
      <p:ext uri="{BB962C8B-B14F-4D97-AF65-F5344CB8AC3E}">
        <p14:creationId xmlns:p14="http://schemas.microsoft.com/office/powerpoint/2010/main" val="298757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93" y="1347788"/>
            <a:ext cx="8941207" cy="5717816"/>
          </a:xfrm>
        </p:spPr>
      </p:pic>
    </p:spTree>
    <p:extLst>
      <p:ext uri="{BB962C8B-B14F-4D97-AF65-F5344CB8AC3E}">
        <p14:creationId xmlns:p14="http://schemas.microsoft.com/office/powerpoint/2010/main" val="28525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38" y="1453243"/>
            <a:ext cx="9394847" cy="5404757"/>
          </a:xfrm>
        </p:spPr>
      </p:pic>
    </p:spTree>
    <p:extLst>
      <p:ext uri="{BB962C8B-B14F-4D97-AF65-F5344CB8AC3E}">
        <p14:creationId xmlns:p14="http://schemas.microsoft.com/office/powerpoint/2010/main" val="251894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Administration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21" y="1690688"/>
            <a:ext cx="8224157" cy="5207614"/>
          </a:xfrm>
        </p:spPr>
      </p:pic>
    </p:spTree>
    <p:extLst>
      <p:ext uri="{BB962C8B-B14F-4D97-AF65-F5344CB8AC3E}">
        <p14:creationId xmlns:p14="http://schemas.microsoft.com/office/powerpoint/2010/main" val="158943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Create a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6872"/>
            <a:ext cx="12358990" cy="4465183"/>
          </a:xfrm>
        </p:spPr>
      </p:pic>
    </p:spTree>
    <p:extLst>
      <p:ext uri="{BB962C8B-B14F-4D97-AF65-F5344CB8AC3E}">
        <p14:creationId xmlns:p14="http://schemas.microsoft.com/office/powerpoint/2010/main" val="350098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are going to create a table named profiles to store the user/clients information.</a:t>
            </a:r>
          </a:p>
          <a:p>
            <a:r>
              <a:rPr lang="en-US" dirty="0"/>
              <a:t>You may create users/clients/customers/profiles table in your final project.</a:t>
            </a:r>
          </a:p>
          <a:p>
            <a:r>
              <a:rPr lang="en-US" dirty="0"/>
              <a:t>The table will have the following fields.</a:t>
            </a:r>
          </a:p>
          <a:p>
            <a:r>
              <a:rPr lang="en-US" dirty="0"/>
              <a:t>id as </a:t>
            </a:r>
            <a:r>
              <a:rPr lang="en-US" b="1" dirty="0"/>
              <a:t>integer</a:t>
            </a:r>
            <a:r>
              <a:rPr lang="en-US" dirty="0"/>
              <a:t> number , it is a </a:t>
            </a:r>
            <a:r>
              <a:rPr lang="en-US" b="1" dirty="0"/>
              <a:t>primary key </a:t>
            </a:r>
            <a:r>
              <a:rPr lang="en-US" dirty="0"/>
              <a:t>, it means that it has a unique and a mandatory( NOT NULL) value.</a:t>
            </a:r>
          </a:p>
          <a:p>
            <a:r>
              <a:rPr lang="en-US" dirty="0" err="1"/>
              <a:t>Fname</a:t>
            </a:r>
            <a:r>
              <a:rPr lang="en-US" dirty="0"/>
              <a:t>, and </a:t>
            </a:r>
            <a:r>
              <a:rPr lang="en-US" dirty="0" err="1"/>
              <a:t>lname</a:t>
            </a:r>
            <a:r>
              <a:rPr lang="en-US" dirty="0"/>
              <a:t> fields has the type </a:t>
            </a:r>
            <a:r>
              <a:rPr lang="en-US" b="1" dirty="0"/>
              <a:t>varchar</a:t>
            </a:r>
            <a:r>
              <a:rPr lang="en-US" dirty="0"/>
              <a:t> with length of 30.</a:t>
            </a:r>
          </a:p>
          <a:p>
            <a:r>
              <a:rPr lang="en-US" dirty="0"/>
              <a:t>DOB to store the date of birth, </a:t>
            </a:r>
            <a:r>
              <a:rPr lang="en-US" b="1" dirty="0"/>
              <a:t>date</a:t>
            </a:r>
            <a:r>
              <a:rPr lang="en-US" dirty="0"/>
              <a:t> type</a:t>
            </a:r>
          </a:p>
          <a:p>
            <a:r>
              <a:rPr lang="en-US" dirty="0" err="1"/>
              <a:t>Created_date</a:t>
            </a:r>
            <a:r>
              <a:rPr lang="en-US" dirty="0"/>
              <a:t> the creation </a:t>
            </a:r>
            <a:r>
              <a:rPr lang="en-US" b="1" dirty="0"/>
              <a:t>time-stamp</a:t>
            </a:r>
            <a:r>
              <a:rPr lang="en-US" dirty="0"/>
              <a:t>, default the creating timestamp.</a:t>
            </a:r>
          </a:p>
        </p:txBody>
      </p:sp>
    </p:spTree>
    <p:extLst>
      <p:ext uri="{BB962C8B-B14F-4D97-AF65-F5344CB8AC3E}">
        <p14:creationId xmlns:p14="http://schemas.microsoft.com/office/powerpoint/2010/main" val="309057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“Profiles”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3" y="1821317"/>
            <a:ext cx="11496594" cy="4759098"/>
          </a:xfrm>
        </p:spPr>
      </p:pic>
    </p:spTree>
    <p:extLst>
      <p:ext uri="{BB962C8B-B14F-4D97-AF65-F5344CB8AC3E}">
        <p14:creationId xmlns:p14="http://schemas.microsoft.com/office/powerpoint/2010/main" val="307645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8678</TotalTime>
  <Words>151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Managing MySQL database</vt:lpstr>
      <vt:lpstr>Database</vt:lpstr>
      <vt:lpstr>Accessing MySQL</vt:lpstr>
      <vt:lpstr>Creating Database</vt:lpstr>
      <vt:lpstr>PowerPoint Presentation</vt:lpstr>
      <vt:lpstr>MySQL Administration</vt:lpstr>
      <vt:lpstr> Create a Table</vt:lpstr>
      <vt:lpstr>Profiles Table</vt:lpstr>
      <vt:lpstr>Create “Profiles” table</vt:lpstr>
      <vt:lpstr>Insert a record in “Profiles” table</vt:lpstr>
      <vt:lpstr>Query the records – find them</vt:lpstr>
      <vt:lpstr>Query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232</cp:revision>
  <cp:lastPrinted>2016-12-28T03:32:12Z</cp:lastPrinted>
  <dcterms:created xsi:type="dcterms:W3CDTF">2016-11-04T01:26:14Z</dcterms:created>
  <dcterms:modified xsi:type="dcterms:W3CDTF">2017-01-15T05:20:13Z</dcterms:modified>
</cp:coreProperties>
</file>