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30" r:id="rId3"/>
    <p:sldId id="349" r:id="rId4"/>
    <p:sldId id="348" r:id="rId5"/>
    <p:sldId id="332" r:id="rId6"/>
    <p:sldId id="333" r:id="rId7"/>
    <p:sldId id="334" r:id="rId8"/>
    <p:sldId id="335" r:id="rId9"/>
    <p:sldId id="336" r:id="rId10"/>
    <p:sldId id="337" r:id="rId11"/>
    <p:sldId id="343" r:id="rId12"/>
    <p:sldId id="344" r:id="rId13"/>
    <p:sldId id="345" r:id="rId14"/>
    <p:sldId id="346" r:id="rId15"/>
    <p:sldId id="347" r:id="rId16"/>
    <p:sldId id="331" r:id="rId17"/>
    <p:sldId id="338" r:id="rId18"/>
    <p:sldId id="339" r:id="rId19"/>
    <p:sldId id="340" r:id="rId20"/>
    <p:sldId id="34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04AC-0AF1-40F2-A432-3AD7040E74D7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44B1-5F77-4E82-91BF-1C03ADAB4DCC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0DA-F1FB-44C6-896C-BE741599E36E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893-EA14-4E59-BA3F-582A45BF0A61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6296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1D8-B528-45CD-9F03-C760DE856E99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F556-C4F9-42CE-B2AD-80820935FF9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71A-FBC2-4653-8F92-12C92D75210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92B-EB1E-43F1-AEA3-78948B189B1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A184-BAE0-403C-9E23-8E2B2F2D8854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465F-A174-444E-8C2E-39B33463BECD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FE4-ABF7-4D4B-93FD-3381000CF3DF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B81D-E450-4CC0-92B8-1249C24A35FC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C13556SU4O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ZXGET5TY4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OW1A618CL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Web Design</a:t>
            </a:r>
            <a:br>
              <a:rPr lang="en-US" dirty="0"/>
            </a:b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//implementing function </a:t>
            </a:r>
            <a:r>
              <a:rPr lang="en-US" dirty="0" err="1">
                <a:solidFill>
                  <a:srgbClr val="FF0000"/>
                </a:solidFill>
              </a:rPr>
              <a:t>addValues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addValues</a:t>
            </a:r>
            <a:r>
              <a:rPr lang="en-US" dirty="0">
                <a:solidFill>
                  <a:srgbClr val="FF0000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4191000" y="2590800"/>
            <a:ext cx="2514600" cy="5334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31035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//implementing function </a:t>
            </a:r>
            <a:r>
              <a:rPr lang="en-US" dirty="0" err="1"/>
              <a:t>addValues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addValues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x; // declare variable x to hold the value of </a:t>
            </a:r>
            <a:r>
              <a:rPr lang="en-US" dirty="0" err="1">
                <a:solidFill>
                  <a:srgbClr val="FF0000"/>
                </a:solidFill>
              </a:rPr>
              <a:t>xval</a:t>
            </a:r>
            <a:r>
              <a:rPr lang="en-US" dirty="0">
                <a:solidFill>
                  <a:srgbClr val="FF0000"/>
                </a:solidFill>
              </a:rPr>
              <a:t> text box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y; // declare variable y to hold the value of </a:t>
            </a:r>
            <a:r>
              <a:rPr lang="en-US" dirty="0" err="1">
                <a:solidFill>
                  <a:srgbClr val="FF0000"/>
                </a:solidFill>
              </a:rPr>
              <a:t>yval</a:t>
            </a:r>
            <a:r>
              <a:rPr lang="en-US" dirty="0">
                <a:solidFill>
                  <a:srgbClr val="FF0000"/>
                </a:solidFill>
              </a:rPr>
              <a:t> text box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//implementing function </a:t>
            </a:r>
            <a:r>
              <a:rPr lang="en-US" dirty="0" err="1"/>
              <a:t>addValues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 implementing function </a:t>
            </a:r>
            <a:r>
              <a:rPr lang="en-US" dirty="0" err="1"/>
              <a:t>addValues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addValues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xval</a:t>
            </a:r>
            <a:r>
              <a:rPr lang="en-US" dirty="0">
                <a:solidFill>
                  <a:srgbClr val="FF0000"/>
                </a:solidFill>
              </a:rPr>
              <a:t>').value;  // to get the value from </a:t>
            </a:r>
            <a:r>
              <a:rPr lang="en-US" dirty="0" err="1">
                <a:solidFill>
                  <a:srgbClr val="FF0000"/>
                </a:solidFill>
              </a:rPr>
              <a:t>xval</a:t>
            </a:r>
            <a:r>
              <a:rPr lang="en-US" dirty="0">
                <a:solidFill>
                  <a:srgbClr val="FF0000"/>
                </a:solidFill>
              </a:rPr>
              <a:t> text box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yval</a:t>
            </a:r>
            <a:r>
              <a:rPr lang="en-US" dirty="0">
                <a:solidFill>
                  <a:srgbClr val="FF0000"/>
                </a:solidFill>
              </a:rPr>
              <a:t>').value;  // to get the value from </a:t>
            </a:r>
            <a:r>
              <a:rPr lang="en-US" dirty="0" err="1">
                <a:solidFill>
                  <a:srgbClr val="FF0000"/>
                </a:solidFill>
              </a:rPr>
              <a:t>yval</a:t>
            </a:r>
            <a:r>
              <a:rPr lang="en-US" dirty="0">
                <a:solidFill>
                  <a:srgbClr val="FF0000"/>
                </a:solidFill>
              </a:rPr>
              <a:t> text box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//implementing function </a:t>
            </a:r>
            <a:r>
              <a:rPr lang="en-US" dirty="0" err="1"/>
              <a:t>addValues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 implementing function </a:t>
            </a:r>
            <a:r>
              <a:rPr lang="en-US" dirty="0" err="1"/>
              <a:t>addValues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addValues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xval</a:t>
            </a:r>
            <a:r>
              <a:rPr lang="en-US" dirty="0"/>
              <a:t>').value;  // to get the value from </a:t>
            </a:r>
            <a:r>
              <a:rPr lang="en-US" dirty="0" err="1"/>
              <a:t>xval</a:t>
            </a:r>
            <a:r>
              <a:rPr lang="en-US" dirty="0"/>
              <a:t> text box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yval</a:t>
            </a:r>
            <a:r>
              <a:rPr lang="en-US" dirty="0"/>
              <a:t>').value;  // to get the value from </a:t>
            </a:r>
            <a:r>
              <a:rPr lang="en-US" dirty="0" err="1"/>
              <a:t>yval</a:t>
            </a:r>
            <a:r>
              <a:rPr lang="en-US" dirty="0"/>
              <a:t> text box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result = x + y; // declare result variable to do x + 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3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//implementing function </a:t>
            </a:r>
            <a:r>
              <a:rPr lang="en-US" dirty="0" err="1"/>
              <a:t>addValues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 implementing function </a:t>
            </a:r>
            <a:r>
              <a:rPr lang="en-US" dirty="0" err="1"/>
              <a:t>addValues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addValues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xval</a:t>
            </a:r>
            <a:r>
              <a:rPr lang="en-US" dirty="0"/>
              <a:t>').value;  // to get the value from </a:t>
            </a:r>
            <a:r>
              <a:rPr lang="en-US" dirty="0" err="1"/>
              <a:t>xval</a:t>
            </a:r>
            <a:r>
              <a:rPr lang="en-US" dirty="0"/>
              <a:t> text box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yval</a:t>
            </a:r>
            <a:r>
              <a:rPr lang="en-US" dirty="0"/>
              <a:t>').value;  // to get the value from </a:t>
            </a:r>
            <a:r>
              <a:rPr lang="en-US" dirty="0" err="1"/>
              <a:t>yval</a:t>
            </a:r>
            <a:r>
              <a:rPr lang="en-US" dirty="0"/>
              <a:t> text box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x + y; // declare result variable to do x + 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('result').value= result;// we assign result into result textbox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&lt;/head&gt;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1417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2531" y="1647825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Oo</a:t>
            </a:r>
            <a:r>
              <a:rPr lang="en-US" dirty="0">
                <a:solidFill>
                  <a:srgbClr val="002060"/>
                </a:solidFill>
              </a:rPr>
              <a:t>, it is working But..</a:t>
            </a:r>
          </a:p>
          <a:p>
            <a:r>
              <a:rPr lang="en-US" dirty="0">
                <a:solidFill>
                  <a:srgbClr val="002060"/>
                </a:solidFill>
              </a:rPr>
              <a:t>If you input 5 for x, 6 for y </a:t>
            </a:r>
          </a:p>
          <a:p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result 56</a:t>
            </a:r>
          </a:p>
          <a:p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It is concatenating, Not Adding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8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//implementing function </a:t>
            </a:r>
            <a:r>
              <a:rPr lang="en-US" dirty="0" err="1"/>
              <a:t>addValues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 implementing function </a:t>
            </a:r>
            <a:r>
              <a:rPr lang="en-US" dirty="0" err="1"/>
              <a:t>addValues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addValues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xval</a:t>
            </a:r>
            <a:r>
              <a:rPr lang="en-US" dirty="0"/>
              <a:t>').value;  // to get the value from </a:t>
            </a:r>
            <a:r>
              <a:rPr lang="en-US" dirty="0" err="1"/>
              <a:t>xval</a:t>
            </a:r>
            <a:r>
              <a:rPr lang="en-US" dirty="0"/>
              <a:t> text box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yval</a:t>
            </a:r>
            <a:r>
              <a:rPr lang="en-US" dirty="0"/>
              <a:t>').value;  // to get the value from </a:t>
            </a:r>
            <a:r>
              <a:rPr lang="en-US" dirty="0" err="1"/>
              <a:t>yval</a:t>
            </a:r>
            <a:r>
              <a:rPr lang="en-US" dirty="0"/>
              <a:t> text box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+ </a:t>
            </a:r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y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 // declare result variable to do x + y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('result').value= result;// we assign result into result textbox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&lt;/head&gt; </a:t>
            </a:r>
          </a:p>
          <a:p>
            <a:pPr marL="0" indent="0">
              <a:buNone/>
            </a:pPr>
            <a:r>
              <a:rPr lang="en-US" dirty="0"/>
              <a:t>The full code </a:t>
            </a:r>
            <a:r>
              <a:rPr lang="en-US" dirty="0">
                <a:hlinkClick r:id="rId2"/>
              </a:rPr>
              <a:t>http://www.w3schools.com/code/tryit.asp?filename=FC13556SU4OY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1417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717396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solve </a:t>
            </a:r>
            <a:r>
              <a:rPr lang="en-US">
                <a:solidFill>
                  <a:srgbClr val="002060"/>
                </a:solidFill>
              </a:rPr>
              <a:t>the concatenation problem </a:t>
            </a:r>
            <a:r>
              <a:rPr lang="en-US" dirty="0">
                <a:solidFill>
                  <a:srgbClr val="002060"/>
                </a:solidFill>
              </a:rPr>
              <a:t>we need to convert the value of x and y from string to integer, to do so we use </a:t>
            </a:r>
            <a:r>
              <a:rPr lang="en-US" dirty="0" err="1">
                <a:solidFill>
                  <a:srgbClr val="002060"/>
                </a:solidFill>
              </a:rPr>
              <a:t>parseInt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0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Calling JavaScript code direct within html events. ( not recommended for readability)</a:t>
            </a:r>
          </a:p>
          <a:p>
            <a:pPr marL="400050" lvl="1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b="1" dirty="0"/>
              <a:t>alert('Hello world')</a:t>
            </a:r>
            <a:r>
              <a:rPr lang="en-US" dirty="0"/>
              <a:t>"&gt;Say Hello&lt;/button&gt;</a:t>
            </a:r>
          </a:p>
          <a:p>
            <a:pPr marL="400050" lvl="1" indent="0">
              <a:buNone/>
            </a:pPr>
            <a:r>
              <a:rPr lang="en-US" dirty="0"/>
              <a:t>Try it</a:t>
            </a:r>
          </a:p>
          <a:p>
            <a:pPr marL="400050" lvl="1" indent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http://www.w3schools.com/code/tryit.asp?filename=FBZXGET5TY4O</a:t>
            </a:r>
            <a:endParaRPr lang="en-US" dirty="0"/>
          </a:p>
          <a:p>
            <a:r>
              <a:rPr lang="en-US" dirty="0"/>
              <a:t>JavaScript code ( functions) can be written: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(internally in the HTML file, within the &lt;script&gt; &lt;/script &gt; see lightbulb example.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 separate file but refer it within the &lt;script&gt; ..&lt;/script&gt; tag.  See </a:t>
            </a:r>
            <a:r>
              <a:rPr lang="en-US" dirty="0" err="1"/>
              <a:t>Sayhi</a:t>
            </a:r>
            <a:r>
              <a:rPr lang="en-US" dirty="0"/>
              <a:t>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Lightbulb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1954"/>
            <a:ext cx="58674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&lt;script&gt; // start the JavaScript code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switchlight</a:t>
            </a:r>
            <a:r>
              <a:rPr lang="en-US" dirty="0"/>
              <a:t>(flag) // No porotype for parameters </a:t>
            </a:r>
          </a:p>
          <a:p>
            <a:pPr marL="0" indent="0">
              <a:buNone/>
            </a:pPr>
            <a:r>
              <a:rPr lang="en-US" dirty="0"/>
              <a:t>{                                             </a:t>
            </a:r>
          </a:p>
          <a:p>
            <a:pPr marL="0" indent="0">
              <a:buNone/>
            </a:pPr>
            <a:r>
              <a:rPr lang="en-US" dirty="0"/>
              <a:t>if (flag=='on')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='pic_bulbon.gif'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='pic_bulboff.gif'</a:t>
            </a:r>
          </a:p>
          <a:p>
            <a:pPr marL="0" indent="0">
              <a:buNone/>
            </a:pPr>
            <a:r>
              <a:rPr lang="en-US" dirty="0"/>
              <a:t>}  </a:t>
            </a:r>
            <a:r>
              <a:rPr lang="en-US" dirty="0">
                <a:solidFill>
                  <a:srgbClr val="FF0000"/>
                </a:solidFill>
              </a:rPr>
              <a:t>//end of JavaScript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&lt;h1&gt;What Can JavaScript Do?&lt;/h1&gt;</a:t>
            </a:r>
          </a:p>
          <a:p>
            <a:pPr marL="0" indent="0">
              <a:buNone/>
            </a:pPr>
            <a:r>
              <a:rPr lang="en-US" dirty="0"/>
              <a:t>&lt;p&gt;JavaScript can change HTML attributes.&lt;/p&gt;</a:t>
            </a:r>
          </a:p>
          <a:p>
            <a:pPr marL="0" indent="0">
              <a:buNone/>
            </a:pPr>
            <a:r>
              <a:rPr lang="en-US" dirty="0"/>
              <a:t>&lt;p&gt;In this case JavaScript changes the </a:t>
            </a:r>
            <a:r>
              <a:rPr lang="en-US" dirty="0" err="1"/>
              <a:t>src</a:t>
            </a:r>
            <a:r>
              <a:rPr lang="en-US" dirty="0"/>
              <a:t> (source) attribute of an image.&lt;/p&gt;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switchlight</a:t>
            </a:r>
            <a:r>
              <a:rPr lang="en-US" dirty="0"/>
              <a:t>('on')"&gt;Turn on the light&lt;/button&gt;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myImage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="pic_bulboff.gif" style="width:100px"&gt;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switchlight</a:t>
            </a:r>
            <a:r>
              <a:rPr lang="en-US" dirty="0"/>
              <a:t>('off')"&gt;Turn off the light&lt;/button&gt;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220" y="1078741"/>
            <a:ext cx="4676775" cy="346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4430" y="5288903"/>
            <a:ext cx="435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try the code, copy paste@</a:t>
            </a:r>
          </a:p>
          <a:p>
            <a:r>
              <a:rPr lang="en-US" dirty="0">
                <a:solidFill>
                  <a:srgbClr val="FF0000"/>
                </a:solidFill>
              </a:rPr>
              <a:t>http://www.w3schools.com/js/tryit.asp?filename=tryjs_intro_lightbulb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2819400" y="4038600"/>
            <a:ext cx="1676400" cy="2941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2500"/>
              <a:gd name="adj6" fmla="val -102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3048000" y="5943600"/>
            <a:ext cx="1219200" cy="459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2663"/>
              <a:gd name="adj6" fmla="val -81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JS function</a:t>
            </a:r>
          </a:p>
        </p:txBody>
      </p:sp>
    </p:spTree>
    <p:extLst>
      <p:ext uri="{BB962C8B-B14F-4D97-AF65-F5344CB8AC3E}">
        <p14:creationId xmlns:p14="http://schemas.microsoft.com/office/powerpoint/2010/main" val="54079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1061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Create a file and name it sayhi.html with the following: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="sayhi.js"&gt;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sayhi</a:t>
            </a:r>
            <a:r>
              <a:rPr lang="en-US" dirty="0"/>
              <a:t>()"&gt;  Say Hi &lt;/button&gt; 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4339" y="1600200"/>
            <a:ext cx="41810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In the same folder, Create a file and name it sayhi.js with the following: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alert(" Hi");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Run the Sayhi.html in any browser. </a:t>
            </a:r>
          </a:p>
          <a:p>
            <a:pPr marL="0" indent="0">
              <a:buNone/>
            </a:pPr>
            <a:r>
              <a:rPr lang="en-US" dirty="0"/>
              <a:t>* You can use notepad to create the 2 </a:t>
            </a:r>
            <a:r>
              <a:rPr lang="en-US" dirty="0" err="1"/>
              <a:t>files,e.g</a:t>
            </a:r>
            <a:r>
              <a:rPr lang="en-US" dirty="0"/>
              <a:t>. </a:t>
            </a:r>
            <a:r>
              <a:rPr lang="en-US" dirty="0" err="1"/>
              <a:t>saveas</a:t>
            </a:r>
            <a:r>
              <a:rPr lang="en-US" dirty="0"/>
              <a:t>  name: Sayhi.html, save type as: all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2867439" y="2667000"/>
            <a:ext cx="1866900" cy="685800"/>
          </a:xfrm>
          <a:prstGeom prst="borderCallout2">
            <a:avLst>
              <a:gd name="adj1" fmla="val 18750"/>
              <a:gd name="adj2" fmla="val -8333"/>
              <a:gd name="adj3" fmla="val 22615"/>
              <a:gd name="adj4" fmla="val -12408"/>
              <a:gd name="adj5" fmla="val 121344"/>
              <a:gd name="adj6" fmla="val -2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 to the separate </a:t>
            </a:r>
            <a:r>
              <a:rPr lang="en-US" sz="1400" dirty="0" err="1"/>
              <a:t>js</a:t>
            </a:r>
            <a:r>
              <a:rPr lang="en-US" sz="1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78849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http://www.w3schools.com/code/tryit.asp?filename=FBOW1A618CLU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5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scripting language most often used with HTML forms.</a:t>
            </a:r>
          </a:p>
          <a:p>
            <a:r>
              <a:rPr lang="en-US" dirty="0"/>
              <a:t> Created by Netscape browser in 1995.</a:t>
            </a:r>
          </a:p>
          <a:p>
            <a:r>
              <a:rPr lang="en-US" dirty="0"/>
              <a:t>A client-side scripting language.</a:t>
            </a:r>
          </a:p>
          <a:p>
            <a:r>
              <a:rPr lang="en-US" dirty="0"/>
              <a:t> it is usually written in the &lt;script&gt; &lt;/script&gt;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</a:t>
            </a:r>
            <a:endParaRPr lang="en-US" dirty="0"/>
          </a:p>
          <a:p>
            <a:r>
              <a:rPr lang="en-US" dirty="0"/>
              <a:t>https://www.tutorialspoint.com/javascript/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highly recommended to package the functions with similar business in the same file.  E.g. hr.js, payrole.js, validation.js</a:t>
            </a:r>
          </a:p>
          <a:p>
            <a:r>
              <a:rPr lang="en-US" dirty="0"/>
              <a:t>It is better to have all the JavaScript file in one folder named JavaScript or JS.</a:t>
            </a:r>
          </a:p>
          <a:p>
            <a:r>
              <a:rPr lang="en-US" dirty="0"/>
              <a:t>This way JS files can be </a:t>
            </a:r>
            <a:r>
              <a:rPr lang="en-US" b="1" dirty="0"/>
              <a:t>re-usable</a:t>
            </a:r>
            <a:r>
              <a:rPr lang="en-US" dirty="0"/>
              <a:t> and </a:t>
            </a:r>
            <a:r>
              <a:rPr lang="en-US" b="1" dirty="0"/>
              <a:t>easier to maintain</a:t>
            </a:r>
            <a:r>
              <a:rPr lang="en-US" dirty="0"/>
              <a:t> in case of business updates/changes.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change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change the content of HTML elements</a:t>
            </a:r>
          </a:p>
          <a:p>
            <a:r>
              <a:rPr lang="en-US" sz="2800" dirty="0" err="1"/>
              <a:t>document.getElementById</a:t>
            </a:r>
            <a:r>
              <a:rPr lang="en-US" sz="2800" dirty="0"/>
              <a:t>('</a:t>
            </a:r>
            <a:r>
              <a:rPr lang="en-US" sz="2800" dirty="0" err="1"/>
              <a:t>SomeElementID</a:t>
            </a:r>
            <a:r>
              <a:rPr lang="en-US" sz="2800" dirty="0"/>
              <a:t>').value</a:t>
            </a:r>
          </a:p>
          <a:p>
            <a:r>
              <a:rPr lang="en-US" sz="2800" dirty="0" err="1"/>
              <a:t>document.getElementById</a:t>
            </a:r>
            <a:r>
              <a:rPr lang="en-US" sz="2800" dirty="0"/>
              <a:t>(‘</a:t>
            </a:r>
            <a:r>
              <a:rPr lang="en-US" sz="2800" dirty="0" err="1"/>
              <a:t>someimgElement</a:t>
            </a:r>
            <a:r>
              <a:rPr lang="en-US" sz="2800" dirty="0"/>
              <a:t>').</a:t>
            </a:r>
            <a:r>
              <a:rPr lang="en-US" sz="2800" dirty="0" err="1"/>
              <a:t>src</a:t>
            </a:r>
            <a:endParaRPr lang="en-US" sz="2800" dirty="0"/>
          </a:p>
          <a:p>
            <a:r>
              <a:rPr lang="en-US" dirty="0"/>
              <a:t>We will see in the following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&lt;title&gt;Page Title&lt;/title&gt;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&lt;!-- create 3 text boxes, for x , y, and result --&gt;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&lt;input type="text" id="</a:t>
            </a:r>
            <a:r>
              <a:rPr lang="en-US" dirty="0" err="1">
                <a:solidFill>
                  <a:srgbClr val="FF0000"/>
                </a:solidFill>
              </a:rPr>
              <a:t>xval</a:t>
            </a:r>
            <a:r>
              <a:rPr lang="en-US" dirty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&lt;input type="text" id="</a:t>
            </a:r>
            <a:r>
              <a:rPr lang="en-US" dirty="0" err="1">
                <a:solidFill>
                  <a:srgbClr val="FF0000"/>
                </a:solidFill>
              </a:rPr>
              <a:t>yval</a:t>
            </a:r>
            <a:r>
              <a:rPr lang="en-US" dirty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&lt;input type="text" id="result"&gt;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4572000" y="3124200"/>
            <a:ext cx="2663687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 ,Comment in HTML &lt;!-- …--&gt;</a:t>
            </a:r>
          </a:p>
        </p:txBody>
      </p:sp>
    </p:spTree>
    <p:extLst>
      <p:ext uri="{BB962C8B-B14F-4D97-AF65-F5344CB8AC3E}">
        <p14:creationId xmlns:p14="http://schemas.microsoft.com/office/powerpoint/2010/main" val="63245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&lt;title&gt;Page Title&lt;/title&gt;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&lt;!-- create 3 text boxes, for x , y, and result --&gt;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&lt;!– Add Labels--&gt;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&lt;label for="</a:t>
            </a:r>
            <a:r>
              <a:rPr lang="en-US" dirty="0" err="1">
                <a:solidFill>
                  <a:srgbClr val="FF0000"/>
                </a:solidFill>
              </a:rPr>
              <a:t>xval</a:t>
            </a:r>
            <a:r>
              <a:rPr lang="en-US" dirty="0">
                <a:solidFill>
                  <a:srgbClr val="FF0000"/>
                </a:solidFill>
              </a:rPr>
              <a:t>"&gt; Input X&lt;/label&gt; </a:t>
            </a:r>
            <a:r>
              <a:rPr lang="en-US" dirty="0"/>
              <a:t> &lt;input type="text" id="</a:t>
            </a:r>
            <a:r>
              <a:rPr lang="en-US" dirty="0" err="1"/>
              <a:t>xval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&lt;label for="</a:t>
            </a:r>
            <a:r>
              <a:rPr lang="en-US" dirty="0" err="1">
                <a:solidFill>
                  <a:srgbClr val="FF0000"/>
                </a:solidFill>
              </a:rPr>
              <a:t>yval</a:t>
            </a:r>
            <a:r>
              <a:rPr lang="en-US" dirty="0">
                <a:solidFill>
                  <a:srgbClr val="FF0000"/>
                </a:solidFill>
              </a:rPr>
              <a:t>"&gt; Input Y&lt;/label&gt;</a:t>
            </a:r>
            <a:r>
              <a:rPr lang="en-US" dirty="0"/>
              <a:t>&lt;input type="text" id="</a:t>
            </a:r>
            <a:r>
              <a:rPr lang="en-US" dirty="0" err="1"/>
              <a:t>yval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&lt;label for="result"&gt; Result&lt;/label&gt;</a:t>
            </a:r>
            <a:r>
              <a:rPr lang="en-US" dirty="0"/>
              <a:t>&lt;input type="text" id="result"&gt;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en-US" dirty="0">
                <a:solidFill>
                  <a:srgbClr val="FF0000"/>
                </a:solidFill>
              </a:rPr>
              <a:t>Addition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&lt;!-- create 3 text boxes, for x , y, and result --&gt;</a:t>
            </a:r>
          </a:p>
          <a:p>
            <a:pPr marL="0" indent="0">
              <a:buNone/>
            </a:pPr>
            <a:r>
              <a:rPr lang="en-US" dirty="0"/>
              <a:t>	&lt;!– Add Labels--&gt;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xval</a:t>
            </a:r>
            <a:r>
              <a:rPr lang="en-US" dirty="0"/>
              <a:t>"&gt; Input X&lt;/label&gt;  &lt;input type="text" id="</a:t>
            </a:r>
            <a:r>
              <a:rPr lang="en-US" dirty="0" err="1"/>
              <a:t>xval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yval</a:t>
            </a:r>
            <a:r>
              <a:rPr lang="en-US" dirty="0"/>
              <a:t>"&gt; Input Y&lt;/label&gt;&lt;input type="text" id="</a:t>
            </a:r>
            <a:r>
              <a:rPr lang="en-US" dirty="0" err="1"/>
              <a:t>yval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&lt;label for="result"&gt; Result&lt;/label&gt;&lt;input type="text" id="result"&gt;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4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&lt;!-- create 3 text boxes, for x , y, and result --&gt;</a:t>
            </a:r>
          </a:p>
          <a:p>
            <a:pPr marL="0" indent="0">
              <a:buNone/>
            </a:pPr>
            <a:r>
              <a:rPr lang="en-US" dirty="0"/>
              <a:t>	&lt;!– Add Labels--&gt;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xval</a:t>
            </a:r>
            <a:r>
              <a:rPr lang="en-US" dirty="0"/>
              <a:t>"&gt; Input X&lt;/label&gt;  &lt;input type="text" id="</a:t>
            </a:r>
            <a:r>
              <a:rPr lang="en-US" dirty="0" err="1"/>
              <a:t>xval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yval</a:t>
            </a:r>
            <a:r>
              <a:rPr lang="en-US" dirty="0"/>
              <a:t>"&gt; Input Y&lt;/label&gt;&lt;input type="text" id="</a:t>
            </a:r>
            <a:r>
              <a:rPr lang="en-US" dirty="0" err="1"/>
              <a:t>yval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&lt;label for="result"&gt; Result&lt;/label&gt;&lt;input type="text" id="result"&gt;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&lt;button&gt; Add &lt;/button&gt; &lt;!-- Add button --&gt;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X + Y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&lt;title&gt;Addition&lt;/title&gt;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&lt;!-- create 3 text boxes, for x , y, and result --&gt;</a:t>
            </a:r>
          </a:p>
          <a:p>
            <a:pPr marL="0" indent="0">
              <a:buNone/>
            </a:pPr>
            <a:r>
              <a:rPr lang="en-US" dirty="0"/>
              <a:t>	&lt;!– Add Labels--&gt;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xval</a:t>
            </a:r>
            <a:r>
              <a:rPr lang="en-US" dirty="0"/>
              <a:t>"&gt; Input X&lt;/label&gt;  &lt;input type="text" id="</a:t>
            </a:r>
            <a:r>
              <a:rPr lang="en-US" dirty="0" err="1"/>
              <a:t>xval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&lt;label for="</a:t>
            </a:r>
            <a:r>
              <a:rPr lang="en-US" dirty="0" err="1"/>
              <a:t>yval</a:t>
            </a:r>
            <a:r>
              <a:rPr lang="en-US" dirty="0"/>
              <a:t>"&gt; Input Y&lt;/label&gt;&lt;input type="text" id="</a:t>
            </a:r>
            <a:r>
              <a:rPr lang="en-US" dirty="0" err="1"/>
              <a:t>yval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&lt;label for="result"&gt; Result&lt;/label&gt;&lt;input type="text" id="result"&gt;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 </a:t>
            </a:r>
            <a:r>
              <a:rPr lang="en-US" dirty="0" err="1"/>
              <a:t>addValues</a:t>
            </a:r>
            <a:r>
              <a:rPr lang="en-US" dirty="0"/>
              <a:t>()"&gt; Add &lt;/button&gt; &lt;!-- Add button</a:t>
            </a:r>
            <a:r>
              <a:rPr lang="en-US" dirty="0">
                <a:solidFill>
                  <a:srgbClr val="FF0000"/>
                </a:solidFill>
              </a:rPr>
              <a:t>, function </a:t>
            </a:r>
            <a:r>
              <a:rPr lang="en-US" dirty="0" err="1">
                <a:solidFill>
                  <a:srgbClr val="FF0000"/>
                </a:solidFill>
              </a:rPr>
              <a:t>AddValues</a:t>
            </a:r>
            <a:r>
              <a:rPr lang="en-US" dirty="0">
                <a:solidFill>
                  <a:srgbClr val="FF0000"/>
                </a:solidFill>
              </a:rPr>
              <a:t> on click button event</a:t>
            </a:r>
            <a:r>
              <a:rPr lang="en-US" dirty="0"/>
              <a:t>--&gt;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1542</TotalTime>
  <Words>1221</Words>
  <Application>Microsoft Office PowerPoint</Application>
  <PresentationFormat>On-screen Show (4:3)</PresentationFormat>
  <Paragraphs>276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Principles of Web Design 6th Edition</vt:lpstr>
      <vt:lpstr>JavaScript</vt:lpstr>
      <vt:lpstr>JavaScript</vt:lpstr>
      <vt:lpstr>JavaScript can change HTML</vt:lpstr>
      <vt:lpstr>Addition X + Y - HTML</vt:lpstr>
      <vt:lpstr>Addition X + Y - HTML</vt:lpstr>
      <vt:lpstr>Addition X + Y - HTML</vt:lpstr>
      <vt:lpstr>Addition X + Y - HTML</vt:lpstr>
      <vt:lpstr>Addition X + Y - JavaScript</vt:lpstr>
      <vt:lpstr>Addition X + Y - JavaScript</vt:lpstr>
      <vt:lpstr>Addition X + Y - JavaScript</vt:lpstr>
      <vt:lpstr>Addition X + Y - JavaScript</vt:lpstr>
      <vt:lpstr>Addition X + Y - JavaScript</vt:lpstr>
      <vt:lpstr>Addition X + Y - JavaScript</vt:lpstr>
      <vt:lpstr>Addition X + Y - JavaScript</vt:lpstr>
      <vt:lpstr>Calling JavaScript</vt:lpstr>
      <vt:lpstr>Lightbulb Example</vt:lpstr>
      <vt:lpstr>Sayhi</vt:lpstr>
      <vt:lpstr>Examples</vt:lpstr>
      <vt:lpstr>References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149</cp:revision>
  <dcterms:created xsi:type="dcterms:W3CDTF">2014-07-02T16:28:28Z</dcterms:created>
  <dcterms:modified xsi:type="dcterms:W3CDTF">2017-01-22T21:26:12Z</dcterms:modified>
</cp:coreProperties>
</file>