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54" r:id="rId3"/>
    <p:sldId id="355" r:id="rId4"/>
    <p:sldId id="350" r:id="rId5"/>
    <p:sldId id="351" r:id="rId6"/>
    <p:sldId id="352" r:id="rId7"/>
    <p:sldId id="356" r:id="rId8"/>
    <p:sldId id="357" r:id="rId9"/>
    <p:sldId id="358" r:id="rId10"/>
    <p:sldId id="359" r:id="rId11"/>
    <p:sldId id="34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49EA-5284-47CA-AF8C-56C63AAAD670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0D960-6F80-439F-869A-A7E4B4BB7E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04AC-0AF1-40F2-A432-3AD7040E74D7}" type="datetime1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44B1-5F77-4E82-91BF-1C03ADAB4DCC}" type="datetime1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0DA-F1FB-44C6-896C-BE741599E36E}" type="datetime1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893-EA14-4E59-BA3F-582A45BF0A61}" type="datetime1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6296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D8D848B-A7D8-4A46-B01D-3F3F74D024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B1D8-B528-45CD-9F03-C760DE856E99}" type="datetime1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F556-C4F9-42CE-B2AD-80820935FF92}" type="datetime1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71A-FBC2-4653-8F92-12C92D752102}" type="datetime1">
              <a:rPr lang="en-US" smtClean="0"/>
              <a:pPr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092B-EB1E-43F1-AEA3-78948B189B12}" type="datetime1">
              <a:rPr lang="en-US" smtClean="0"/>
              <a:pPr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A184-BAE0-403C-9E23-8E2B2F2D8854}" type="datetime1">
              <a:rPr lang="en-US" smtClean="0"/>
              <a:pPr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465F-A174-444E-8C2E-39B33463BECD}" type="datetime1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BFE4-ABF7-4D4B-93FD-3381000CF3DF}" type="datetime1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B81D-E450-4CC0-92B8-1249C24A35FC}" type="datetime1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tryit.asp?filename=try_dom_option_settext" TargetMode="External"/><Relationship Id="rId2" Type="http://schemas.openxmlformats.org/officeDocument/2006/relationships/hyperlink" Target="http://www.w3schools.com/jquery/tryit.asp?filename=tryjquery_dom_addclas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script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device.io/devic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comparisons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tryit.asp?filename=tryjs_ifth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tryit.asp?filename=tryjs_ifthenel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tryit.asp?filename=tryjs_elsei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ode/tryit.asp?filename=FC818BZ4APBW" TargetMode="External"/><Relationship Id="rId2" Type="http://schemas.openxmlformats.org/officeDocument/2006/relationships/hyperlink" Target="http://mydevice.io/devic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ode/tryit.asp?filename=FC81TMVKZFH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5209"/>
            <a:ext cx="8534400" cy="662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Web Design</a:t>
            </a:r>
            <a:br>
              <a:rPr lang="en-US" dirty="0"/>
            </a:br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953000"/>
            <a:ext cx="6400800" cy="1752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JavaScript2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Changing CSS class using JavaScript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http://www.w3schools.com/jquery/tryit.asp?filename=tryjquery_dom_addclass</a:t>
            </a:r>
            <a:endParaRPr lang="en-US" dirty="0"/>
          </a:p>
          <a:p>
            <a:r>
              <a:rPr lang="en-US" b="1" dirty="0"/>
              <a:t>Change the text of the selected option</a:t>
            </a:r>
          </a:p>
          <a:p>
            <a:r>
              <a:rPr lang="en-US" dirty="0">
                <a:hlinkClick r:id="rId3"/>
              </a:rPr>
              <a:t>http://www.w3schools.com/js/tryit.asp?filename=try_dom_option_settext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8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http://www.w3schools.com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https://www.tutorialspoint.com/javascript/</a:t>
            </a:r>
            <a:endParaRPr lang="en-US" dirty="0"/>
          </a:p>
          <a:p>
            <a:r>
              <a:rPr lang="en-US" dirty="0">
                <a:hlinkClick r:id="rId4"/>
              </a:rPr>
              <a:t>http://mydevice.io/devices/</a:t>
            </a:r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1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JavaScript datatype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data type can have any number</a:t>
            </a:r>
          </a:p>
          <a:p>
            <a:r>
              <a:rPr lang="en-US" dirty="0"/>
              <a:t>Boolean data type can only have 2 values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false</a:t>
            </a:r>
          </a:p>
          <a:p>
            <a:r>
              <a:rPr lang="da-DK" dirty="0"/>
              <a:t>var rain = true;</a:t>
            </a:r>
            <a:br>
              <a:rPr lang="da-DK" dirty="0"/>
            </a:br>
            <a:r>
              <a:rPr lang="da-DK" dirty="0"/>
              <a:t>var sunny = false;</a:t>
            </a:r>
          </a:p>
          <a:p>
            <a:r>
              <a:rPr lang="da-DK" dirty="0"/>
              <a:t>Functions can return any data  type, boolean is not any exception.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8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returns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Comparisons returns true when the comparison is true, otherwise it returns false</a:t>
            </a:r>
          </a:p>
          <a:p>
            <a:r>
              <a:rPr lang="en-US" dirty="0"/>
              <a:t>Assume the value of x = 5</a:t>
            </a:r>
          </a:p>
          <a:p>
            <a:r>
              <a:rPr lang="en-US" dirty="0"/>
              <a:t>X==5 returns true //== means “is it equal?”</a:t>
            </a:r>
          </a:p>
          <a:p>
            <a:r>
              <a:rPr lang="en-US" dirty="0"/>
              <a:t>X==8 returns false</a:t>
            </a:r>
          </a:p>
          <a:p>
            <a:r>
              <a:rPr lang="en-US" dirty="0"/>
              <a:t>X!=8 returns true //!= means “is it not equal?”</a:t>
            </a:r>
          </a:p>
          <a:p>
            <a:r>
              <a:rPr lang="en-US" dirty="0"/>
              <a:t>For full comparison and logical operators:</a:t>
            </a:r>
          </a:p>
          <a:p>
            <a:r>
              <a:rPr lang="en-US" dirty="0">
                <a:hlinkClick r:id="rId2"/>
              </a:rPr>
              <a:t>http://www.w3schools.com/js/js_comparisons.asp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4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Condition means comparison </a:t>
            </a:r>
            <a:r>
              <a:rPr lang="en-US" dirty="0"/>
              <a:t>here.</a:t>
            </a:r>
          </a:p>
          <a:p>
            <a:r>
              <a:rPr lang="en-US" dirty="0"/>
              <a:t>If statement has the following syntax</a:t>
            </a:r>
          </a:p>
          <a:p>
            <a:r>
              <a:rPr lang="en-US" dirty="0"/>
              <a:t>if (</a:t>
            </a:r>
            <a:r>
              <a:rPr lang="en-US" i="1" dirty="0"/>
              <a:t>condition is true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block of code to be executed if the condition is true</a:t>
            </a:r>
            <a:br>
              <a:rPr lang="en-US" i="1" dirty="0"/>
            </a:br>
            <a:r>
              <a:rPr lang="en-US" dirty="0"/>
              <a:t>}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if (hour &lt; 18) {</a:t>
            </a:r>
            <a:br>
              <a:rPr lang="en-US" dirty="0"/>
            </a:br>
            <a:r>
              <a:rPr lang="en-US" dirty="0"/>
              <a:t>    greeting = "Good day";</a:t>
            </a:r>
            <a:br>
              <a:rPr lang="en-US" dirty="0"/>
            </a:br>
            <a:r>
              <a:rPr lang="en-US" dirty="0"/>
              <a:t>} </a:t>
            </a:r>
            <a:r>
              <a:rPr lang="en-US" dirty="0">
                <a:hlinkClick r:id="rId2"/>
              </a:rPr>
              <a:t>http://www.w3schools.com/js/tryit.asp?filename=tryjs_ifthen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8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else statement has the following syntax</a:t>
            </a:r>
          </a:p>
          <a:p>
            <a:r>
              <a:rPr lang="en-US" dirty="0"/>
              <a:t>if (</a:t>
            </a:r>
            <a:r>
              <a:rPr lang="en-US" i="1" dirty="0"/>
              <a:t>condition is true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block of code to be executed if the condition is true</a:t>
            </a:r>
            <a:br>
              <a:rPr lang="en-US" i="1" dirty="0"/>
            </a:br>
            <a:r>
              <a:rPr lang="en-US" dirty="0"/>
              <a:t>} else { </a:t>
            </a:r>
            <a:br>
              <a:rPr lang="en-US" dirty="0"/>
            </a:br>
            <a:r>
              <a:rPr lang="en-US" i="1" dirty="0"/>
              <a:t>    block of code to be executed if the condition is false</a:t>
            </a:r>
            <a:br>
              <a:rPr lang="en-US" i="1" dirty="0"/>
            </a:br>
            <a:r>
              <a:rPr lang="en-US" dirty="0"/>
              <a:t>}</a:t>
            </a:r>
          </a:p>
          <a:p>
            <a:r>
              <a:rPr lang="en-US" dirty="0"/>
              <a:t>if (hour &lt; 18) {</a:t>
            </a:r>
            <a:br>
              <a:rPr lang="en-US" dirty="0"/>
            </a:br>
            <a:r>
              <a:rPr lang="en-US" dirty="0"/>
              <a:t>    greeting = "Good day";</a:t>
            </a:r>
            <a:br>
              <a:rPr lang="en-US" dirty="0"/>
            </a:br>
            <a:r>
              <a:rPr lang="en-US" dirty="0"/>
              <a:t>} else {</a:t>
            </a:r>
            <a:br>
              <a:rPr lang="en-US" dirty="0"/>
            </a:br>
            <a:r>
              <a:rPr lang="en-US" dirty="0"/>
              <a:t>    greeting = "Good evening";</a:t>
            </a:r>
            <a:br>
              <a:rPr lang="en-US" dirty="0"/>
            </a:br>
            <a:r>
              <a:rPr lang="en-US" dirty="0"/>
              <a:t>} </a:t>
            </a:r>
            <a:r>
              <a:rPr lang="en-US" dirty="0">
                <a:hlinkClick r:id="rId2"/>
              </a:rPr>
              <a:t>http://www.w3schools.com/js/tryit.asp?filename=tryjs_ifthenelse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3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If – if else - else statement has the following syntax</a:t>
            </a:r>
          </a:p>
          <a:p>
            <a:r>
              <a:rPr lang="en-US" dirty="0"/>
              <a:t>if (</a:t>
            </a:r>
            <a:r>
              <a:rPr lang="en-US" i="1" dirty="0"/>
              <a:t>condition1 is true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block of code to be executed if condition1 is true, then skip the rest</a:t>
            </a:r>
            <a:br>
              <a:rPr lang="en-US" i="1" dirty="0"/>
            </a:br>
            <a:r>
              <a:rPr lang="en-US" dirty="0"/>
              <a:t>} else if (</a:t>
            </a:r>
            <a:r>
              <a:rPr lang="en-US" i="1" dirty="0"/>
              <a:t>condition2 is true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block of code to be executed if the condition1 is false and condition2 is true, then skip the else part</a:t>
            </a:r>
            <a:br>
              <a:rPr lang="en-US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i="1" dirty="0"/>
              <a:t>    block of code to be executed if the condition1 is false and condition2 is false</a:t>
            </a:r>
            <a:br>
              <a:rPr lang="en-US" i="1" dirty="0"/>
            </a:br>
            <a:r>
              <a:rPr lang="en-US" dirty="0"/>
              <a:t>}</a:t>
            </a:r>
          </a:p>
          <a:p>
            <a:r>
              <a:rPr lang="en-US" dirty="0"/>
              <a:t>if (time &lt; 10) { //from 0 to 9:59</a:t>
            </a:r>
            <a:br>
              <a:rPr lang="en-US" dirty="0"/>
            </a:br>
            <a:r>
              <a:rPr lang="en-US" dirty="0"/>
              <a:t>    greeting = "Good morning";</a:t>
            </a:r>
            <a:br>
              <a:rPr lang="en-US" dirty="0"/>
            </a:br>
            <a:r>
              <a:rPr lang="en-US" dirty="0"/>
              <a:t>} else if (time &lt; 20) {  //from 10 to 19:59</a:t>
            </a:r>
            <a:br>
              <a:rPr lang="en-US" dirty="0"/>
            </a:br>
            <a:r>
              <a:rPr lang="en-US" dirty="0"/>
              <a:t>    greeting = "Good day";</a:t>
            </a:r>
            <a:br>
              <a:rPr lang="en-US" dirty="0"/>
            </a:br>
            <a:r>
              <a:rPr lang="en-US" dirty="0"/>
              <a:t>} else { //from 20-24</a:t>
            </a:r>
            <a:br>
              <a:rPr lang="en-US" dirty="0"/>
            </a:br>
            <a:r>
              <a:rPr lang="en-US" dirty="0"/>
              <a:t>    greeting = "Good evening";</a:t>
            </a:r>
            <a:br>
              <a:rPr lang="en-US" dirty="0"/>
            </a:br>
            <a:r>
              <a:rPr lang="en-US" dirty="0"/>
              <a:t>} </a:t>
            </a:r>
            <a:r>
              <a:rPr lang="en-US" dirty="0">
                <a:hlinkClick r:id="rId2"/>
              </a:rPr>
              <a:t>http://www.w3schools.com/js/tryit.asp?filename=tryjs_elseif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detecting device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According to </a:t>
            </a:r>
            <a:r>
              <a:rPr lang="en-US" dirty="0">
                <a:hlinkClick r:id="rId2"/>
              </a:rPr>
              <a:t>http://mydevice.io/devices/</a:t>
            </a:r>
            <a:r>
              <a:rPr lang="en-US" dirty="0"/>
              <a:t> the widest phone screen is black berry passport with 504, while widest tablet is Microsoft Surface Pro 3 with 1025 </a:t>
            </a:r>
            <a:r>
              <a:rPr lang="en-US" dirty="0" err="1"/>
              <a:t>css</a:t>
            </a:r>
            <a:r>
              <a:rPr lang="en-US" dirty="0"/>
              <a:t> width. Wider than that most likely to be a laptop or desktop.</a:t>
            </a:r>
          </a:p>
          <a:p>
            <a:r>
              <a:rPr lang="en-US" dirty="0"/>
              <a:t>check your device’s screen width:</a:t>
            </a:r>
          </a:p>
          <a:p>
            <a:pPr marL="0" indent="0">
              <a:buNone/>
            </a:pPr>
            <a:r>
              <a:rPr lang="en-US" dirty="0"/>
              <a:t>        alert(</a:t>
            </a:r>
            <a:r>
              <a:rPr lang="en-US" dirty="0" err="1"/>
              <a:t>screen.width</a:t>
            </a:r>
            <a:r>
              <a:rPr lang="en-US" dirty="0"/>
              <a:t>);</a:t>
            </a:r>
          </a:p>
          <a:p>
            <a:r>
              <a:rPr lang="en-US" dirty="0">
                <a:hlinkClick r:id="rId3"/>
              </a:rPr>
              <a:t>http://www.w3schools.com/code/tryit.asp?filename=FC818BZ4APBW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8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detecting device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example , we will implement </a:t>
            </a:r>
            <a:r>
              <a:rPr lang="en-US" dirty="0" err="1"/>
              <a:t>thefollowing</a:t>
            </a:r>
            <a:r>
              <a:rPr lang="en-US" dirty="0"/>
              <a:t> scenario.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screenwidth</a:t>
            </a:r>
            <a:r>
              <a:rPr lang="en-US" dirty="0"/>
              <a:t> = </a:t>
            </a:r>
            <a:r>
              <a:rPr lang="en-US" dirty="0" err="1"/>
              <a:t>screen.width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screenwidth</a:t>
            </a:r>
            <a:r>
              <a:rPr lang="en-US" dirty="0"/>
              <a:t>&lt;505, it must be a cellphone</a:t>
            </a:r>
          </a:p>
          <a:p>
            <a:r>
              <a:rPr lang="en-US" dirty="0" err="1"/>
              <a:t>Elseif</a:t>
            </a:r>
            <a:r>
              <a:rPr lang="en-US" dirty="0"/>
              <a:t> </a:t>
            </a:r>
            <a:r>
              <a:rPr lang="en-US" dirty="0" err="1"/>
              <a:t>screenwidth</a:t>
            </a:r>
            <a:r>
              <a:rPr lang="en-US" dirty="0"/>
              <a:t> is between 505 and 1024, then it must be a tablet.</a:t>
            </a:r>
          </a:p>
          <a:p>
            <a:r>
              <a:rPr lang="en-US" dirty="0"/>
              <a:t>Else it is Desktop r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8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detecting device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screenwidth</a:t>
            </a:r>
            <a:r>
              <a:rPr lang="en-US" dirty="0"/>
              <a:t>=</a:t>
            </a:r>
            <a:r>
              <a:rPr lang="en-US" dirty="0" err="1"/>
              <a:t>screen.width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screenwidth</a:t>
            </a:r>
            <a:r>
              <a:rPr lang="en-US" dirty="0"/>
              <a:t> &lt; 505)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alert("cellphone");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else if (</a:t>
            </a:r>
            <a:r>
              <a:rPr lang="en-US" dirty="0" err="1"/>
              <a:t>screenwidth</a:t>
            </a:r>
            <a:r>
              <a:rPr lang="en-US" dirty="0"/>
              <a:t> &lt; 1024)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alert("tablet");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alert("laptop/desktop");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Full code: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http://www.w3schools.com/code/tryit.asp?filename=FC81TMVKZFHL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5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1682</TotalTime>
  <Words>310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Principles of Web Design 6th Edition</vt:lpstr>
      <vt:lpstr>Boolean JavaScript datatype</vt:lpstr>
      <vt:lpstr>Comparisons returns Boolean</vt:lpstr>
      <vt:lpstr>JavaScript Conditional Statements</vt:lpstr>
      <vt:lpstr>JavaScript Conditional Statements</vt:lpstr>
      <vt:lpstr>JavaScript Conditional Statements</vt:lpstr>
      <vt:lpstr>Application: detecting device type</vt:lpstr>
      <vt:lpstr>Application: detecting device type</vt:lpstr>
      <vt:lpstr>Application: detecting device type</vt:lpstr>
      <vt:lpstr>Examples</vt:lpstr>
      <vt:lpstr>References</vt:lpstr>
    </vt:vector>
  </TitlesOfParts>
  <Company>FM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Web  Design 6th Edition</dc:title>
  <dc:creator>Joel Sklar</dc:creator>
  <cp:lastModifiedBy>Abedalrhman Alkhateeb</cp:lastModifiedBy>
  <cp:revision>192</cp:revision>
  <dcterms:created xsi:type="dcterms:W3CDTF">2014-07-02T16:28:28Z</dcterms:created>
  <dcterms:modified xsi:type="dcterms:W3CDTF">2017-01-29T03:05:21Z</dcterms:modified>
</cp:coreProperties>
</file>