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1" r:id="rId19"/>
    <p:sldId id="286" r:id="rId20"/>
    <p:sldId id="287" r:id="rId21"/>
    <p:sldId id="288" r:id="rId22"/>
    <p:sldId id="289" r:id="rId23"/>
    <p:sldId id="290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F58E-9714-4CA3-9832-F21A49528FD2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B1B8-2024-4F5C-A71F-592918EA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Managing MySQL database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Modifying/creating database structures and relationships</a:t>
            </a:r>
          </a:p>
          <a:p>
            <a:r>
              <a:rPr lang="en-US" dirty="0"/>
              <a:t>0360-270-91 Advanced web design</a:t>
            </a:r>
          </a:p>
          <a:p>
            <a:r>
              <a:rPr lang="en-US" dirty="0"/>
              <a:t>Abedalrhman Alkhateeb</a:t>
            </a:r>
          </a:p>
        </p:txBody>
      </p:sp>
    </p:spTree>
    <p:extLst>
      <p:ext uri="{BB962C8B-B14F-4D97-AF65-F5344CB8AC3E}">
        <p14:creationId xmlns:p14="http://schemas.microsoft.com/office/powerpoint/2010/main" val="403575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values t </a:t>
            </a:r>
            <a:r>
              <a:rPr lang="en-US" dirty="0" err="1"/>
              <a:t>user_codes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" y="1417410"/>
            <a:ext cx="10942340" cy="5684888"/>
          </a:xfrm>
        </p:spPr>
      </p:pic>
    </p:spTree>
    <p:extLst>
      <p:ext uri="{BB962C8B-B14F-4D97-AF65-F5344CB8AC3E}">
        <p14:creationId xmlns:p14="http://schemas.microsoft.com/office/powerpoint/2010/main" val="336685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user_codes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532"/>
            <a:ext cx="12023667" cy="4931581"/>
          </a:xfrm>
        </p:spPr>
      </p:pic>
    </p:spTree>
    <p:extLst>
      <p:ext uri="{BB962C8B-B14F-4D97-AF65-F5344CB8AC3E}">
        <p14:creationId xmlns:p14="http://schemas.microsoft.com/office/powerpoint/2010/main" val="310111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user_codes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43157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4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2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User_code</a:t>
            </a:r>
            <a:r>
              <a:rPr lang="en-US" dirty="0"/>
              <a:t> attribute in the profiles table has to take the values from </a:t>
            </a:r>
            <a:r>
              <a:rPr lang="en-US" dirty="0" err="1"/>
              <a:t>user_code</a:t>
            </a:r>
            <a:r>
              <a:rPr lang="en-US" dirty="0"/>
              <a:t> attribute in  the </a:t>
            </a:r>
            <a:r>
              <a:rPr lang="en-US" dirty="0" err="1"/>
              <a:t>user_codes</a:t>
            </a:r>
            <a:r>
              <a:rPr lang="en-US" dirty="0"/>
              <a:t> tables.</a:t>
            </a:r>
          </a:p>
          <a:p>
            <a:endParaRPr lang="en-US" dirty="0"/>
          </a:p>
          <a:p>
            <a:r>
              <a:rPr lang="en-US" dirty="0" err="1"/>
              <a:t>User_code</a:t>
            </a:r>
            <a:r>
              <a:rPr lang="en-US" dirty="0"/>
              <a:t> in </a:t>
            </a:r>
            <a:r>
              <a:rPr lang="en-US" dirty="0" err="1"/>
              <a:t>user_codes</a:t>
            </a:r>
            <a:r>
              <a:rPr lang="en-US" dirty="0"/>
              <a:t> table is a primary key</a:t>
            </a:r>
          </a:p>
          <a:p>
            <a:endParaRPr lang="en-US" dirty="0"/>
          </a:p>
          <a:p>
            <a:r>
              <a:rPr lang="en-US" dirty="0" err="1"/>
              <a:t>User_code</a:t>
            </a:r>
            <a:r>
              <a:rPr lang="en-US" dirty="0"/>
              <a:t> in profiles refers to the primary key , it is called foreign key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relationship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" y="1899288"/>
            <a:ext cx="11869674" cy="3848370"/>
          </a:xfrm>
        </p:spPr>
      </p:pic>
    </p:spTree>
    <p:extLst>
      <p:ext uri="{BB962C8B-B14F-4D97-AF65-F5344CB8AC3E}">
        <p14:creationId xmlns:p14="http://schemas.microsoft.com/office/powerpoint/2010/main" val="52751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referenced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709737"/>
            <a:ext cx="11877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5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825625"/>
            <a:ext cx="10239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ok?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023" y="1825625"/>
            <a:ext cx="9689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041" r="31292"/>
          <a:stretch/>
        </p:blipFill>
        <p:spPr>
          <a:xfrm>
            <a:off x="4064020" y="1587509"/>
            <a:ext cx="8066588" cy="4537457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11277882" cy="1344975"/>
          </a:xfrm>
        </p:spPr>
        <p:txBody>
          <a:bodyPr>
            <a:normAutofit/>
          </a:bodyPr>
          <a:lstStyle/>
          <a:p>
            <a:r>
              <a:rPr lang="en-US" sz="4000" dirty="0"/>
              <a:t>No – index is required!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The foreign key has to have index to be referenced by a foreign key .</a:t>
            </a:r>
          </a:p>
          <a:p>
            <a:endParaRPr lang="en-US" sz="1800" dirty="0"/>
          </a:p>
          <a:p>
            <a:r>
              <a:rPr lang="en-US" sz="1800" dirty="0"/>
              <a:t>Index makes it fast to query that attribute.</a:t>
            </a:r>
          </a:p>
        </p:txBody>
      </p:sp>
    </p:spTree>
    <p:extLst>
      <p:ext uri="{BB962C8B-B14F-4D97-AF65-F5344CB8AC3E}">
        <p14:creationId xmlns:p14="http://schemas.microsoft.com/office/powerpoint/2010/main" val="361258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 for the foreign key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612"/>
            <a:ext cx="10515600" cy="34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Extra columns for Profiles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are going to create 2 extra columns for Profiles table</a:t>
            </a:r>
          </a:p>
          <a:p>
            <a:r>
              <a:rPr lang="en-US" sz="3200" dirty="0"/>
              <a:t>Pictures to save the picture of the user</a:t>
            </a:r>
          </a:p>
          <a:p>
            <a:r>
              <a:rPr lang="en-US" sz="3200" dirty="0"/>
              <a:t>Pictures column (Attribute) will have BLOB (Binary large object) datatype to store the images</a:t>
            </a:r>
          </a:p>
          <a:p>
            <a:r>
              <a:rPr lang="en-US" sz="3200" dirty="0"/>
              <a:t>User code will be have an integer value to define the user level, e.g.  User, admin, </a:t>
            </a:r>
            <a:r>
              <a:rPr lang="en-US" sz="3200" dirty="0" err="1"/>
              <a:t>superuser</a:t>
            </a:r>
            <a:r>
              <a:rPr lang="en-US" sz="3200" dirty="0"/>
              <a:t> .. Etc. </a:t>
            </a:r>
          </a:p>
        </p:txBody>
      </p:sp>
    </p:spTree>
    <p:extLst>
      <p:ext uri="{BB962C8B-B14F-4D97-AF65-F5344CB8AC3E}">
        <p14:creationId xmlns:p14="http://schemas.microsoft.com/office/powerpoint/2010/main" val="399881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creating the relationship again, is it ok?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777" y="1825625"/>
            <a:ext cx="851844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0" y="435610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90942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 record founded in profiles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515600" cy="4351338"/>
          </a:xfrm>
        </p:spPr>
        <p:txBody>
          <a:bodyPr/>
          <a:lstStyle/>
          <a:p>
            <a:r>
              <a:rPr lang="en-US" dirty="0"/>
              <a:t>Delete all records in profiles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2097313"/>
            <a:ext cx="11601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again building the relation, should be 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777" y="1825625"/>
            <a:ext cx="8518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is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insert records in Profiles table again.</a:t>
            </a:r>
          </a:p>
          <a:p>
            <a:r>
              <a:rPr lang="en-US" dirty="0"/>
              <a:t>Insert NULL for picture attribute. Just for now </a:t>
            </a:r>
          </a:p>
          <a:p>
            <a:r>
              <a:rPr lang="en-US" dirty="0"/>
              <a:t>Remember the value of </a:t>
            </a:r>
            <a:r>
              <a:rPr lang="en-US" dirty="0" err="1"/>
              <a:t>user_code</a:t>
            </a:r>
            <a:r>
              <a:rPr lang="en-US" dirty="0"/>
              <a:t> in profiles has to match one of the values in the lookup table </a:t>
            </a:r>
            <a:r>
              <a:rPr lang="en-US" dirty="0" err="1"/>
              <a:t>user_codes</a:t>
            </a:r>
            <a:r>
              <a:rPr lang="en-US" dirty="0"/>
              <a:t>.</a:t>
            </a:r>
          </a:p>
          <a:p>
            <a:r>
              <a:rPr lang="en-US" dirty="0"/>
              <a:t>That means , values should be 1 or 2 or 3</a:t>
            </a:r>
          </a:p>
          <a:p>
            <a:r>
              <a:rPr lang="en-US" dirty="0"/>
              <a:t>Try inserting 4?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462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Extra columns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220"/>
            <a:ext cx="10515600" cy="4050148"/>
          </a:xfrm>
        </p:spPr>
      </p:pic>
    </p:spTree>
    <p:extLst>
      <p:ext uri="{BB962C8B-B14F-4D97-AF65-F5344CB8AC3E}">
        <p14:creationId xmlns:p14="http://schemas.microsoft.com/office/powerpoint/2010/main" val="19504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Extra columns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0" y="1825625"/>
            <a:ext cx="10698300" cy="6686438"/>
          </a:xfrm>
        </p:spPr>
      </p:pic>
    </p:spTree>
    <p:extLst>
      <p:ext uri="{BB962C8B-B14F-4D97-AF65-F5344CB8AC3E}">
        <p14:creationId xmlns:p14="http://schemas.microsoft.com/office/powerpoint/2010/main" val="77143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Extra columns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401"/>
            <a:ext cx="10515600" cy="3425785"/>
          </a:xfrm>
        </p:spPr>
      </p:pic>
    </p:spTree>
    <p:extLst>
      <p:ext uri="{BB962C8B-B14F-4D97-AF65-F5344CB8AC3E}">
        <p14:creationId xmlns:p14="http://schemas.microsoft.com/office/powerpoint/2010/main" val="1753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have been created!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" y="1690688"/>
            <a:ext cx="8978356" cy="5611473"/>
          </a:xfrm>
        </p:spPr>
      </p:pic>
    </p:spTree>
    <p:extLst>
      <p:ext uri="{BB962C8B-B14F-4D97-AF65-F5344CB8AC3E}">
        <p14:creationId xmlns:p14="http://schemas.microsoft.com/office/powerpoint/2010/main" val="199537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lookup table for user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is a storage (sometimes called transactional) table that changes so often by adding profiles on daily basis.</a:t>
            </a:r>
          </a:p>
          <a:p>
            <a:r>
              <a:rPr lang="en-US" dirty="0"/>
              <a:t>Lookup tables usually don’t change that often, once in a while.</a:t>
            </a:r>
          </a:p>
          <a:p>
            <a:r>
              <a:rPr lang="en-US" dirty="0"/>
              <a:t>The creation process is same, just we categorize them into transnationals r look-ups. </a:t>
            </a:r>
          </a:p>
        </p:txBody>
      </p:sp>
    </p:spTree>
    <p:extLst>
      <p:ext uri="{BB962C8B-B14F-4D97-AF65-F5344CB8AC3E}">
        <p14:creationId xmlns:p14="http://schemas.microsoft.com/office/powerpoint/2010/main" val="2583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create a new table called </a:t>
            </a:r>
            <a:r>
              <a:rPr lang="en-US" dirty="0" err="1"/>
              <a:t>user_codes</a:t>
            </a:r>
            <a:r>
              <a:rPr lang="en-US" dirty="0"/>
              <a:t> has the following columns</a:t>
            </a:r>
          </a:p>
          <a:p>
            <a:r>
              <a:rPr lang="en-US" dirty="0" err="1"/>
              <a:t>User_code</a:t>
            </a:r>
            <a:r>
              <a:rPr lang="en-US" dirty="0"/>
              <a:t> (INT) Index primary(keep default)</a:t>
            </a:r>
          </a:p>
          <a:p>
            <a:r>
              <a:rPr lang="en-US" dirty="0" err="1"/>
              <a:t>User_desc</a:t>
            </a:r>
            <a:r>
              <a:rPr lang="en-US" dirty="0"/>
              <a:t> (VARCHAR) length 30</a:t>
            </a:r>
          </a:p>
          <a:p>
            <a:r>
              <a:rPr lang="en-US" dirty="0" err="1"/>
              <a:t>Created_date</a:t>
            </a:r>
            <a:r>
              <a:rPr lang="en-US" dirty="0"/>
              <a:t> (TIMESTAMP) Default </a:t>
            </a:r>
            <a:r>
              <a:rPr lang="en-US" dirty="0" err="1"/>
              <a:t>Current_timestamp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9914" cy="6374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0900" y="27680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User_codes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248900" y="6692900"/>
            <a:ext cx="5969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3131" y="6065599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save</a:t>
            </a:r>
          </a:p>
        </p:txBody>
      </p:sp>
    </p:spTree>
    <p:extLst>
      <p:ext uri="{BB962C8B-B14F-4D97-AF65-F5344CB8AC3E}">
        <p14:creationId xmlns:p14="http://schemas.microsoft.com/office/powerpoint/2010/main" val="39103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390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Managing MySQL database 2</vt:lpstr>
      <vt:lpstr>Creating Extra columns for Profiles table</vt:lpstr>
      <vt:lpstr>Creating Extra columns</vt:lpstr>
      <vt:lpstr>Creating Extra columns</vt:lpstr>
      <vt:lpstr>Creating Extra columns</vt:lpstr>
      <vt:lpstr>Columns have been created!</vt:lpstr>
      <vt:lpstr>Creating lookup table for user codes</vt:lpstr>
      <vt:lpstr>Creating user codes</vt:lpstr>
      <vt:lpstr>Creating user codes</vt:lpstr>
      <vt:lpstr>Inserting values t user_codes</vt:lpstr>
      <vt:lpstr>Query user_codes</vt:lpstr>
      <vt:lpstr>Query user_codes</vt:lpstr>
      <vt:lpstr>Linking the 2 tables</vt:lpstr>
      <vt:lpstr>Building the relationship </vt:lpstr>
      <vt:lpstr>Select the referenced key</vt:lpstr>
      <vt:lpstr>Select the foreign key</vt:lpstr>
      <vt:lpstr>Is it ok?</vt:lpstr>
      <vt:lpstr>No – index is required!</vt:lpstr>
      <vt:lpstr>Creating index for the foreign key</vt:lpstr>
      <vt:lpstr>Try creating the relationship again, is it ok?</vt:lpstr>
      <vt:lpstr>No- record founded in profiles table</vt:lpstr>
      <vt:lpstr>Try again building the relation, should be ok</vt:lpstr>
      <vt:lpstr>The relationship is created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295</cp:revision>
  <cp:lastPrinted>2016-12-28T03:32:12Z</cp:lastPrinted>
  <dcterms:created xsi:type="dcterms:W3CDTF">2016-11-04T01:26:14Z</dcterms:created>
  <dcterms:modified xsi:type="dcterms:W3CDTF">2017-01-29T03:18:53Z</dcterms:modified>
</cp:coreProperties>
</file>