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04AC-0AF1-40F2-A432-3AD7040E74D7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44B1-5F77-4E82-91BF-1C03ADAB4DCC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0DA-F1FB-44C6-896C-BE741599E36E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893-EA14-4E59-BA3F-582A45BF0A61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6296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B1D8-B528-45CD-9F03-C760DE856E99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F556-C4F9-42CE-B2AD-80820935FF92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71A-FBC2-4653-8F92-12C92D752102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092B-EB1E-43F1-AEA3-78948B189B12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A184-BAE0-403C-9E23-8E2B2F2D8854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465F-A174-444E-8C2E-39B33463BECD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BFE4-ABF7-4D4B-93FD-3381000CF3DF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B81D-E450-4CC0-92B8-1249C24A35FC}" type="datetime1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oel@joelskla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Web Design</a:t>
            </a:r>
            <a:br>
              <a:rPr lang="en-US" dirty="0"/>
            </a:b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Form Submission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&lt;p&gt;Enter names in the fields, then click "Submit" to submit the form:&lt;/p&gt;</a:t>
            </a:r>
          </a:p>
          <a:p>
            <a:pPr marL="0" indent="0">
              <a:buNone/>
            </a:pPr>
            <a:r>
              <a:rPr lang="en-US" dirty="0"/>
              <a:t>&lt;form id="frm1" method= "post" action="destination.html"&gt;</a:t>
            </a:r>
          </a:p>
          <a:p>
            <a:pPr marL="0" indent="0">
              <a:buNone/>
            </a:pPr>
            <a:r>
              <a:rPr lang="en-US" dirty="0"/>
              <a:t>&lt;button &gt; Submit &lt;/button&gt;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First name: &lt;input type="text" required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Last name: &lt;input type="text" required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Email: &lt;input type="email" required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&lt;input type="number" required id="</a:t>
            </a:r>
            <a:r>
              <a:rPr lang="en-US" dirty="0" err="1">
                <a:solidFill>
                  <a:srgbClr val="FF0000"/>
                </a:solidFill>
              </a:rPr>
              <a:t>numTickets</a:t>
            </a:r>
            <a:r>
              <a:rPr lang="en-US" dirty="0">
                <a:solidFill>
                  <a:srgbClr val="FF0000"/>
                </a:solidFill>
              </a:rPr>
              <a:t>" name="</a:t>
            </a:r>
            <a:r>
              <a:rPr lang="en-US" dirty="0" err="1">
                <a:solidFill>
                  <a:srgbClr val="FF0000"/>
                </a:solidFill>
              </a:rPr>
              <a:t>numTickets</a:t>
            </a:r>
            <a:r>
              <a:rPr lang="en-US" dirty="0">
                <a:solidFill>
                  <a:srgbClr val="FF0000"/>
                </a:solidFill>
              </a:rPr>
              <a:t>" 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4648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input character in the number field, then submit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4602163"/>
            <a:ext cx="4943475" cy="1524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81400" y="56388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&lt;p&gt;Enter names in the fields, then click "Submit" to submit the form:&lt;/p&gt;</a:t>
            </a:r>
          </a:p>
          <a:p>
            <a:pPr marL="0" indent="0">
              <a:buNone/>
            </a:pPr>
            <a:r>
              <a:rPr lang="en-US" dirty="0"/>
              <a:t>&lt;form id="frm1" method= "post" action="destination.html"&gt;</a:t>
            </a:r>
          </a:p>
          <a:p>
            <a:pPr marL="0" indent="0">
              <a:buNone/>
            </a:pPr>
            <a:r>
              <a:rPr lang="en-US" dirty="0"/>
              <a:t>&lt;button &gt; Submit &lt;/button&gt;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First name: &lt;input type="text" required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Last name: &lt;input type="text" required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Email: &lt;input type="email" required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&lt;input type="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id="</a:t>
            </a:r>
            <a:r>
              <a:rPr lang="en-US" dirty="0" err="1"/>
              <a:t>numTickets</a:t>
            </a:r>
            <a:r>
              <a:rPr lang="en-US" dirty="0"/>
              <a:t>" name="</a:t>
            </a:r>
            <a:r>
              <a:rPr lang="en-US" dirty="0" err="1"/>
              <a:t>numTickets</a:t>
            </a:r>
            <a:r>
              <a:rPr lang="en-US" dirty="0"/>
              <a:t>" 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4648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input character in the number field, then submit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4602163"/>
            <a:ext cx="4943475" cy="15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56388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9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&lt;p&gt;Enter names in the fields, then click "Submit" to submit the form:&lt;/p&gt;</a:t>
            </a:r>
          </a:p>
          <a:p>
            <a:pPr marL="0" indent="0">
              <a:buNone/>
            </a:pPr>
            <a:r>
              <a:rPr lang="en-US" dirty="0"/>
              <a:t>&lt;form id="frm1" method= "post" action="destination.html"&gt;</a:t>
            </a:r>
          </a:p>
          <a:p>
            <a:pPr marL="0" indent="0">
              <a:buNone/>
            </a:pPr>
            <a:r>
              <a:rPr lang="en-US" dirty="0"/>
              <a:t>&lt;button &gt; Submit &lt;/button&gt;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First name: &lt;input type="text" required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Last name: &lt;input type="text" required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Email: &lt;input type="email" required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 type="number</a:t>
            </a:r>
            <a:r>
              <a:rPr lang="en-US" dirty="0">
                <a:solidFill>
                  <a:srgbClr val="FF0000"/>
                </a:solidFill>
              </a:rPr>
              <a:t>" min="1" max="4" </a:t>
            </a:r>
            <a:r>
              <a:rPr lang="en-US" dirty="0"/>
              <a:t>id="</a:t>
            </a:r>
            <a:r>
              <a:rPr lang="en-US" dirty="0" err="1"/>
              <a:t>numTickets</a:t>
            </a:r>
            <a:r>
              <a:rPr lang="en-US" dirty="0"/>
              <a:t>" name = "</a:t>
            </a:r>
            <a:r>
              <a:rPr lang="en-US" dirty="0" err="1"/>
              <a:t>numTickets</a:t>
            </a:r>
            <a:r>
              <a:rPr lang="en-US" dirty="0"/>
              <a:t>"&gt;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419600"/>
            <a:ext cx="40957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&lt;p&gt;Enter names in the fields, then click "Submit" to submit the form:&lt;/p&gt;</a:t>
            </a:r>
          </a:p>
          <a:p>
            <a:pPr marL="0" indent="0">
              <a:buNone/>
            </a:pPr>
            <a:r>
              <a:rPr lang="en-US" dirty="0"/>
              <a:t>&lt;form id="frm1" method= "post" action="destination.html"&gt;</a:t>
            </a:r>
          </a:p>
          <a:p>
            <a:pPr marL="0" indent="0">
              <a:buNone/>
            </a:pPr>
            <a:r>
              <a:rPr lang="en-US" dirty="0"/>
              <a:t>&lt;button &gt; Submit &lt;/button&gt;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First name: &lt;input type="text" required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Last name: &lt;input type="text" required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Email: &lt;input type="email" required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 type=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range</a:t>
            </a:r>
            <a:r>
              <a:rPr lang="en-US" dirty="0"/>
              <a:t>" min="1" max="4" id="</a:t>
            </a:r>
            <a:r>
              <a:rPr lang="en-US" dirty="0" err="1"/>
              <a:t>numTickets</a:t>
            </a:r>
            <a:r>
              <a:rPr lang="en-US" dirty="0"/>
              <a:t>" name = "</a:t>
            </a:r>
            <a:r>
              <a:rPr lang="en-US" dirty="0" err="1"/>
              <a:t>numTickets</a:t>
            </a:r>
            <a:r>
              <a:rPr lang="en-US" dirty="0"/>
              <a:t>"&gt;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598022"/>
            <a:ext cx="4114800" cy="1504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5791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1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&lt;script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 "../</a:t>
            </a:r>
            <a:r>
              <a:rPr lang="en-US" dirty="0" err="1">
                <a:solidFill>
                  <a:srgbClr val="FF0000"/>
                </a:solidFill>
              </a:rPr>
              <a:t>js</a:t>
            </a:r>
            <a:r>
              <a:rPr lang="en-US" dirty="0">
                <a:solidFill>
                  <a:srgbClr val="FF0000"/>
                </a:solidFill>
              </a:rPr>
              <a:t>/modifydoc.js" &gt;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  <a:p>
            <a:pPr marL="0" indent="0">
              <a:buNone/>
            </a:pPr>
            <a:r>
              <a:rPr lang="en-US" dirty="0"/>
              <a:t>&lt;input type=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"range" min="1" max="4" id="</a:t>
            </a:r>
            <a:r>
              <a:rPr lang="en-US" dirty="0" err="1"/>
              <a:t>numTickets</a:t>
            </a:r>
            <a:r>
              <a:rPr lang="en-US" dirty="0"/>
              <a:t>" name = "</a:t>
            </a:r>
            <a:r>
              <a:rPr lang="en-US" dirty="0" err="1"/>
              <a:t>numTickets</a:t>
            </a:r>
            <a:r>
              <a:rPr lang="en-US" dirty="0"/>
              <a:t>"&gt;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anyspecial</a:t>
            </a:r>
            <a:r>
              <a:rPr lang="en-US" dirty="0">
                <a:solidFill>
                  <a:srgbClr val="FF0000"/>
                </a:solidFill>
              </a:rPr>
              <a:t> needs: &lt;input type="radio" name="list" value="</a:t>
            </a:r>
            <a:r>
              <a:rPr lang="en-US" dirty="0" err="1">
                <a:solidFill>
                  <a:srgbClr val="FF0000"/>
                </a:solidFill>
              </a:rPr>
              <a:t>yes"onclick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enablenote</a:t>
            </a:r>
            <a:r>
              <a:rPr lang="en-US" dirty="0">
                <a:solidFill>
                  <a:srgbClr val="FF0000"/>
                </a:solidFill>
              </a:rPr>
              <a:t>(this)" checked&gt;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&lt;label for="Yes"&gt;Yes&lt;/label&gt;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&lt;input type="radio" name="list" value="no" 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enablenote</a:t>
            </a:r>
            <a:r>
              <a:rPr lang="en-US" dirty="0">
                <a:solidFill>
                  <a:srgbClr val="FF0000"/>
                </a:solidFill>
              </a:rPr>
              <a:t>(this)"  checked&gt;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&lt;label for="No"&gt;No&lt;/label&gt;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5791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4572000"/>
            <a:ext cx="2276475" cy="1550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89" y="4653343"/>
            <a:ext cx="2292211" cy="12140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6248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code : http://alkhate.myweb.cs.uwindsor.ca/60270/html/form.html</a:t>
            </a:r>
          </a:p>
        </p:txBody>
      </p:sp>
    </p:spTree>
    <p:extLst>
      <p:ext uri="{BB962C8B-B14F-4D97-AF65-F5344CB8AC3E}">
        <p14:creationId xmlns:p14="http://schemas.microsoft.com/office/powerpoint/2010/main" val="283281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modifydoc.js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enablenote</a:t>
            </a:r>
            <a:r>
              <a:rPr lang="en-US" dirty="0"/>
              <a:t>(choice){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choice.value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if (x=="yes")</a:t>
            </a:r>
          </a:p>
          <a:p>
            <a:pPr marL="0" indent="0">
              <a:buNone/>
            </a:pPr>
            <a:r>
              <a:rPr lang="en-US" dirty="0"/>
              <a:t>	{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document.getElementById</a:t>
            </a:r>
            <a:r>
              <a:rPr lang="en-US" dirty="0"/>
              <a:t>("frm1").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("frm1").</a:t>
            </a:r>
            <a:r>
              <a:rPr lang="en-US" dirty="0" err="1"/>
              <a:t>innerHTML</a:t>
            </a:r>
            <a:r>
              <a:rPr lang="en-US" dirty="0"/>
              <a:t> + '&lt;</a:t>
            </a:r>
            <a:r>
              <a:rPr lang="en-US" dirty="0" err="1"/>
              <a:t>textarea</a:t>
            </a:r>
            <a:r>
              <a:rPr lang="en-US" dirty="0"/>
              <a:t> required name="note" id="note" rows="4" cols="50"&gt; &lt;/</a:t>
            </a:r>
            <a:r>
              <a:rPr lang="en-US" dirty="0" err="1"/>
              <a:t>textarea</a:t>
            </a:r>
            <a:r>
              <a:rPr lang="en-US" dirty="0"/>
              <a:t>&gt;';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   else {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("note");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elem.parentElement.removeChild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1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1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get or post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i="1" dirty="0"/>
              <a:t>get</a:t>
            </a:r>
            <a:r>
              <a:rPr lang="en-US" dirty="0"/>
              <a:t> and </a:t>
            </a:r>
            <a:r>
              <a:rPr lang="en-US" i="1" dirty="0"/>
              <a:t>post</a:t>
            </a:r>
            <a:r>
              <a:rPr lang="en-US" dirty="0"/>
              <a:t> is the way the data is sent to the server</a:t>
            </a:r>
          </a:p>
          <a:p>
            <a:r>
              <a:rPr lang="en-US" dirty="0"/>
              <a:t>method=“get”: this method sends the form information by including it in the URL</a:t>
            </a:r>
          </a:p>
          <a:p>
            <a:r>
              <a:rPr lang="en-US" dirty="0"/>
              <a:t>method=“post”: this method sends the form information securely to the server within the message body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27463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63791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mailto 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collect data from a form and send it to any e-mail address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&lt;form action="mailto:joel@joelsklar.com"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method="post"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="text/plain"&gt;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D8D848B-A7D8-4A46-B01D-3F3F74D024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27463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4572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case, the destination of submitted for will be the default mail app on the user’s device with email id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joel@joelsklar.com</a:t>
            </a:r>
            <a:r>
              <a:rPr lang="en-US" dirty="0">
                <a:solidFill>
                  <a:srgbClr val="FF0000"/>
                </a:solidFill>
              </a:rPr>
              <a:t> as to.</a:t>
            </a:r>
          </a:p>
        </p:txBody>
      </p:sp>
    </p:spTree>
    <p:extLst>
      <p:ext uri="{BB962C8B-B14F-4D97-AF65-F5344CB8AC3E}">
        <p14:creationId xmlns:p14="http://schemas.microsoft.com/office/powerpoint/2010/main" val="40632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example, we will create a form , and destination page.</a:t>
            </a:r>
          </a:p>
          <a:p>
            <a:r>
              <a:rPr lang="en-US" dirty="0"/>
              <a:t> Once the form is successfully submitted, the browser will redirect the user to the destination page.</a:t>
            </a:r>
          </a:p>
          <a:p>
            <a:r>
              <a:rPr lang="en-US" dirty="0"/>
              <a:t>The form should be validated first before submission.</a:t>
            </a:r>
          </a:p>
          <a:p>
            <a:r>
              <a:rPr lang="en-US" dirty="0"/>
              <a:t>Once the form is submitted, all elements in the form are going to be submitted to the destination page, the one in action attribute for &lt;form&gt; tag. action=“destination.html”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you have been successfully transferred to this page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 For simplicity, create this file in the same folder where you save the next page form.html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8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&lt;p&gt;Enter names in the fields, then click "Submit" to submit the form:&lt;/p&gt;</a:t>
            </a:r>
          </a:p>
          <a:p>
            <a:pPr marL="0" indent="0">
              <a:buNone/>
            </a:pPr>
            <a:r>
              <a:rPr lang="en-US" dirty="0"/>
              <a:t>&lt;form id="frm1"&gt;</a:t>
            </a:r>
          </a:p>
          <a:p>
            <a:pPr marL="0" indent="0">
              <a:buNone/>
            </a:pPr>
            <a:r>
              <a:rPr lang="en-US" dirty="0"/>
              <a:t>&lt;button &gt; Submit &lt;/button&gt;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First name: &lt;input type="text"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Last name: &lt;input type="text" 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7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&lt;p&gt;Enter names in the fields, then click "Submit" to submit the form:&lt;/p&gt;</a:t>
            </a:r>
          </a:p>
          <a:p>
            <a:pPr marL="0" indent="0">
              <a:buNone/>
            </a:pPr>
            <a:r>
              <a:rPr lang="en-US" dirty="0"/>
              <a:t>&lt;form id="frm1" method="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" action="</a:t>
            </a:r>
            <a:r>
              <a:rPr lang="en-US" dirty="0">
                <a:solidFill>
                  <a:srgbClr val="FF0000"/>
                </a:solidFill>
              </a:rPr>
              <a:t>destination.html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&lt;button &gt; Submit &lt;/button&gt;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First name: &lt;input type="text"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Last name: &lt;input type="text" 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50292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ok, then notice the URL bar!! It has 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with their values, right?</a:t>
            </a:r>
          </a:p>
        </p:txBody>
      </p:sp>
    </p:spTree>
    <p:extLst>
      <p:ext uri="{BB962C8B-B14F-4D97-AF65-F5344CB8AC3E}">
        <p14:creationId xmlns:p14="http://schemas.microsoft.com/office/powerpoint/2010/main" val="409895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&lt;p&gt;Enter names in the fields, then click "Submit" to submit the form:&lt;/p&gt;</a:t>
            </a:r>
          </a:p>
          <a:p>
            <a:pPr marL="0" indent="0">
              <a:buNone/>
            </a:pPr>
            <a:r>
              <a:rPr lang="en-US" dirty="0"/>
              <a:t>&lt;form id="frm1" method= "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" action="destination.html"&gt;</a:t>
            </a:r>
          </a:p>
          <a:p>
            <a:pPr marL="0" indent="0">
              <a:buNone/>
            </a:pPr>
            <a:r>
              <a:rPr lang="en-US" dirty="0"/>
              <a:t>&lt;button &gt; Submit &lt;/button&gt;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First name: &lt;input type="text"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Last name: &lt;input type="text" 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50292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the URL have 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 with their value? Of course not! post is More secure, and most often used method.</a:t>
            </a:r>
          </a:p>
        </p:txBody>
      </p:sp>
    </p:spTree>
    <p:extLst>
      <p:ext uri="{BB962C8B-B14F-4D97-AF65-F5344CB8AC3E}">
        <p14:creationId xmlns:p14="http://schemas.microsoft.com/office/powerpoint/2010/main" val="421327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&lt;p&gt;Enter names in the fields, then click "Submit" to submit the form:&lt;/p&gt;</a:t>
            </a:r>
          </a:p>
          <a:p>
            <a:pPr marL="0" indent="0">
              <a:buNone/>
            </a:pPr>
            <a:r>
              <a:rPr lang="en-US" dirty="0"/>
              <a:t>&lt;form id="frm1" method= "post" action="destination.html"&gt;</a:t>
            </a:r>
          </a:p>
          <a:p>
            <a:pPr marL="0" indent="0">
              <a:buNone/>
            </a:pPr>
            <a:r>
              <a:rPr lang="en-US" dirty="0"/>
              <a:t>&lt;button &gt; Submit &lt;/button&gt;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First name: &lt;input type="text"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Last name: &lt;input type="text"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1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2373</TotalTime>
  <Words>1424</Words>
  <Application>Microsoft Office PowerPoint</Application>
  <PresentationFormat>On-screen Show (4:3)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Principles of Web Design 6th Edition</vt:lpstr>
      <vt:lpstr>Using get or post</vt:lpstr>
      <vt:lpstr>Using the mailto Action</vt:lpstr>
      <vt:lpstr>Submitting form</vt:lpstr>
      <vt:lpstr>Destinatiom.html</vt:lpstr>
      <vt:lpstr>Form.html</vt:lpstr>
      <vt:lpstr>Form.html</vt:lpstr>
      <vt:lpstr>Form.html</vt:lpstr>
      <vt:lpstr>Form.html</vt:lpstr>
      <vt:lpstr>Form.html</vt:lpstr>
      <vt:lpstr>Form.html</vt:lpstr>
      <vt:lpstr>Form.html</vt:lpstr>
      <vt:lpstr>Form.html</vt:lpstr>
      <vt:lpstr>Form.html</vt:lpstr>
      <vt:lpstr>modifydoc.js</vt:lpstr>
      <vt:lpstr>References</vt:lpstr>
    </vt:vector>
  </TitlesOfParts>
  <Company>FM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Abedalrhman Alkhateeb</cp:lastModifiedBy>
  <cp:revision>228</cp:revision>
  <dcterms:created xsi:type="dcterms:W3CDTF">2014-07-02T16:28:28Z</dcterms:created>
  <dcterms:modified xsi:type="dcterms:W3CDTF">2017-02-06T03:46:02Z</dcterms:modified>
</cp:coreProperties>
</file>