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30" r:id="rId3"/>
    <p:sldId id="331" r:id="rId4"/>
    <p:sldId id="332" r:id="rId5"/>
    <p:sldId id="333" r:id="rId6"/>
    <p:sldId id="334" r:id="rId7"/>
    <p:sldId id="336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5" r:id="rId17"/>
    <p:sldId id="344" r:id="rId18"/>
    <p:sldId id="346" r:id="rId19"/>
    <p:sldId id="347" r:id="rId20"/>
    <p:sldId id="348" r:id="rId21"/>
    <p:sldId id="349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6296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5779" y="3192463"/>
            <a:ext cx="528145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0360-270 Advanced Web site Design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Abed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Alkhateeb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 =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 err="1"/>
              <a:t>mysql_connect</a:t>
            </a:r>
            <a:r>
              <a:rPr lang="en-US" dirty="0"/>
              <a:t>($mysql_host,$</a:t>
            </a:r>
            <a:r>
              <a:rPr lang="en-US" dirty="0" err="1"/>
              <a:t>mysql_user</a:t>
            </a:r>
            <a:r>
              <a:rPr lang="en-US" dirty="0"/>
              <a:t>, $</a:t>
            </a:r>
            <a:r>
              <a:rPr lang="en-US" dirty="0" err="1"/>
              <a:t>mysql_password</a:t>
            </a:r>
            <a:r>
              <a:rPr lang="en-US" dirty="0"/>
              <a:t>) or die("Error while connecting");</a:t>
            </a:r>
          </a:p>
          <a:p>
            <a:pPr marL="0" indent="0">
              <a:buNone/>
            </a:pPr>
            <a:r>
              <a:rPr lang="en-US" dirty="0"/>
              <a:t>echo 'connection successful';</a:t>
            </a:r>
          </a:p>
          <a:p>
            <a:pPr marL="0" indent="0">
              <a:buNone/>
            </a:pPr>
            <a:r>
              <a:rPr lang="en-US" dirty="0"/>
              <a:t>?&gt; http://alkhate.myweb.cs.uwindsor.ca/assignment1/wrongpassword.php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6387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 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 =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mysql_db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($mysql_host,$mysql_user,$mysql_password,$</a:t>
            </a:r>
            <a:r>
              <a:rPr lang="en-US" dirty="0" err="1"/>
              <a:t>mysql_db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Check connection</a:t>
            </a:r>
          </a:p>
          <a:p>
            <a:pPr marL="0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 }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Profiles (id,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lname,DOB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('John', 'Doe', 100,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)"; </a:t>
            </a:r>
          </a:p>
          <a:p>
            <a:pPr marL="0" indent="0">
              <a:buNone/>
            </a:pPr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$conn-&gt;error;}</a:t>
            </a:r>
          </a:p>
          <a:p>
            <a:pPr marL="0" indent="0">
              <a:buNone/>
            </a:pPr>
            <a:r>
              <a:rPr lang="en-US" dirty="0"/>
              <a:t>$conn-&gt;close();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343400"/>
            <a:ext cx="1937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Remember, we set DOB not null in the database ( setting up MySQL) slides.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5029200" y="4038600"/>
            <a:ext cx="1143000" cy="838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2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 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 =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mysql_db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($mysql_host,$mysql_user,$mysql_password,$</a:t>
            </a:r>
            <a:r>
              <a:rPr lang="en-US" dirty="0" err="1"/>
              <a:t>mysql_db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Check connection</a:t>
            </a:r>
          </a:p>
          <a:p>
            <a:pPr marL="0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 }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Profiles (id,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lname,DOB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('John', 'Doe', 100,STR_TO_DATE('22,3,1990', '%</a:t>
            </a:r>
            <a:r>
              <a:rPr lang="en-US" dirty="0" err="1"/>
              <a:t>d,%m,%y</a:t>
            </a:r>
            <a:r>
              <a:rPr lang="en-US" dirty="0"/>
              <a:t>') )"; </a:t>
            </a:r>
          </a:p>
          <a:p>
            <a:pPr marL="0" indent="0">
              <a:buNone/>
            </a:pPr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$conn-&gt;error;}</a:t>
            </a:r>
          </a:p>
          <a:p>
            <a:pPr marL="0" indent="0">
              <a:buNone/>
            </a:pPr>
            <a:r>
              <a:rPr lang="en-US" dirty="0"/>
              <a:t>$conn-&gt;close();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4419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, we added </a:t>
            </a:r>
            <a:r>
              <a:rPr lang="en-US" dirty="0" err="1">
                <a:solidFill>
                  <a:srgbClr val="FF0000"/>
                </a:solidFill>
              </a:rPr>
              <a:t>user_code</a:t>
            </a:r>
            <a:r>
              <a:rPr lang="en-US" dirty="0">
                <a:solidFill>
                  <a:srgbClr val="FF0000"/>
                </a:solidFill>
              </a:rPr>
              <a:t> in Setting up MySQL 2 , IT IS NOT NULL BY DEAFULT WHEN YOU CREATE IT</a:t>
            </a:r>
          </a:p>
        </p:txBody>
      </p:sp>
    </p:spTree>
    <p:extLst>
      <p:ext uri="{BB962C8B-B14F-4D97-AF65-F5344CB8AC3E}">
        <p14:creationId xmlns:p14="http://schemas.microsoft.com/office/powerpoint/2010/main" val="295220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 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 =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mysql_db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($mysql_host,$mysql_user,$mysql_password,$</a:t>
            </a:r>
            <a:r>
              <a:rPr lang="en-US" dirty="0" err="1"/>
              <a:t>mysql_db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Check connection</a:t>
            </a:r>
          </a:p>
          <a:p>
            <a:pPr marL="0" indent="0">
              <a:buNone/>
            </a:pPr>
            <a:r>
              <a:rPr lang="en-US" dirty="0"/>
              <a:t>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die("Connection failed: " . $conn-&gt;</a:t>
            </a:r>
            <a:r>
              <a:rPr lang="en-US" dirty="0" err="1"/>
              <a:t>connect_error</a:t>
            </a:r>
            <a:r>
              <a:rPr lang="en-US" dirty="0"/>
              <a:t>); }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Profiles ( </a:t>
            </a:r>
            <a:r>
              <a:rPr lang="en-US" dirty="0" err="1"/>
              <a:t>fname</a:t>
            </a:r>
            <a:r>
              <a:rPr lang="en-US" dirty="0"/>
              <a:t>, lname,100,DOB</a:t>
            </a:r>
            <a:r>
              <a:rPr lang="en-US" dirty="0">
                <a:solidFill>
                  <a:srgbClr val="FF0000"/>
                </a:solidFill>
              </a:rPr>
              <a:t>,USER_CODE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('John', 'Doe', 100,STR_TO_DATE('22,3,1990', '%</a:t>
            </a:r>
            <a:r>
              <a:rPr lang="en-US" dirty="0" err="1"/>
              <a:t>d,%m,%y</a:t>
            </a:r>
            <a:r>
              <a:rPr lang="en-US" dirty="0"/>
              <a:t>')</a:t>
            </a:r>
            <a:r>
              <a:rPr lang="en-US" dirty="0">
                <a:solidFill>
                  <a:srgbClr val="FF0000"/>
                </a:solidFill>
              </a:rPr>
              <a:t>,1</a:t>
            </a:r>
            <a:r>
              <a:rPr lang="en-US" dirty="0"/>
              <a:t> )"; </a:t>
            </a:r>
          </a:p>
          <a:p>
            <a:pPr marL="0" indent="0">
              <a:buNone/>
            </a:pPr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$conn-&gt;error;}</a:t>
            </a:r>
          </a:p>
          <a:p>
            <a:pPr marL="0" indent="0">
              <a:buNone/>
            </a:pPr>
            <a:r>
              <a:rPr lang="en-US" dirty="0"/>
              <a:t>$conn-&gt;close();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607520"/>
            <a:ext cx="308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Sucessfully</a:t>
            </a:r>
            <a:r>
              <a:rPr lang="en-US" dirty="0">
                <a:solidFill>
                  <a:srgbClr val="FF0000"/>
                </a:solidFill>
              </a:rPr>
              <a:t> added, but if you check database, you won’t find it!!!?</a:t>
            </a:r>
          </a:p>
        </p:txBody>
      </p:sp>
    </p:spTree>
    <p:extLst>
      <p:ext uri="{BB962C8B-B14F-4D97-AF65-F5344CB8AC3E}">
        <p14:creationId xmlns:p14="http://schemas.microsoft.com/office/powerpoint/2010/main" val="108895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 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VALUES ('John', 'Doe', 100,STR_TO_DATE('22,3,1990', '%</a:t>
            </a:r>
            <a:r>
              <a:rPr lang="en-US" dirty="0" err="1"/>
              <a:t>d,%m,%y</a:t>
            </a:r>
            <a:r>
              <a:rPr lang="en-US" dirty="0"/>
              <a:t>')</a:t>
            </a:r>
            <a:r>
              <a:rPr lang="en-US" dirty="0">
                <a:solidFill>
                  <a:srgbClr val="FF0000"/>
                </a:solidFill>
              </a:rPr>
              <a:t>,1</a:t>
            </a:r>
            <a:r>
              <a:rPr lang="en-US" dirty="0"/>
              <a:t> )"; </a:t>
            </a:r>
          </a:p>
          <a:p>
            <a:pPr marL="0" indent="0">
              <a:buNone/>
            </a:pPr>
            <a:r>
              <a:rPr lang="en-US" dirty="0"/>
              <a:t>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$conn-&gt;error;}</a:t>
            </a:r>
          </a:p>
          <a:p>
            <a:pPr marL="0" indent="0">
              <a:buNone/>
            </a:pPr>
            <a:r>
              <a:rPr lang="en-US" dirty="0"/>
              <a:t> // commit the transaction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$conn-&gt;commit();</a:t>
            </a:r>
          </a:p>
          <a:p>
            <a:pPr marL="0" indent="0">
              <a:buNone/>
            </a:pPr>
            <a:r>
              <a:rPr lang="en-US" dirty="0"/>
              <a:t>$conn-&gt;close();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83350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 is necessary to save in database</a:t>
            </a:r>
          </a:p>
        </p:txBody>
      </p:sp>
    </p:spTree>
    <p:extLst>
      <p:ext uri="{BB962C8B-B14F-4D97-AF65-F5344CB8AC3E}">
        <p14:creationId xmlns:p14="http://schemas.microsoft.com/office/powerpoint/2010/main" val="158037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//another way to connect to </a:t>
            </a:r>
            <a:r>
              <a:rPr lang="en-US" dirty="0" err="1">
                <a:solidFill>
                  <a:schemeClr val="tx2"/>
                </a:solidFill>
              </a:rPr>
              <a:t>mysql</a:t>
            </a:r>
            <a:r>
              <a:rPr lang="en-US" dirty="0">
                <a:solidFill>
                  <a:schemeClr val="tx2"/>
                </a:solidFill>
              </a:rPr>
              <a:t> server</a:t>
            </a:r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')) {</a:t>
            </a:r>
          </a:p>
          <a:p>
            <a:pPr marL="0" indent="0">
              <a:buNone/>
            </a:pPr>
            <a:r>
              <a:rPr lang="en-US" dirty="0"/>
              <a:t>   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//another way to connect to 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    echo 'Could not select database';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select all id, </a:t>
            </a:r>
            <a:r>
              <a:rPr lang="en-US" dirty="0" err="1"/>
              <a:t>fname</a:t>
            </a:r>
            <a:r>
              <a:rPr lang="en-US" dirty="0"/>
              <a:t>, and </a:t>
            </a:r>
            <a:r>
              <a:rPr lang="en-US" dirty="0" err="1"/>
              <a:t>lname</a:t>
            </a:r>
            <a:r>
              <a:rPr lang="en-US" dirty="0"/>
              <a:t> from //profiles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   = 'SELECT id FROM Profiles';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$link);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782762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    echo "DB Error, could not query the database\n";</a:t>
            </a:r>
          </a:p>
          <a:p>
            <a:pPr marL="0" indent="0">
              <a:buNone/>
            </a:pPr>
            <a:r>
              <a:rPr lang="en-US" dirty="0"/>
              <a:t>   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//print header</a:t>
            </a:r>
          </a:p>
          <a:p>
            <a:pPr marL="0" indent="0">
              <a:buNone/>
            </a:pPr>
            <a:r>
              <a:rPr lang="en-US" dirty="0"/>
              <a:t>   echo 'id f  </a:t>
            </a:r>
            <a:r>
              <a:rPr lang="en-US" dirty="0" err="1"/>
              <a:t>irst</a:t>
            </a:r>
            <a:r>
              <a:rPr lang="en-US" dirty="0"/>
              <a:t> name   last name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//print records from table</a:t>
            </a:r>
          </a:p>
          <a:p>
            <a:pPr marL="0" indent="0">
              <a:buNone/>
            </a:pPr>
            <a:r>
              <a:rPr lang="en-US" dirty="0"/>
              <a:t>while ($row = </a:t>
            </a:r>
            <a:r>
              <a:rPr lang="en-US" dirty="0" err="1"/>
              <a:t>mysql_fetch_assoc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    echo $row['id'].'   '.$row[''].'   '.$row['</a:t>
            </a:r>
            <a:r>
              <a:rPr lang="en-US" dirty="0" err="1"/>
              <a:t>lname</a:t>
            </a:r>
            <a:r>
              <a:rPr lang="en-US" dirty="0"/>
              <a:t>'] .'&lt;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mysql_free_result</a:t>
            </a:r>
            <a:r>
              <a:rPr lang="en-US" dirty="0"/>
              <a:t>($result);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3163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last id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//another way to connect to </a:t>
            </a:r>
            <a:r>
              <a:rPr lang="en-US" dirty="0" err="1">
                <a:solidFill>
                  <a:schemeClr val="tx2"/>
                </a:solidFill>
              </a:rPr>
              <a:t>mysql</a:t>
            </a:r>
            <a:r>
              <a:rPr lang="en-US" dirty="0">
                <a:solidFill>
                  <a:schemeClr val="tx2"/>
                </a:solidFill>
              </a:rPr>
              <a:t> server</a:t>
            </a:r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</a:t>
            </a:r>
            <a:r>
              <a:rPr lang="en-US" dirty="0" err="1">
                <a:solidFill>
                  <a:srgbClr val="FF0000"/>
                </a:solidFill>
              </a:rPr>
              <a:t>cxvcbbnXXXX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')) {</a:t>
            </a:r>
          </a:p>
          <a:p>
            <a:pPr marL="0" indent="0">
              <a:buNone/>
            </a:pPr>
            <a:r>
              <a:rPr lang="en-US" dirty="0"/>
              <a:t>   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//another way to connect to 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    echo 'Could not select database';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select max(id) </a:t>
            </a:r>
            <a:r>
              <a:rPr lang="en-US" b="1" dirty="0">
                <a:solidFill>
                  <a:srgbClr val="FF0000"/>
                </a:solidFill>
              </a:rPr>
              <a:t>, name it as id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   = </a:t>
            </a:r>
            <a:r>
              <a:rPr lang="en-US" dirty="0">
                <a:solidFill>
                  <a:srgbClr val="FF0000"/>
                </a:solidFill>
              </a:rPr>
              <a:t>'SELECT MAX(id) as id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FROM Profiles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$link);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782762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    echo "DB Error, could not query the database\n";</a:t>
            </a:r>
          </a:p>
          <a:p>
            <a:pPr marL="0" indent="0">
              <a:buNone/>
            </a:pPr>
            <a:r>
              <a:rPr lang="en-US" dirty="0"/>
              <a:t>   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//print the maximum id</a:t>
            </a:r>
          </a:p>
          <a:p>
            <a:pPr marL="0" indent="0">
              <a:buNone/>
            </a:pPr>
            <a:r>
              <a:rPr lang="en-US" dirty="0"/>
              <a:t>while ($row = </a:t>
            </a:r>
            <a:r>
              <a:rPr lang="en-US" dirty="0" err="1"/>
              <a:t>mysql_fetch_assoc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    echo $row['id']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mysql_free_result</a:t>
            </a:r>
            <a:r>
              <a:rPr lang="en-US" dirty="0"/>
              <a:t>($result);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2637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Project: Insert into Profiles using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are going to create 2 files in </a:t>
            </a:r>
            <a:r>
              <a:rPr lang="en-US" dirty="0" err="1"/>
              <a:t>myweb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form that direct to </a:t>
            </a:r>
            <a:r>
              <a:rPr lang="en-US" dirty="0" err="1"/>
              <a:t>insert_into_profiles.php</a:t>
            </a:r>
            <a:r>
              <a:rPr lang="en-US" dirty="0"/>
              <a:t> file, use get method for development to see the </a:t>
            </a:r>
            <a:r>
              <a:rPr lang="en-US" dirty="0" err="1"/>
              <a:t>parametters</a:t>
            </a:r>
            <a:r>
              <a:rPr lang="en-US" dirty="0"/>
              <a:t> while submitting.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insert_into_profiles.php</a:t>
            </a:r>
            <a:r>
              <a:rPr lang="en-US" dirty="0"/>
              <a:t>  get the sent parameters( </a:t>
            </a:r>
            <a:r>
              <a:rPr lang="en-US" dirty="0" err="1"/>
              <a:t>fname,lname</a:t>
            </a:r>
            <a:r>
              <a:rPr lang="en-US" dirty="0"/>
              <a:t>) from the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maximum existing id, increase it by 1 for the new profile.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into profile </a:t>
            </a:r>
            <a:r>
              <a:rPr lang="en-US" dirty="0" err="1"/>
              <a:t>fname,lname</a:t>
            </a:r>
            <a:r>
              <a:rPr lang="en-US" dirty="0"/>
              <a:t>, max_id+1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user_code</a:t>
            </a:r>
            <a:r>
              <a:rPr lang="en-US" dirty="0"/>
              <a:t>, use 1 for now, 1 has to be identified (inserted in </a:t>
            </a:r>
            <a:r>
              <a:rPr lang="en-US" dirty="0" err="1"/>
              <a:t>user_codes</a:t>
            </a:r>
            <a:r>
              <a:rPr lang="en-US" dirty="0"/>
              <a:t> table)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1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Profile_form.html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>
                <a:solidFill>
                  <a:srgbClr val="FF0000"/>
                </a:solidFill>
              </a:rPr>
              <a:t>insert_into_profiles.php</a:t>
            </a:r>
            <a:r>
              <a:rPr lang="en-US" dirty="0"/>
              <a:t>" method="GET"&gt;</a:t>
            </a:r>
          </a:p>
          <a:p>
            <a:pPr marL="0" indent="0">
              <a:buNone/>
            </a:pPr>
            <a:r>
              <a:rPr lang="en-US" dirty="0"/>
              <a:t>&lt;!-- get has to be capital GET , you can change to POST Capital too   --&gt;</a:t>
            </a:r>
          </a:p>
          <a:p>
            <a:pPr marL="0" indent="0">
              <a:buNone/>
            </a:pPr>
            <a:r>
              <a:rPr lang="en-US" dirty="0"/>
              <a:t>  First name: &lt;input type="text"  required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&lt;input type="submit" value="Submit"&gt;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9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insert_into_profiles.php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get all elements that have been sent by form,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fname</a:t>
            </a:r>
            <a:r>
              <a:rPr lang="en-US" dirty="0"/>
              <a:t> = $_GET["</a:t>
            </a:r>
            <a:r>
              <a:rPr lang="en-US" dirty="0" err="1"/>
              <a:t>fname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lname</a:t>
            </a:r>
            <a:r>
              <a:rPr lang="en-US" dirty="0"/>
              <a:t> = $_GET["</a:t>
            </a:r>
            <a:r>
              <a:rPr lang="en-US" dirty="0" err="1"/>
              <a:t>lname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//create a connection  to my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</a:t>
            </a:r>
            <a:r>
              <a:rPr lang="en-US" dirty="0" err="1"/>
              <a:t>XXXXCcC</a:t>
            </a:r>
            <a:r>
              <a:rPr lang="en-US" dirty="0"/>
              <a:t>')) {</a:t>
            </a:r>
          </a:p>
          <a:p>
            <a:pPr marL="0" indent="0">
              <a:buNone/>
            </a:pPr>
            <a:r>
              <a:rPr lang="en-US" dirty="0"/>
              <a:t>   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    echo 'Could not select database';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scripting language most often used with HTML forms.</a:t>
            </a:r>
          </a:p>
          <a:p>
            <a:r>
              <a:rPr lang="en-US" dirty="0"/>
              <a:t> Created by Netscape browser in 1995.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client-side </a:t>
            </a:r>
            <a:r>
              <a:rPr lang="en-US" dirty="0"/>
              <a:t>scripting language.</a:t>
            </a:r>
          </a:p>
          <a:p>
            <a:r>
              <a:rPr lang="en-US" dirty="0"/>
              <a:t> it is usually written in the &lt;script&gt; &lt;/script&gt;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insert_into_profiles.php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   = 'SELECT MAX(id) as id FROM Profiles';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$link);</a:t>
            </a:r>
          </a:p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    echo "DB Error, could not query the database\n";</a:t>
            </a:r>
          </a:p>
          <a:p>
            <a:pPr marL="0" indent="0">
              <a:buNone/>
            </a:pPr>
            <a:r>
              <a:rPr lang="en-US" dirty="0"/>
              <a:t>   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//return record from table</a:t>
            </a:r>
          </a:p>
          <a:p>
            <a:pPr marL="0" indent="0">
              <a:buNone/>
            </a:pPr>
            <a:r>
              <a:rPr lang="en-US" dirty="0"/>
              <a:t>while ($row = </a:t>
            </a:r>
            <a:r>
              <a:rPr lang="en-US" dirty="0" err="1"/>
              <a:t>mysql_fetch_assoc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$id = 0 // </a:t>
            </a:r>
            <a:r>
              <a:rPr lang="en-US" dirty="0" err="1"/>
              <a:t>intialize</a:t>
            </a:r>
            <a:r>
              <a:rPr lang="en-US" dirty="0"/>
              <a:t> it just for the first record, or not returning records</a:t>
            </a:r>
          </a:p>
          <a:p>
            <a:pPr marL="0" indent="0">
              <a:buNone/>
            </a:pPr>
            <a:r>
              <a:rPr lang="en-US" dirty="0"/>
              <a:t>$id = $row['id'] 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insert_into_profiles.php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///// we have id,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and lets assume </a:t>
            </a:r>
            <a:r>
              <a:rPr lang="en-US" dirty="0" err="1"/>
              <a:t>user_code</a:t>
            </a:r>
            <a:r>
              <a:rPr lang="en-US" dirty="0"/>
              <a:t> = 1** note </a:t>
            </a:r>
            <a:r>
              <a:rPr lang="en-US" dirty="0" err="1"/>
              <a:t>user_code</a:t>
            </a:r>
            <a:r>
              <a:rPr lang="en-US" dirty="0"/>
              <a:t> = 1 has to be there in </a:t>
            </a:r>
            <a:r>
              <a:rPr lang="en-US" dirty="0" err="1"/>
              <a:t>user_codes</a:t>
            </a:r>
            <a:r>
              <a:rPr lang="en-US" dirty="0"/>
              <a:t> table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sql_insert</a:t>
            </a:r>
            <a:r>
              <a:rPr lang="en-US" dirty="0"/>
              <a:t> = "INSERT INTO Profiles (id,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lname,DOB,usercode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(".$</a:t>
            </a:r>
            <a:r>
              <a:rPr lang="en-US" dirty="0" err="1"/>
              <a:t>id.",'John</a:t>
            </a:r>
            <a:r>
              <a:rPr lang="en-US" dirty="0"/>
              <a:t>', 'Doe', STR_TO_DATE('22,3,1990', '%</a:t>
            </a:r>
            <a:r>
              <a:rPr lang="en-US" dirty="0" err="1"/>
              <a:t>d,%m,%Y</a:t>
            </a:r>
            <a:r>
              <a:rPr lang="en-US" dirty="0"/>
              <a:t>'),1 )"; </a:t>
            </a:r>
          </a:p>
          <a:p>
            <a:pPr marL="0" indent="0">
              <a:buNone/>
            </a:pPr>
            <a:r>
              <a:rPr lang="en-US" dirty="0"/>
              <a:t>if ($link-&gt;query($</a:t>
            </a:r>
            <a:r>
              <a:rPr lang="en-US" dirty="0" err="1"/>
              <a:t>sql_insert</a:t>
            </a:r>
            <a:r>
              <a:rPr lang="en-US" dirty="0"/>
              <a:t>) === TRUE) {</a:t>
            </a:r>
          </a:p>
          <a:p>
            <a:pPr marL="0" indent="0">
              <a:buNone/>
            </a:pPr>
            <a:r>
              <a:rPr lang="en-US" dirty="0"/>
              <a:t>    echo "New record created successfully";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"Error: " . $</a:t>
            </a:r>
            <a:r>
              <a:rPr lang="en-US" dirty="0" err="1"/>
              <a:t>sql_insert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$link-&gt;error;}</a:t>
            </a:r>
          </a:p>
          <a:p>
            <a:pPr marL="0" indent="0">
              <a:buNone/>
            </a:pPr>
            <a:r>
              <a:rPr lang="en-US" dirty="0"/>
              <a:t> // commit the transaction</a:t>
            </a:r>
          </a:p>
          <a:p>
            <a:pPr marL="0" indent="0">
              <a:buNone/>
            </a:pPr>
            <a:r>
              <a:rPr lang="en-US" dirty="0"/>
              <a:t>echo "done";</a:t>
            </a:r>
          </a:p>
          <a:p>
            <a:pPr marL="0" indent="0">
              <a:buNone/>
            </a:pPr>
            <a:r>
              <a:rPr lang="en-US" dirty="0"/>
              <a:t>    $link-&gt;commit();</a:t>
            </a:r>
          </a:p>
          <a:p>
            <a:pPr marL="0" indent="0">
              <a:buNone/>
            </a:pPr>
            <a:r>
              <a:rPr lang="en-US" dirty="0"/>
              <a:t>$conn-&gt;close();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PHP is an acronym for "PHP: Hypertext Preprocessor“</a:t>
            </a:r>
          </a:p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server-side </a:t>
            </a:r>
            <a:r>
              <a:rPr lang="en-US" dirty="0"/>
              <a:t>scripting language( the code is executed in the server side).</a:t>
            </a:r>
          </a:p>
          <a:p>
            <a:r>
              <a:rPr lang="en-US" dirty="0"/>
              <a:t>the result is returned to the browser as plain HTML</a:t>
            </a:r>
          </a:p>
          <a:p>
            <a:r>
              <a:rPr lang="en-US" dirty="0"/>
              <a:t>PHP is free to download and use</a:t>
            </a:r>
          </a:p>
          <a:p>
            <a:r>
              <a:rPr lang="en-US" dirty="0"/>
              <a:t>Mostly, used with MySQL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can generate dynamic page content</a:t>
            </a:r>
          </a:p>
          <a:p>
            <a:r>
              <a:rPr lang="en-US" dirty="0"/>
              <a:t>PHP can create, open, read, write, delete, and close files on the server</a:t>
            </a:r>
          </a:p>
          <a:p>
            <a:r>
              <a:rPr lang="en-US" dirty="0"/>
              <a:t>PHP can add, delete, modify data in your database</a:t>
            </a:r>
          </a:p>
          <a:p>
            <a:r>
              <a:rPr lang="en-US" dirty="0"/>
              <a:t>PHP runs on various platforms (Windows, Linux, Unix, Mac OS X, etc.)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 “Hello world&lt;</a:t>
            </a:r>
            <a:r>
              <a:rPr lang="en-US" dirty="0" err="1"/>
              <a:t>br</a:t>
            </a:r>
            <a:r>
              <a:rPr lang="en-US" dirty="0"/>
              <a:t>&gt; welcome to my first PHP";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4114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Show text and variable method 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295400" y="4038600"/>
            <a:ext cx="914400" cy="15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466669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Closing 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3162028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Opening 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485719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usually save the file as .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type</a:t>
            </a:r>
          </a:p>
          <a:p>
            <a:r>
              <a:rPr lang="en-US" dirty="0">
                <a:solidFill>
                  <a:srgbClr val="FF0000"/>
                </a:solidFill>
              </a:rPr>
              <a:t>You may save this file as </a:t>
            </a:r>
            <a:r>
              <a:rPr lang="en-US" dirty="0" err="1">
                <a:solidFill>
                  <a:srgbClr val="FF0000"/>
                </a:solidFill>
              </a:rPr>
              <a:t>helloworld.php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$txt = "Hello world!";</a:t>
            </a:r>
            <a:br>
              <a:rPr lang="en-US" dirty="0"/>
            </a:br>
            <a:r>
              <a:rPr lang="en-US" dirty="0"/>
              <a:t>$x = 5;</a:t>
            </a:r>
            <a:br>
              <a:rPr lang="en-US" dirty="0"/>
            </a:br>
            <a:r>
              <a:rPr lang="en-US" dirty="0"/>
              <a:t>$y = 10.5;</a:t>
            </a:r>
            <a:br>
              <a:rPr lang="en-US" dirty="0"/>
            </a:br>
            <a:r>
              <a:rPr lang="en-US" dirty="0"/>
              <a:t>echo $txt;</a:t>
            </a:r>
            <a:br>
              <a:rPr lang="en-US" dirty="0"/>
            </a:br>
            <a:r>
              <a:rPr lang="en-US" dirty="0"/>
              <a:t>echo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 $x;</a:t>
            </a:r>
            <a:br>
              <a:rPr lang="en-US" dirty="0"/>
            </a:br>
            <a:r>
              <a:rPr lang="en-US" dirty="0"/>
              <a:t>echo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 $y;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4876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http://www.w3schools.com/php/showphp.asp?filename=demo_var</a:t>
            </a:r>
          </a:p>
        </p:txBody>
      </p:sp>
    </p:spTree>
    <p:extLst>
      <p:ext uri="{BB962C8B-B14F-4D97-AF65-F5344CB8AC3E}">
        <p14:creationId xmlns:p14="http://schemas.microsoft.com/office/powerpoint/2010/main" val="163049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statements are same as JavaScript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$t = date("H");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 ($t &lt; "20") {</a:t>
            </a:r>
            <a:br>
              <a:rPr lang="en-US" dirty="0"/>
            </a:br>
            <a:r>
              <a:rPr lang="en-US" dirty="0"/>
              <a:t>    echo "Have a good day!";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 echo "Have a good night!";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 Setting up MySQL slides, we have created database </a:t>
            </a:r>
            <a:r>
              <a:rPr lang="en-US" dirty="0" err="1"/>
              <a:t>user_name</a:t>
            </a:r>
            <a:r>
              <a:rPr lang="en-US" dirty="0"/>
              <a:t> and password.</a:t>
            </a:r>
          </a:p>
          <a:p>
            <a:r>
              <a:rPr lang="en-US" dirty="0"/>
              <a:t>Instructor created </a:t>
            </a:r>
            <a:r>
              <a:rPr lang="en-US" dirty="0" err="1"/>
              <a:t>alkhate_db</a:t>
            </a:r>
            <a:r>
              <a:rPr lang="en-US" dirty="0"/>
              <a:t> with password </a:t>
            </a:r>
            <a:r>
              <a:rPr lang="en-US" dirty="0" err="1"/>
              <a:t>cxvcbbn</a:t>
            </a:r>
            <a:r>
              <a:rPr lang="en-US" dirty="0"/>
              <a:t> (</a:t>
            </a:r>
            <a:r>
              <a:rPr lang="en-US" dirty="0" err="1"/>
              <a:t>fake,don’t</a:t>
            </a:r>
            <a:r>
              <a:rPr lang="en-US" dirty="0"/>
              <a:t> try it, try yours please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).</a:t>
            </a:r>
          </a:p>
          <a:p>
            <a:r>
              <a:rPr lang="en-US" dirty="0"/>
              <a:t>Files on </a:t>
            </a:r>
            <a:r>
              <a:rPr lang="en-US" dirty="0" err="1"/>
              <a:t>MyWeb</a:t>
            </a:r>
            <a:r>
              <a:rPr lang="en-US" dirty="0"/>
              <a:t> and MySQL are in the same server.</a:t>
            </a:r>
          </a:p>
          <a:p>
            <a:r>
              <a:rPr lang="en-US" dirty="0"/>
              <a:t>In this case, to access MySQL server , we may use localhost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mysql_host</a:t>
            </a:r>
            <a:r>
              <a:rPr lang="en-US" dirty="0"/>
              <a:t> 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</a:t>
            </a:r>
            <a:r>
              <a:rPr lang="en-US" dirty="0"/>
              <a:t> = '</a:t>
            </a:r>
            <a:r>
              <a:rPr lang="en-US" dirty="0" err="1"/>
              <a:t>alkhate_db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 = '</a:t>
            </a:r>
            <a:r>
              <a:rPr lang="en-US" dirty="0" err="1"/>
              <a:t>cxvcbbn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 err="1"/>
              <a:t>mysql_connect</a:t>
            </a:r>
            <a:r>
              <a:rPr lang="en-US" dirty="0"/>
              <a:t>($mysql_host,$</a:t>
            </a:r>
            <a:r>
              <a:rPr lang="en-US" dirty="0" err="1"/>
              <a:t>mysql_user</a:t>
            </a:r>
            <a:r>
              <a:rPr lang="en-US" dirty="0"/>
              <a:t>, $</a:t>
            </a:r>
            <a:r>
              <a:rPr lang="en-US" dirty="0" err="1"/>
              <a:t>mysql_password</a:t>
            </a:r>
            <a:r>
              <a:rPr lang="en-US" dirty="0"/>
              <a:t>) or die("Error while connecting");</a:t>
            </a:r>
          </a:p>
          <a:p>
            <a:pPr marL="0" indent="0">
              <a:buNone/>
            </a:pPr>
            <a:r>
              <a:rPr lang="en-US" dirty="0"/>
              <a:t>echo 'connection successful';</a:t>
            </a:r>
          </a:p>
          <a:p>
            <a:pPr marL="0" indent="0">
              <a:buNone/>
            </a:pPr>
            <a:r>
              <a:rPr lang="en-US" dirty="0"/>
              <a:t>?&gt; http://alkhate.myweb.cs.uwindsor.ca/assignment1/connection.php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2320</TotalTime>
  <Words>1705</Words>
  <Application>Microsoft Office PowerPoint</Application>
  <PresentationFormat>On-screen Show (4:3)</PresentationFormat>
  <Paragraphs>258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JavaScript</vt:lpstr>
      <vt:lpstr>PHP</vt:lpstr>
      <vt:lpstr>PHP</vt:lpstr>
      <vt:lpstr>Hello Word</vt:lpstr>
      <vt:lpstr>Variables</vt:lpstr>
      <vt:lpstr>PHP Conditional Statements</vt:lpstr>
      <vt:lpstr>Connecting to database</vt:lpstr>
      <vt:lpstr>Connecting to database</vt:lpstr>
      <vt:lpstr>Connecting to database</vt:lpstr>
      <vt:lpstr>Inserting into Table</vt:lpstr>
      <vt:lpstr>Inserting into Table</vt:lpstr>
      <vt:lpstr>Inserting into Table</vt:lpstr>
      <vt:lpstr>Inserting into Table</vt:lpstr>
      <vt:lpstr>Select records from table</vt:lpstr>
      <vt:lpstr>Select last id from table</vt:lpstr>
      <vt:lpstr>Project: Insert into Profiles using form</vt:lpstr>
      <vt:lpstr>Profile_form.html</vt:lpstr>
      <vt:lpstr>insert_into_profiles.php</vt:lpstr>
      <vt:lpstr>insert_into_profiles.php</vt:lpstr>
      <vt:lpstr>insert_into_profiles.php</vt:lpstr>
      <vt:lpstr>Reference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227</cp:revision>
  <dcterms:created xsi:type="dcterms:W3CDTF">2014-07-02T16:28:28Z</dcterms:created>
  <dcterms:modified xsi:type="dcterms:W3CDTF">2017-02-12T22:37:17Z</dcterms:modified>
</cp:coreProperties>
</file>