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E49EA-5284-47CA-AF8C-56C63AAAD670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D960-6F80-439F-869A-A7E4B4BB7E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6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42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7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64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4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5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6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A5940-8A18-4533-8882-DD1E738D689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04AC-0AF1-40F2-A432-3AD7040E74D7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44B1-5F77-4E82-91BF-1C03ADAB4DCC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40DA-F1FB-44C6-896C-BE741599E36E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2893-EA14-4E59-BA3F-582A45BF0A61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6296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D8D848B-A7D8-4A46-B01D-3F3F74D024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B1D8-B528-45CD-9F03-C760DE856E99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F556-C4F9-42CE-B2AD-80820935FF92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871A-FBC2-4653-8F92-12C92D752102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092B-EB1E-43F1-AEA3-78948B189B12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A184-BAE0-403C-9E23-8E2B2F2D8854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465F-A174-444E-8C2E-39B33463BECD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BFE4-ABF7-4D4B-93FD-3381000CF3DF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B81D-E450-4CC0-92B8-1249C24A35FC}" type="datetime1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123B-8B79-4372-99EF-C3D0C176FD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lkhate.myweb.cs.uwindsor.ca/assignment1/profiles_form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7B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5209"/>
            <a:ext cx="8534400" cy="662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953000"/>
            <a:ext cx="6400800" cy="1752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PHP2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779" y="3192463"/>
            <a:ext cx="5281459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0360-270 Advanced Web site Design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Abed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Alkhateeb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Insert_into_profile.php</a:t>
            </a:r>
            <a:r>
              <a:rPr lang="en-US" dirty="0"/>
              <a:t> .. Getting sent pic info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isset</a:t>
            </a:r>
            <a:r>
              <a:rPr lang="en-US" dirty="0"/>
              <a:t>($_FILES['picture'])) {</a:t>
            </a:r>
          </a:p>
          <a:p>
            <a:pPr marL="0" indent="0">
              <a:buNone/>
            </a:pPr>
            <a:r>
              <a:rPr lang="en-US" dirty="0"/>
              <a:t>    </a:t>
            </a:r>
            <a:r>
              <a:rPr lang="en-US" dirty="0">
                <a:solidFill>
                  <a:srgbClr val="FF0000"/>
                </a:solidFill>
              </a:rPr>
              <a:t>// Make sure the file was sent without errors</a:t>
            </a:r>
          </a:p>
          <a:p>
            <a:pPr marL="0" indent="0">
              <a:buNone/>
            </a:pPr>
            <a:r>
              <a:rPr lang="en-US" dirty="0"/>
              <a:t>    if($_FILES['picture']['error'] == 0)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Gather all the sent file information</a:t>
            </a:r>
          </a:p>
          <a:p>
            <a:pPr marL="0" indent="0">
              <a:buNone/>
            </a:pPr>
            <a:r>
              <a:rPr lang="en-US" dirty="0"/>
              <a:t>        $name = $link-&gt;</a:t>
            </a:r>
            <a:r>
              <a:rPr lang="en-US" dirty="0" err="1"/>
              <a:t>real_escape_string</a:t>
            </a:r>
            <a:r>
              <a:rPr lang="en-US" dirty="0"/>
              <a:t>($_FILES['picture']['name']);</a:t>
            </a:r>
          </a:p>
          <a:p>
            <a:pPr marL="0" indent="0">
              <a:buNone/>
            </a:pPr>
            <a:r>
              <a:rPr lang="en-US" dirty="0"/>
              <a:t>        $mime = $link -&gt;</a:t>
            </a:r>
            <a:r>
              <a:rPr lang="en-US" dirty="0" err="1"/>
              <a:t>real_escape_string</a:t>
            </a:r>
            <a:r>
              <a:rPr lang="en-US" dirty="0"/>
              <a:t>($_FILES['picture']['type']);</a:t>
            </a:r>
          </a:p>
          <a:p>
            <a:pPr marL="0" indent="0">
              <a:buNone/>
            </a:pPr>
            <a:r>
              <a:rPr lang="en-US" dirty="0"/>
              <a:t>        $data = $link -&gt;</a:t>
            </a:r>
            <a:r>
              <a:rPr lang="en-US" dirty="0" err="1"/>
              <a:t>real_escape_string</a:t>
            </a:r>
            <a:r>
              <a:rPr lang="en-US" dirty="0"/>
              <a:t>(</a:t>
            </a:r>
            <a:r>
              <a:rPr lang="en-US" dirty="0" err="1"/>
              <a:t>file_get_contents</a:t>
            </a:r>
            <a:r>
              <a:rPr lang="en-US" dirty="0"/>
              <a:t>($_FILES  ['picture']['</a:t>
            </a:r>
            <a:r>
              <a:rPr lang="en-US" dirty="0" err="1"/>
              <a:t>tmp_name</a:t>
            </a:r>
            <a:r>
              <a:rPr lang="en-US" dirty="0"/>
              <a:t>']));</a:t>
            </a:r>
          </a:p>
          <a:p>
            <a:pPr marL="0" indent="0">
              <a:buNone/>
            </a:pPr>
            <a:r>
              <a:rPr lang="en-US" dirty="0"/>
              <a:t>        $size = </a:t>
            </a:r>
            <a:r>
              <a:rPr lang="en-US" dirty="0" err="1"/>
              <a:t>intval</a:t>
            </a:r>
            <a:r>
              <a:rPr lang="en-US" dirty="0"/>
              <a:t>($_FILES['picture']['size']);</a:t>
            </a:r>
          </a:p>
          <a:p>
            <a:pPr marL="0" indent="0">
              <a:buNone/>
            </a:pPr>
            <a:r>
              <a:rPr lang="en-US" dirty="0"/>
              <a:t>echo $name; </a:t>
            </a:r>
          </a:p>
          <a:p>
            <a:pPr marL="0" indent="0">
              <a:buNone/>
            </a:pPr>
            <a:r>
              <a:rPr lang="en-US" dirty="0"/>
              <a:t>   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400" y="4343400"/>
            <a:ext cx="2057400" cy="715581"/>
          </a:xfrm>
          <a:prstGeom prst="rect">
            <a:avLst/>
          </a:prstGeom>
          <a:solidFill>
            <a:srgbClr val="FFC000"/>
          </a:solidFill>
        </p:spPr>
        <p:txBody>
          <a:bodyPr rtlCol="0">
            <a:spAutoFit/>
          </a:bodyPr>
          <a:lstStyle/>
          <a:p>
            <a:pPr algn="ctr"/>
            <a:r>
              <a:rPr lang="en-US" sz="1350" dirty="0" smtClean="0">
                <a:solidFill>
                  <a:srgbClr val="44546A"/>
                </a:solidFill>
              </a:rPr>
              <a:t>We are only going to using data for this example, you may use the other info</a:t>
            </a:r>
            <a:endParaRPr lang="en-US" sz="1350" dirty="0">
              <a:solidFill>
                <a:srgbClr val="44546A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75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48" y="928688"/>
            <a:ext cx="7886700" cy="994172"/>
          </a:xfrm>
        </p:spPr>
        <p:txBody>
          <a:bodyPr/>
          <a:lstStyle/>
          <a:p>
            <a:r>
              <a:rPr lang="en-US" dirty="0" err="1"/>
              <a:t>Insert_into_profile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else {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    echo 'An error </a:t>
            </a:r>
            <a:r>
              <a:rPr lang="en-US" dirty="0" err="1">
                <a:solidFill>
                  <a:srgbClr val="000000"/>
                </a:solidFill>
              </a:rPr>
              <a:t>accured</a:t>
            </a:r>
            <a:r>
              <a:rPr lang="en-US" dirty="0">
                <a:solidFill>
                  <a:srgbClr val="000000"/>
                </a:solidFill>
              </a:rPr>
              <a:t> while the file was being uploaded. '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       . 'Error code: '. </a:t>
            </a:r>
            <a:r>
              <a:rPr lang="en-US" dirty="0" err="1">
                <a:solidFill>
                  <a:srgbClr val="000000"/>
                </a:solidFill>
              </a:rPr>
              <a:t>intval</a:t>
            </a:r>
            <a:r>
              <a:rPr lang="en-US" dirty="0">
                <a:solidFill>
                  <a:srgbClr val="000000"/>
                </a:solidFill>
              </a:rPr>
              <a:t>($_FILES['picture']['error']);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} 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echo 'Error! A file was not sent!';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$link-&gt;close();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?&gt;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3200400"/>
            <a:ext cx="3962400" cy="30008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smtClean="0">
                <a:solidFill>
                  <a:srgbClr val="44546A"/>
                </a:solidFill>
              </a:rPr>
              <a:t>Returns the error of uploading the file item “picture”</a:t>
            </a:r>
            <a:endParaRPr lang="en-US" sz="1350" dirty="0">
              <a:solidFill>
                <a:srgbClr val="44546A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34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Insert_into_profile.php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</a:p>
          <a:p>
            <a:pPr marL="0" indent="0">
              <a:buNone/>
            </a:pPr>
            <a:r>
              <a:rPr lang="en-US" dirty="0"/>
              <a:t>if (!$link = </a:t>
            </a:r>
            <a:r>
              <a:rPr lang="en-US" dirty="0" err="1"/>
              <a:t>mysql_connect</a:t>
            </a:r>
            <a:r>
              <a:rPr lang="en-US" dirty="0"/>
              <a:t>('localhost', '</a:t>
            </a:r>
            <a:r>
              <a:rPr lang="en-US" dirty="0" err="1"/>
              <a:t>alkhate_db</a:t>
            </a:r>
            <a:r>
              <a:rPr lang="en-US" dirty="0"/>
              <a:t>', 'XXXXXXX')) {</a:t>
            </a:r>
          </a:p>
          <a:p>
            <a:pPr marL="0" indent="0">
              <a:buNone/>
            </a:pPr>
            <a:r>
              <a:rPr lang="en-US" dirty="0"/>
              <a:t>    echo 'Could not connect to </a:t>
            </a:r>
            <a:r>
              <a:rPr lang="en-US" dirty="0" err="1"/>
              <a:t>mysql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    exit;}</a:t>
            </a:r>
          </a:p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mysql_select_db</a:t>
            </a:r>
            <a:r>
              <a:rPr lang="en-US" dirty="0"/>
              <a:t>('</a:t>
            </a:r>
            <a:r>
              <a:rPr lang="en-US" dirty="0" err="1"/>
              <a:t>alkhate_db</a:t>
            </a:r>
            <a:r>
              <a:rPr lang="en-US" dirty="0"/>
              <a:t>', $link)) {</a:t>
            </a:r>
          </a:p>
          <a:p>
            <a:pPr marL="0" indent="0">
              <a:buNone/>
            </a:pPr>
            <a:r>
              <a:rPr lang="en-US" dirty="0"/>
              <a:t>    echo 'Could not select database';</a:t>
            </a:r>
          </a:p>
          <a:p>
            <a:pPr marL="0" indent="0">
              <a:buNone/>
            </a:pPr>
            <a:r>
              <a:rPr lang="en-US" dirty="0"/>
              <a:t>    exit;}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sql_insert</a:t>
            </a:r>
            <a:r>
              <a:rPr lang="en-US" dirty="0"/>
              <a:t> = "INSERT INTO Profiles (id,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lname,DOB,picture,usercode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 (".$id.",'".$</a:t>
            </a:r>
            <a:r>
              <a:rPr lang="en-US" dirty="0" err="1"/>
              <a:t>fname</a:t>
            </a:r>
            <a:r>
              <a:rPr lang="en-US" dirty="0"/>
              <a:t>."','".$</a:t>
            </a:r>
            <a:r>
              <a:rPr lang="en-US" dirty="0" err="1"/>
              <a:t>lname</a:t>
            </a:r>
            <a:r>
              <a:rPr lang="en-US" dirty="0"/>
              <a:t>."'</a:t>
            </a:r>
            <a:r>
              <a:rPr lang="en-US" dirty="0">
                <a:solidFill>
                  <a:srgbClr val="FF0000"/>
                </a:solidFill>
              </a:rPr>
              <a:t>, STR_TO_DATE('".$</a:t>
            </a:r>
            <a:r>
              <a:rPr lang="en-US" dirty="0" err="1">
                <a:solidFill>
                  <a:srgbClr val="FF0000"/>
                </a:solidFill>
              </a:rPr>
              <a:t>dob</a:t>
            </a:r>
            <a:r>
              <a:rPr lang="en-US" dirty="0">
                <a:solidFill>
                  <a:srgbClr val="FF0000"/>
                </a:solidFill>
              </a:rPr>
              <a:t>."', '%Y-%m-%d'),'".$data."','".$</a:t>
            </a:r>
            <a:r>
              <a:rPr lang="en-US" dirty="0" err="1">
                <a:solidFill>
                  <a:srgbClr val="FF0000"/>
                </a:solidFill>
              </a:rPr>
              <a:t>user_code</a:t>
            </a:r>
            <a:r>
              <a:rPr lang="en-US" dirty="0">
                <a:solidFill>
                  <a:srgbClr val="FF0000"/>
                </a:solidFill>
              </a:rPr>
              <a:t>."'</a:t>
            </a:r>
            <a:r>
              <a:rPr lang="en-US" dirty="0"/>
              <a:t>)"; </a:t>
            </a:r>
          </a:p>
          <a:p>
            <a:pPr marL="0" indent="0">
              <a:buNone/>
            </a:pPr>
            <a:r>
              <a:rPr lang="en-US" dirty="0"/>
              <a:t>$result1 = </a:t>
            </a:r>
            <a:r>
              <a:rPr lang="en-US" dirty="0" err="1"/>
              <a:t>mysql_query</a:t>
            </a:r>
            <a:r>
              <a:rPr lang="en-US" dirty="0"/>
              <a:t>($</a:t>
            </a:r>
            <a:r>
              <a:rPr lang="en-US" dirty="0" err="1"/>
              <a:t>sql_insert</a:t>
            </a:r>
            <a:r>
              <a:rPr lang="en-US" dirty="0"/>
              <a:t> , $link);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4953000"/>
            <a:ext cx="2057400" cy="1131079"/>
          </a:xfrm>
          <a:prstGeom prst="rect">
            <a:avLst/>
          </a:prstGeom>
          <a:solidFill>
            <a:srgbClr val="FFC000"/>
          </a:solidFill>
        </p:spPr>
        <p:txBody>
          <a:bodyPr rtlCol="0">
            <a:spAutoFit/>
          </a:bodyPr>
          <a:lstStyle/>
          <a:p>
            <a:pPr algn="ctr"/>
            <a:r>
              <a:rPr lang="en-US" sz="1350" dirty="0" smtClean="0">
                <a:solidFill>
                  <a:srgbClr val="44546A"/>
                </a:solidFill>
              </a:rPr>
              <a:t>STR_TO_DATE function to format the date variable(</a:t>
            </a:r>
            <a:r>
              <a:rPr lang="en-US" sz="1350" dirty="0" err="1" smtClean="0">
                <a:solidFill>
                  <a:srgbClr val="44546A"/>
                </a:solidFill>
              </a:rPr>
              <a:t>dobb</a:t>
            </a:r>
            <a:r>
              <a:rPr lang="en-US" sz="1350" dirty="0" smtClean="0">
                <a:solidFill>
                  <a:srgbClr val="44546A"/>
                </a:solidFill>
              </a:rPr>
              <a:t>) </a:t>
            </a:r>
            <a:r>
              <a:rPr lang="en-US" sz="1350" dirty="0" err="1" smtClean="0">
                <a:solidFill>
                  <a:srgbClr val="44546A"/>
                </a:solidFill>
              </a:rPr>
              <a:t>bfore</a:t>
            </a:r>
            <a:r>
              <a:rPr lang="en-US" sz="1350" dirty="0" smtClean="0">
                <a:solidFill>
                  <a:srgbClr val="44546A"/>
                </a:solidFill>
              </a:rPr>
              <a:t> inserting it to the database</a:t>
            </a:r>
            <a:endParaRPr lang="en-US" sz="1350" dirty="0">
              <a:solidFill>
                <a:srgbClr val="44546A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919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Insert_into_profile.php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(!$result1) {</a:t>
            </a:r>
          </a:p>
          <a:p>
            <a:pPr marL="0" indent="0">
              <a:buNone/>
            </a:pPr>
            <a:r>
              <a:rPr lang="en-US" dirty="0"/>
              <a:t>    echo "DB Error, could not insert into the database\n";</a:t>
            </a:r>
          </a:p>
          <a:p>
            <a:pPr marL="0" indent="0">
              <a:buNone/>
            </a:pPr>
            <a:r>
              <a:rPr lang="en-US" dirty="0"/>
              <a:t>    echo 'MySQL Error: ' . </a:t>
            </a:r>
            <a:r>
              <a:rPr lang="en-US" dirty="0" err="1"/>
              <a:t>mfnameysql_error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   exit;}</a:t>
            </a:r>
          </a:p>
          <a:p>
            <a:pPr marL="0" indent="0">
              <a:buNone/>
            </a:pPr>
            <a:r>
              <a:rPr lang="en-US" dirty="0"/>
              <a:t>echo "the file has been </a:t>
            </a:r>
            <a:r>
              <a:rPr lang="en-US" dirty="0" err="1"/>
              <a:t>sucessfully</a:t>
            </a:r>
            <a:r>
              <a:rPr lang="en-US" dirty="0"/>
              <a:t> inserted"; </a:t>
            </a:r>
          </a:p>
          <a:p>
            <a:pPr marL="0" indent="0">
              <a:buNone/>
            </a:pPr>
            <a:r>
              <a:rPr lang="en-US" dirty="0"/>
              <a:t>    $link-&gt;commit();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758970"/>
            <a:ext cx="2057400" cy="1419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37" y="4809714"/>
            <a:ext cx="2057400" cy="1123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644" y="5984278"/>
            <a:ext cx="2057400" cy="49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2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the project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alkhate.myweb.cs.uwindsor.ca/assignment1/profiles_form.php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7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Check out the database, once it's implemented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8875" y="2226469"/>
            <a:ext cx="5286250" cy="3263504"/>
          </a:xfrm>
        </p:spPr>
      </p:pic>
      <p:sp>
        <p:nvSpPr>
          <p:cNvPr id="5" name="TextBox 4"/>
          <p:cNvSpPr txBox="1"/>
          <p:nvPr/>
        </p:nvSpPr>
        <p:spPr>
          <a:xfrm>
            <a:off x="1066800" y="4800600"/>
            <a:ext cx="2057400" cy="300082"/>
          </a:xfrm>
          <a:prstGeom prst="rect">
            <a:avLst/>
          </a:prstGeom>
          <a:solidFill>
            <a:srgbClr val="FFC000"/>
          </a:solidFill>
        </p:spPr>
        <p:txBody>
          <a:bodyPr rtlCol="0">
            <a:spAutoFit/>
          </a:bodyPr>
          <a:lstStyle/>
          <a:p>
            <a:pPr algn="ctr"/>
            <a:r>
              <a:rPr lang="en-CA" sz="1350" dirty="0" smtClean="0">
                <a:solidFill>
                  <a:srgbClr val="44546A"/>
                </a:solidFill>
              </a:rPr>
              <a:t>Id = id  + 1 for new record</a:t>
            </a:r>
            <a:endParaRPr lang="en-US" sz="1350" dirty="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5033918"/>
            <a:ext cx="2057400" cy="300082"/>
          </a:xfrm>
          <a:prstGeom prst="rect">
            <a:avLst/>
          </a:prstGeom>
          <a:solidFill>
            <a:srgbClr val="FFC000"/>
          </a:solidFill>
        </p:spPr>
        <p:txBody>
          <a:bodyPr rtlCol="0">
            <a:spAutoFit/>
          </a:bodyPr>
          <a:lstStyle/>
          <a:p>
            <a:pPr algn="ctr"/>
            <a:r>
              <a:rPr lang="en-US" sz="1350" dirty="0" smtClean="0">
                <a:solidFill>
                  <a:srgbClr val="44546A"/>
                </a:solidFill>
              </a:rPr>
              <a:t>Picture is saved as blob </a:t>
            </a:r>
            <a:endParaRPr lang="en-US" sz="1350" dirty="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276600"/>
            <a:ext cx="2743200" cy="5078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smtClean="0">
                <a:solidFill>
                  <a:srgbClr val="44546A"/>
                </a:solidFill>
              </a:rPr>
              <a:t>DOB takes the value sent from the date item</a:t>
            </a:r>
            <a:endParaRPr lang="en-US" sz="1350" dirty="0">
              <a:solidFill>
                <a:srgbClr val="44546A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4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Profile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In this presentation, we will enhance the Profile Project to: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100" dirty="0"/>
              <a:t>Add an image item, to insert the profile picture. 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100" dirty="0"/>
              <a:t>Read drop down list (Select item) values from lookup table 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100" dirty="0"/>
              <a:t>Add date item for Date of Birth (DOB column in Profile table) </a:t>
            </a:r>
          </a:p>
          <a:p>
            <a:r>
              <a:rPr lang="en-US" dirty="0"/>
              <a:t>We will change the extension of profiles_form.html to be </a:t>
            </a:r>
            <a:r>
              <a:rPr lang="en-US" dirty="0" err="1"/>
              <a:t>profiles_form.php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6843" y="2126975"/>
            <a:ext cx="2286000" cy="30008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600075" lvl="1" indent="-257175">
              <a:buFont typeface="+mj-lt"/>
              <a:buAutoNum type="arabicPeriod"/>
            </a:pPr>
            <a:endParaRPr lang="en-US" sz="1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57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profiles_form.php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&lt;html&gt; &lt;body&gt;</a:t>
            </a:r>
          </a:p>
          <a:p>
            <a:pPr marL="0" indent="0">
              <a:buNone/>
            </a:pPr>
            <a:r>
              <a:rPr lang="en-US" dirty="0"/>
              <a:t>&lt;form action="</a:t>
            </a:r>
            <a:r>
              <a:rPr lang="en-US" dirty="0" err="1"/>
              <a:t>insert_into_profiles.php</a:t>
            </a:r>
            <a:r>
              <a:rPr lang="en-US" dirty="0"/>
              <a:t>" </a:t>
            </a:r>
            <a:r>
              <a:rPr lang="en-US" dirty="0">
                <a:solidFill>
                  <a:srgbClr val="C00000"/>
                </a:solidFill>
              </a:rPr>
              <a:t>method="post" </a:t>
            </a:r>
            <a:r>
              <a:rPr lang="en-US" dirty="0" err="1">
                <a:solidFill>
                  <a:srgbClr val="C00000"/>
                </a:solidFill>
              </a:rPr>
              <a:t>enctype</a:t>
            </a:r>
            <a:r>
              <a:rPr lang="en-US" dirty="0">
                <a:solidFill>
                  <a:srgbClr val="C00000"/>
                </a:solidFill>
              </a:rPr>
              <a:t>="multipart/form-data"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&lt;!-- get has to be capital GET , you can change to POST Capital too--&gt;</a:t>
            </a:r>
          </a:p>
          <a:p>
            <a:pPr marL="0" indent="0">
              <a:buNone/>
            </a:pPr>
            <a:r>
              <a:rPr lang="en-US" dirty="0"/>
              <a:t>  First name: &lt;input type="text"  required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Last name: &lt;input type="text" required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&lt;!-- adding drop down lists that reads from </a:t>
            </a:r>
            <a:r>
              <a:rPr lang="en-US" dirty="0" err="1"/>
              <a:t>user_codes</a:t>
            </a:r>
            <a:r>
              <a:rPr lang="en-US" dirty="0"/>
              <a:t> table --&gt;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(!$link = </a:t>
            </a:r>
            <a:r>
              <a:rPr lang="en-US" dirty="0" err="1"/>
              <a:t>mysql_connect</a:t>
            </a:r>
            <a:r>
              <a:rPr lang="en-US" dirty="0"/>
              <a:t>('localhost', '</a:t>
            </a:r>
            <a:r>
              <a:rPr lang="en-US" dirty="0" err="1"/>
              <a:t>alkhate_db</a:t>
            </a:r>
            <a:r>
              <a:rPr lang="en-US" dirty="0"/>
              <a:t>', 'XXXXXXX')) {</a:t>
            </a:r>
          </a:p>
          <a:p>
            <a:pPr marL="0" indent="0">
              <a:buNone/>
            </a:pPr>
            <a:r>
              <a:rPr lang="en-US" dirty="0"/>
              <a:t>    echo 'Could not connect to </a:t>
            </a:r>
            <a:r>
              <a:rPr lang="en-US" dirty="0" err="1"/>
              <a:t>mysql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   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61017" y="4572000"/>
            <a:ext cx="2057400" cy="300082"/>
          </a:xfrm>
          <a:prstGeom prst="rect">
            <a:avLst/>
          </a:prstGeom>
          <a:solidFill>
            <a:srgbClr val="FFC000"/>
          </a:solidFill>
        </p:spPr>
        <p:txBody>
          <a:bodyPr rtlCol="0">
            <a:spAutoFit/>
          </a:bodyPr>
          <a:lstStyle/>
          <a:p>
            <a:pPr algn="ctr"/>
            <a:r>
              <a:rPr lang="en-US" sz="1350" dirty="0">
                <a:solidFill>
                  <a:srgbClr val="44546A"/>
                </a:solidFill>
              </a:rPr>
              <a:t>Connect to database</a:t>
            </a:r>
            <a:endParaRPr lang="en-US" sz="1350" dirty="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4803" y="1422893"/>
            <a:ext cx="3484635" cy="507831"/>
          </a:xfrm>
          <a:prstGeom prst="rect">
            <a:avLst/>
          </a:prstGeom>
          <a:solidFill>
            <a:srgbClr val="FFC000"/>
          </a:solidFill>
        </p:spPr>
        <p:txBody>
          <a:bodyPr rtlCol="0">
            <a:spAutoFit/>
          </a:bodyPr>
          <a:lstStyle/>
          <a:p>
            <a:pPr algn="ctr"/>
            <a:r>
              <a:rPr lang="en-US" sz="1350" dirty="0">
                <a:solidFill>
                  <a:srgbClr val="44546A"/>
                </a:solidFill>
              </a:rPr>
              <a:t>Encrypt : Important for sending file to the action page</a:t>
            </a:r>
          </a:p>
        </p:txBody>
      </p:sp>
    </p:spTree>
    <p:extLst>
      <p:ext uri="{BB962C8B-B14F-4D97-AF65-F5344CB8AC3E}">
        <p14:creationId xmlns:p14="http://schemas.microsoft.com/office/powerpoint/2010/main" val="7238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rofiles_form.php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mysql_select_db</a:t>
            </a:r>
            <a:r>
              <a:rPr lang="en-US" dirty="0"/>
              <a:t>('</a:t>
            </a:r>
            <a:r>
              <a:rPr lang="en-US" dirty="0" err="1"/>
              <a:t>alkhate_db</a:t>
            </a:r>
            <a:r>
              <a:rPr lang="en-US" dirty="0"/>
              <a:t>', $link)) {</a:t>
            </a:r>
          </a:p>
          <a:p>
            <a:pPr marL="0" indent="0">
              <a:buNone/>
            </a:pPr>
            <a:r>
              <a:rPr lang="en-US" dirty="0"/>
              <a:t>    echo 'Could not select database';</a:t>
            </a:r>
          </a:p>
          <a:p>
            <a:pPr marL="0" indent="0">
              <a:buNone/>
            </a:pPr>
            <a:r>
              <a:rPr lang="en-US" dirty="0"/>
              <a:t>   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//create a select statement to get the values and description of the dropdown list from Database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    = 'SELECT </a:t>
            </a:r>
            <a:r>
              <a:rPr lang="en-US" dirty="0" err="1">
                <a:solidFill>
                  <a:srgbClr val="FF0000"/>
                </a:solidFill>
              </a:rPr>
              <a:t>user_code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user_description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dirty="0" err="1">
                <a:solidFill>
                  <a:srgbClr val="FF0000"/>
                </a:solidFill>
              </a:rPr>
              <a:t>User_codes</a:t>
            </a:r>
            <a:r>
              <a:rPr lang="en-US" dirty="0">
                <a:solidFill>
                  <a:srgbClr val="FF0000"/>
                </a:solidFill>
              </a:rPr>
              <a:t>';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mysql_query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, $link);</a:t>
            </a:r>
          </a:p>
          <a:p>
            <a:pPr marL="0" indent="0">
              <a:buNone/>
            </a:pPr>
            <a:r>
              <a:rPr lang="en-US" dirty="0"/>
              <a:t>if (!$result) {</a:t>
            </a:r>
          </a:p>
          <a:p>
            <a:pPr marL="0" indent="0">
              <a:buNone/>
            </a:pPr>
            <a:r>
              <a:rPr lang="en-US" dirty="0"/>
              <a:t>    echo "DB Error, could not query the database\n";</a:t>
            </a:r>
          </a:p>
          <a:p>
            <a:pPr marL="0" indent="0">
              <a:buNone/>
            </a:pPr>
            <a:r>
              <a:rPr lang="en-US" dirty="0"/>
              <a:t>    echo 'MySQL Error: ' . </a:t>
            </a:r>
            <a:r>
              <a:rPr lang="en-US" dirty="0" err="1"/>
              <a:t>mfnameysql_error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   exit;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6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rofiles_form.php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echo 'User Type: '; //print user type label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$select= '&lt;select name="</a:t>
            </a:r>
            <a:r>
              <a:rPr lang="en-US" dirty="0" err="1">
                <a:solidFill>
                  <a:srgbClr val="000000"/>
                </a:solidFill>
              </a:rPr>
              <a:t>user_code</a:t>
            </a:r>
            <a:r>
              <a:rPr lang="en-US" dirty="0">
                <a:solidFill>
                  <a:srgbClr val="000000"/>
                </a:solidFill>
              </a:rPr>
              <a:t>"&gt;';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while ($</a:t>
            </a:r>
            <a:r>
              <a:rPr lang="en-US" dirty="0" err="1">
                <a:solidFill>
                  <a:srgbClr val="000000"/>
                </a:solidFill>
              </a:rPr>
              <a:t>rs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mysql_fetch_assoc</a:t>
            </a:r>
            <a:r>
              <a:rPr lang="en-US" dirty="0">
                <a:solidFill>
                  <a:srgbClr val="000000"/>
                </a:solidFill>
              </a:rPr>
              <a:t>($result))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  $select.='&lt;option value="'.$</a:t>
            </a:r>
            <a:r>
              <a:rPr lang="en-US" dirty="0" err="1">
                <a:solidFill>
                  <a:srgbClr val="000000"/>
                </a:solidFill>
              </a:rPr>
              <a:t>rs</a:t>
            </a:r>
            <a:r>
              <a:rPr lang="en-US" dirty="0">
                <a:solidFill>
                  <a:srgbClr val="000000"/>
                </a:solidFill>
              </a:rPr>
              <a:t>['</a:t>
            </a:r>
            <a:r>
              <a:rPr lang="en-US" dirty="0" err="1">
                <a:solidFill>
                  <a:srgbClr val="000000"/>
                </a:solidFill>
              </a:rPr>
              <a:t>user_code</a:t>
            </a:r>
            <a:r>
              <a:rPr lang="en-US" dirty="0">
                <a:solidFill>
                  <a:srgbClr val="000000"/>
                </a:solidFill>
              </a:rPr>
              <a:t>'].'"&gt;'.$</a:t>
            </a:r>
            <a:r>
              <a:rPr lang="en-US" dirty="0" err="1">
                <a:solidFill>
                  <a:srgbClr val="000000"/>
                </a:solidFill>
              </a:rPr>
              <a:t>rs</a:t>
            </a:r>
            <a:r>
              <a:rPr lang="en-US" dirty="0">
                <a:solidFill>
                  <a:srgbClr val="000000"/>
                </a:solidFill>
              </a:rPr>
              <a:t>['</a:t>
            </a:r>
            <a:r>
              <a:rPr lang="en-US" dirty="0" err="1">
                <a:solidFill>
                  <a:srgbClr val="000000"/>
                </a:solidFill>
              </a:rPr>
              <a:t>user_description</a:t>
            </a:r>
            <a:r>
              <a:rPr lang="en-US" dirty="0">
                <a:solidFill>
                  <a:srgbClr val="000000"/>
                </a:solidFill>
              </a:rPr>
              <a:t>'].'&lt;/option&gt;';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}  //loop to fetch the selected values and description and populate the list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$select.='&lt;/select&gt;'; </a:t>
            </a:r>
            <a:r>
              <a:rPr lang="en-US" dirty="0">
                <a:solidFill>
                  <a:srgbClr val="FF0000"/>
                </a:solidFill>
              </a:rPr>
              <a:t>// closing tag the dot "." Means concatenate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echo $select;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?&gt; &lt;</a:t>
            </a:r>
            <a:r>
              <a:rPr lang="en-US" dirty="0" err="1">
                <a:solidFill>
                  <a:srgbClr val="000000"/>
                </a:solidFill>
              </a:rPr>
              <a:t>br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Date of </a:t>
            </a:r>
            <a:r>
              <a:rPr lang="en-US" dirty="0" err="1">
                <a:solidFill>
                  <a:srgbClr val="FF0000"/>
                </a:solidFill>
              </a:rPr>
              <a:t>Birh</a:t>
            </a:r>
            <a:r>
              <a:rPr lang="en-US" dirty="0">
                <a:solidFill>
                  <a:srgbClr val="FF0000"/>
                </a:solidFill>
              </a:rPr>
              <a:t>: &lt;input type="date" name="</a:t>
            </a:r>
            <a:r>
              <a:rPr lang="en-US" dirty="0" err="1">
                <a:solidFill>
                  <a:srgbClr val="FF0000"/>
                </a:solidFill>
              </a:rPr>
              <a:t>dob</a:t>
            </a:r>
            <a:r>
              <a:rPr lang="en-US" dirty="0">
                <a:solidFill>
                  <a:srgbClr val="FF0000"/>
                </a:solidFill>
              </a:rPr>
              <a:t>"&gt;&lt;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Profile picture : &lt;input type="file" required name ="picture" accept="image/*"&gt;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&lt;input type="submit" value="Submit"&gt;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&lt;/form&gt; &lt;/body&gt; &lt;/html&gt; &lt;!--closing tags --&gt;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4191000"/>
            <a:ext cx="2057400" cy="923330"/>
          </a:xfrm>
          <a:prstGeom prst="rect">
            <a:avLst/>
          </a:prstGeom>
          <a:solidFill>
            <a:srgbClr val="FFC000"/>
          </a:solidFill>
        </p:spPr>
        <p:txBody>
          <a:bodyPr rtlCol="0">
            <a:spAutoFit/>
          </a:bodyPr>
          <a:lstStyle/>
          <a:p>
            <a:pPr algn="ctr"/>
            <a:r>
              <a:rPr lang="en-CA" sz="1350" dirty="0" smtClean="0">
                <a:solidFill>
                  <a:srgbClr val="44546A"/>
                </a:solidFill>
              </a:rPr>
              <a:t>Add 2 items, file to upload profile picture that only accept images, and DOB of type date</a:t>
            </a:r>
            <a:endParaRPr lang="en-US" sz="1350" dirty="0">
              <a:solidFill>
                <a:srgbClr val="44546A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855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rofiles_form.php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58" y="2028825"/>
            <a:ext cx="3057525" cy="1200150"/>
          </a:xfrm>
        </p:spPr>
      </p:pic>
    </p:spTree>
    <p:extLst>
      <p:ext uri="{BB962C8B-B14F-4D97-AF65-F5344CB8AC3E}">
        <p14:creationId xmlns:p14="http://schemas.microsoft.com/office/powerpoint/2010/main" val="290349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</a:rPr>
              <a:t>insert_into_profiles.php</a:t>
            </a:r>
            <a:endParaRPr lang="en-US" dirty="0" err="1"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77500" lnSpcReduction="20000"/>
          </a:bodyPr>
          <a:lstStyle/>
          <a:p>
            <a:r>
              <a:rPr lang="en-US" dirty="0"/>
              <a:t>In the following slides, we will enhance the </a:t>
            </a:r>
            <a:r>
              <a:rPr lang="en-US" dirty="0" err="1"/>
              <a:t>insert_into_profiles.php</a:t>
            </a:r>
            <a:r>
              <a:rPr lang="en-US" dirty="0"/>
              <a:t> code to do the following:</a:t>
            </a:r>
          </a:p>
          <a:p>
            <a:r>
              <a:rPr lang="en-US" dirty="0"/>
              <a:t>Receive the </a:t>
            </a:r>
            <a:r>
              <a:rPr lang="en-US" dirty="0" err="1"/>
              <a:t>dob</a:t>
            </a:r>
            <a:r>
              <a:rPr lang="en-US" dirty="0"/>
              <a:t> and picture values</a:t>
            </a:r>
          </a:p>
          <a:p>
            <a:r>
              <a:rPr lang="en-US" dirty="0"/>
              <a:t>Create one connection for each time we hit the database, once the results are fetched,  we close the connection.</a:t>
            </a:r>
          </a:p>
          <a:p>
            <a:r>
              <a:rPr lang="en-US" dirty="0"/>
              <a:t>The slide show how to receive all &lt;input type="file"&gt; information, however, the code is only storing the picture itself in the profile table, specifically, picture column we've created in MySQL database.</a:t>
            </a:r>
          </a:p>
          <a:p>
            <a:r>
              <a:rPr lang="en-US" dirty="0"/>
              <a:t>You may utilize the non-used information of the picture, such as name , type, meme in your project if you like/need to.</a:t>
            </a:r>
          </a:p>
        </p:txBody>
      </p:sp>
    </p:spTree>
    <p:extLst>
      <p:ext uri="{BB962C8B-B14F-4D97-AF65-F5344CB8AC3E}">
        <p14:creationId xmlns:p14="http://schemas.microsoft.com/office/powerpoint/2010/main" val="305710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</a:rPr>
              <a:t>insert_into_profiles.php</a:t>
            </a:r>
            <a:r>
              <a:rPr lang="en-US" dirty="0">
                <a:latin typeface="Calibri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</a:p>
          <a:p>
            <a:pPr marL="0" indent="0">
              <a:buNone/>
            </a:pPr>
            <a:r>
              <a:rPr lang="en-US" dirty="0"/>
              <a:t>if (!$link = </a:t>
            </a:r>
            <a:r>
              <a:rPr lang="en-US" dirty="0" err="1"/>
              <a:t>mysql_connect</a:t>
            </a:r>
            <a:r>
              <a:rPr lang="en-US" dirty="0"/>
              <a:t>('localhost', '</a:t>
            </a:r>
            <a:r>
              <a:rPr lang="en-US" dirty="0" err="1"/>
              <a:t>alkhate_db</a:t>
            </a:r>
            <a:r>
              <a:rPr lang="en-US" dirty="0"/>
              <a:t>', 'XXXXXX')) {</a:t>
            </a:r>
          </a:p>
          <a:p>
            <a:pPr marL="0" indent="0">
              <a:buNone/>
            </a:pPr>
            <a:r>
              <a:rPr lang="en-US" dirty="0"/>
              <a:t>    echo 'Could not connect to </a:t>
            </a:r>
            <a:r>
              <a:rPr lang="en-US" dirty="0" err="1"/>
              <a:t>mysql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    exit;}</a:t>
            </a:r>
          </a:p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mysql_select_db</a:t>
            </a:r>
            <a:r>
              <a:rPr lang="en-US" dirty="0"/>
              <a:t>('</a:t>
            </a:r>
            <a:r>
              <a:rPr lang="en-US" dirty="0" err="1"/>
              <a:t>alkhate_db</a:t>
            </a:r>
            <a:r>
              <a:rPr lang="en-US" dirty="0"/>
              <a:t>', $link)) {</a:t>
            </a:r>
          </a:p>
          <a:p>
            <a:pPr marL="0" indent="0">
              <a:buNone/>
            </a:pPr>
            <a:r>
              <a:rPr lang="en-US" dirty="0"/>
              <a:t>    echo 'Could not select database';</a:t>
            </a:r>
          </a:p>
          <a:p>
            <a:pPr marL="0" indent="0">
              <a:buNone/>
            </a:pPr>
            <a:r>
              <a:rPr lang="en-US" dirty="0"/>
              <a:t>    exit;}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   = 'SELECT MAX(id) as id FROM Profiles';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mysql_query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, $link);</a:t>
            </a:r>
          </a:p>
          <a:p>
            <a:pPr marL="0" indent="0">
              <a:buNone/>
            </a:pPr>
            <a:r>
              <a:rPr lang="en-US" dirty="0"/>
              <a:t>if (!$result) {</a:t>
            </a:r>
          </a:p>
          <a:p>
            <a:pPr marL="0" indent="0">
              <a:buNone/>
            </a:pPr>
            <a:r>
              <a:rPr lang="en-US" dirty="0"/>
              <a:t>    echo "DB Error, could not query the database\n";</a:t>
            </a:r>
          </a:p>
          <a:p>
            <a:pPr marL="0" indent="0">
              <a:buNone/>
            </a:pPr>
            <a:r>
              <a:rPr lang="en-US" dirty="0"/>
              <a:t>    echo 'MySQL Error: ' . </a:t>
            </a:r>
            <a:r>
              <a:rPr lang="en-US" dirty="0" err="1"/>
              <a:t>mfnameysql_error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    exit;}</a:t>
            </a:r>
          </a:p>
          <a:p>
            <a:pPr marL="0" indent="0">
              <a:buNone/>
            </a:pPr>
            <a:r>
              <a:rPr lang="en-US" dirty="0"/>
              <a:t>while ($row = </a:t>
            </a:r>
            <a:r>
              <a:rPr lang="en-US" dirty="0" err="1"/>
              <a:t>mysql_fetch_assoc</a:t>
            </a:r>
            <a:r>
              <a:rPr lang="en-US" dirty="0"/>
              <a:t>($result)) {</a:t>
            </a:r>
          </a:p>
          <a:p>
            <a:pPr marL="0" indent="0">
              <a:buNone/>
            </a:pPr>
            <a:r>
              <a:rPr lang="en-US" dirty="0"/>
              <a:t>    $id = $row['id'] ;}</a:t>
            </a:r>
          </a:p>
          <a:p>
            <a:pPr marL="0" indent="0">
              <a:buNone/>
            </a:pPr>
            <a:r>
              <a:rPr lang="en-US" dirty="0"/>
              <a:t>$id = $id + 1;</a:t>
            </a:r>
          </a:p>
          <a:p>
            <a:pPr marL="0" indent="0">
              <a:buNone/>
            </a:pPr>
            <a:r>
              <a:rPr lang="en-US" dirty="0" err="1"/>
              <a:t>mysql_free_result</a:t>
            </a:r>
            <a:r>
              <a:rPr lang="en-US" dirty="0"/>
              <a:t>($result);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3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</a:rPr>
              <a:t>insert_into_profiles.php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</a:p>
          <a:p>
            <a:pPr marL="0" indent="0">
              <a:buNone/>
            </a:pPr>
            <a:r>
              <a:rPr lang="en-US" dirty="0"/>
              <a:t>// get all elements that have been sent by </a:t>
            </a:r>
            <a:r>
              <a:rPr lang="en-US" dirty="0" err="1"/>
              <a:t>Profiles_form.php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fname</a:t>
            </a:r>
            <a:r>
              <a:rPr lang="en-US" dirty="0"/>
              <a:t> = $_REQUEST['</a:t>
            </a:r>
            <a:r>
              <a:rPr lang="en-US" dirty="0" err="1"/>
              <a:t>fname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dob</a:t>
            </a:r>
            <a:r>
              <a:rPr lang="en-US" dirty="0"/>
              <a:t> = $_REQUEST['</a:t>
            </a:r>
            <a:r>
              <a:rPr lang="en-US" dirty="0" err="1"/>
              <a:t>dob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lname</a:t>
            </a:r>
            <a:r>
              <a:rPr lang="en-US" dirty="0"/>
              <a:t> = $_REQUEST['</a:t>
            </a:r>
            <a:r>
              <a:rPr lang="en-US" dirty="0" err="1"/>
              <a:t>lname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/>
              <a:t>echo $</a:t>
            </a:r>
            <a:r>
              <a:rPr lang="en-US" dirty="0" err="1"/>
              <a:t>dob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user_code</a:t>
            </a:r>
            <a:r>
              <a:rPr lang="en-US" dirty="0"/>
              <a:t> = $_REQUEST['</a:t>
            </a:r>
            <a:r>
              <a:rPr lang="en-US" dirty="0" err="1"/>
              <a:t>user_code</a:t>
            </a:r>
            <a:r>
              <a:rPr lang="en-US" dirty="0"/>
              <a:t>'];</a:t>
            </a:r>
          </a:p>
          <a:p>
            <a:pPr marL="0" indent="0">
              <a:buNone/>
            </a:pPr>
            <a:r>
              <a:rPr lang="en-US" dirty="0"/>
              <a:t>echo $</a:t>
            </a:r>
            <a:r>
              <a:rPr lang="en-US" dirty="0" err="1"/>
              <a:t>user_code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$link = new </a:t>
            </a:r>
            <a:r>
              <a:rPr lang="en-US" dirty="0" err="1"/>
              <a:t>mysqli</a:t>
            </a:r>
            <a:r>
              <a:rPr lang="en-US" dirty="0"/>
              <a:t>('localhost', '</a:t>
            </a:r>
            <a:r>
              <a:rPr lang="en-US" dirty="0" err="1"/>
              <a:t>alkhate_db</a:t>
            </a:r>
            <a:r>
              <a:rPr lang="en-US" dirty="0"/>
              <a:t>', 'Mariam10', '</a:t>
            </a:r>
            <a:r>
              <a:rPr lang="en-US" dirty="0" err="1"/>
              <a:t>alkhate_db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        if(</a:t>
            </a:r>
            <a:r>
              <a:rPr lang="en-US" dirty="0" err="1"/>
              <a:t>mysqli_connect_errno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            die("MySQL connection failed: ".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       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2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2336</TotalTime>
  <Words>327</Words>
  <Application>Microsoft Office PowerPoint</Application>
  <PresentationFormat>On-screen Show (4:3)</PresentationFormat>
  <Paragraphs>158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Profile Project</vt:lpstr>
      <vt:lpstr>profiles_form.php</vt:lpstr>
      <vt:lpstr>profiles_form.php</vt:lpstr>
      <vt:lpstr>profiles_form.php</vt:lpstr>
      <vt:lpstr>profiles_form.php</vt:lpstr>
      <vt:lpstr>insert_into_profiles.php</vt:lpstr>
      <vt:lpstr>insert_into_profiles.php </vt:lpstr>
      <vt:lpstr>insert_into_profiles.php</vt:lpstr>
      <vt:lpstr>Insert_into_profile.php .. Getting sent pic info</vt:lpstr>
      <vt:lpstr>Insert_into_profile</vt:lpstr>
      <vt:lpstr>Insert_into_profile.php</vt:lpstr>
      <vt:lpstr>Insert_into_profile.php</vt:lpstr>
      <vt:lpstr>Check out the project </vt:lpstr>
      <vt:lpstr>Check out the database, once it's implemented</vt:lpstr>
    </vt:vector>
  </TitlesOfParts>
  <Company>FM 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Web  Design 6th Edition</dc:title>
  <dc:creator>Joel Sklar</dc:creator>
  <cp:lastModifiedBy>Abedalrhman Alkhateeb</cp:lastModifiedBy>
  <cp:revision>231</cp:revision>
  <dcterms:created xsi:type="dcterms:W3CDTF">2014-07-02T16:28:28Z</dcterms:created>
  <dcterms:modified xsi:type="dcterms:W3CDTF">2017-02-27T02:32:48Z</dcterms:modified>
</cp:coreProperties>
</file>