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8" r:id="rId1"/>
  </p:sldMasterIdLst>
  <p:notesMasterIdLst>
    <p:notesMasterId r:id="rId23"/>
  </p:notesMasterIdLst>
  <p:sldIdLst>
    <p:sldId id="256" r:id="rId2"/>
    <p:sldId id="312" r:id="rId3"/>
    <p:sldId id="317" r:id="rId4"/>
    <p:sldId id="313" r:id="rId5"/>
    <p:sldId id="314" r:id="rId6"/>
    <p:sldId id="318" r:id="rId7"/>
    <p:sldId id="315" r:id="rId8"/>
    <p:sldId id="265" r:id="rId9"/>
    <p:sldId id="293" r:id="rId10"/>
    <p:sldId id="257" r:id="rId11"/>
    <p:sldId id="258" r:id="rId12"/>
    <p:sldId id="259" r:id="rId13"/>
    <p:sldId id="295" r:id="rId14"/>
    <p:sldId id="296" r:id="rId15"/>
    <p:sldId id="297" r:id="rId16"/>
    <p:sldId id="260" r:id="rId17"/>
    <p:sldId id="261" r:id="rId18"/>
    <p:sldId id="262" r:id="rId19"/>
    <p:sldId id="319" r:id="rId20"/>
    <p:sldId id="320" r:id="rId21"/>
    <p:sldId id="31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A7C775-8B81-4645-93C5-891571420E51}" v="25" dt="2019-09-11T12:02:28.591"/>
    <p1510:client id="{D6C5BC35-7D39-4844-B0F6-A2227338C96D}" v="23" dt="2019-09-11T15:12:44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6" autoAdjust="0"/>
    <p:restoredTop sz="92789" autoAdjust="0"/>
  </p:normalViewPr>
  <p:slideViewPr>
    <p:cSldViewPr>
      <p:cViewPr varScale="1">
        <p:scale>
          <a:sx n="118" d="100"/>
          <a:sy n="118" d="100"/>
        </p:scale>
        <p:origin x="1880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eed Samet" userId="cfbf7cda-a3f0-4a18-b58e-e4747a47ab2e" providerId="ADAL" clId="{17ECA606-A866-8D4E-BC62-FA1F863527BD}"/>
    <pc:docChg chg="delSld modSld">
      <pc:chgData name="Saeed Samet" userId="cfbf7cda-a3f0-4a18-b58e-e4747a47ab2e" providerId="ADAL" clId="{17ECA606-A866-8D4E-BC62-FA1F863527BD}" dt="2019-09-11T02:31:02.596" v="54" actId="20577"/>
      <pc:docMkLst>
        <pc:docMk/>
      </pc:docMkLst>
      <pc:sldChg chg="modSp">
        <pc:chgData name="Saeed Samet" userId="cfbf7cda-a3f0-4a18-b58e-e4747a47ab2e" providerId="ADAL" clId="{17ECA606-A866-8D4E-BC62-FA1F863527BD}" dt="2019-09-11T01:30:28.089" v="3" actId="20577"/>
        <pc:sldMkLst>
          <pc:docMk/>
          <pc:sldMk cId="2105237025" sldId="256"/>
        </pc:sldMkLst>
        <pc:spChg chg="mod">
          <ac:chgData name="Saeed Samet" userId="cfbf7cda-a3f0-4a18-b58e-e4747a47ab2e" providerId="ADAL" clId="{17ECA606-A866-8D4E-BC62-FA1F863527BD}" dt="2019-09-11T01:30:28.089" v="3" actId="20577"/>
          <ac:spMkLst>
            <pc:docMk/>
            <pc:sldMk cId="2105237025" sldId="256"/>
            <ac:spMk id="3" creationId="{00000000-0000-0000-0000-000000000000}"/>
          </ac:spMkLst>
        </pc:spChg>
      </pc:sldChg>
      <pc:sldChg chg="modSp">
        <pc:chgData name="Saeed Samet" userId="cfbf7cda-a3f0-4a18-b58e-e4747a47ab2e" providerId="ADAL" clId="{17ECA606-A866-8D4E-BC62-FA1F863527BD}" dt="2019-09-11T01:31:11.039" v="9" actId="20577"/>
        <pc:sldMkLst>
          <pc:docMk/>
          <pc:sldMk cId="68602124" sldId="261"/>
        </pc:sldMkLst>
        <pc:spChg chg="mod">
          <ac:chgData name="Saeed Samet" userId="cfbf7cda-a3f0-4a18-b58e-e4747a47ab2e" providerId="ADAL" clId="{17ECA606-A866-8D4E-BC62-FA1F863527BD}" dt="2019-09-11T01:31:11.039" v="9" actId="20577"/>
          <ac:spMkLst>
            <pc:docMk/>
            <pc:sldMk cId="68602124" sldId="261"/>
            <ac:spMk id="3" creationId="{00000000-0000-0000-0000-000000000000}"/>
          </ac:spMkLst>
        </pc:spChg>
      </pc:sldChg>
      <pc:sldChg chg="del">
        <pc:chgData name="Saeed Samet" userId="cfbf7cda-a3f0-4a18-b58e-e4747a47ab2e" providerId="ADAL" clId="{17ECA606-A866-8D4E-BC62-FA1F863527BD}" dt="2019-09-11T01:33:24.109" v="39" actId="2696"/>
        <pc:sldMkLst>
          <pc:docMk/>
          <pc:sldMk cId="27259639" sldId="263"/>
        </pc:sldMkLst>
      </pc:sldChg>
      <pc:sldChg chg="modSp">
        <pc:chgData name="Saeed Samet" userId="cfbf7cda-a3f0-4a18-b58e-e4747a47ab2e" providerId="ADAL" clId="{17ECA606-A866-8D4E-BC62-FA1F863527BD}" dt="2019-09-11T02:31:02.596" v="54" actId="20577"/>
        <pc:sldMkLst>
          <pc:docMk/>
          <pc:sldMk cId="137022312" sldId="312"/>
        </pc:sldMkLst>
        <pc:spChg chg="mod">
          <ac:chgData name="Saeed Samet" userId="cfbf7cda-a3f0-4a18-b58e-e4747a47ab2e" providerId="ADAL" clId="{17ECA606-A866-8D4E-BC62-FA1F863527BD}" dt="2019-09-11T02:31:02.596" v="54" actId="20577"/>
          <ac:spMkLst>
            <pc:docMk/>
            <pc:sldMk cId="137022312" sldId="312"/>
            <ac:spMk id="3" creationId="{00000000-0000-0000-0000-000000000000}"/>
          </ac:spMkLst>
        </pc:spChg>
      </pc:sldChg>
      <pc:sldChg chg="modSp">
        <pc:chgData name="Saeed Samet" userId="cfbf7cda-a3f0-4a18-b58e-e4747a47ab2e" providerId="ADAL" clId="{17ECA606-A866-8D4E-BC62-FA1F863527BD}" dt="2019-09-11T01:33:05.019" v="38" actId="20577"/>
        <pc:sldMkLst>
          <pc:docMk/>
          <pc:sldMk cId="586179381" sldId="316"/>
        </pc:sldMkLst>
        <pc:spChg chg="mod">
          <ac:chgData name="Saeed Samet" userId="cfbf7cda-a3f0-4a18-b58e-e4747a47ab2e" providerId="ADAL" clId="{17ECA606-A866-8D4E-BC62-FA1F863527BD}" dt="2019-09-11T01:33:05.019" v="38" actId="20577"/>
          <ac:spMkLst>
            <pc:docMk/>
            <pc:sldMk cId="586179381" sldId="316"/>
            <ac:spMk id="3" creationId="{00000000-0000-0000-0000-000000000000}"/>
          </ac:spMkLst>
        </pc:spChg>
      </pc:sldChg>
    </pc:docChg>
  </pc:docChgLst>
  <pc:docChgLst>
    <pc:chgData name="Saeed Samet" userId="cfbf7cda-a3f0-4a18-b58e-e4747a47ab2e" providerId="ADAL" clId="{67A7C775-8B81-4645-93C5-891571420E51}"/>
    <pc:docChg chg="custSel modSld">
      <pc:chgData name="Saeed Samet" userId="cfbf7cda-a3f0-4a18-b58e-e4747a47ab2e" providerId="ADAL" clId="{67A7C775-8B81-4645-93C5-891571420E51}" dt="2019-09-11T17:26:10.931" v="25" actId="7634"/>
      <pc:docMkLst>
        <pc:docMk/>
      </pc:docMkLst>
      <pc:sldChg chg="modSp">
        <pc:chgData name="Saeed Samet" userId="cfbf7cda-a3f0-4a18-b58e-e4747a47ab2e" providerId="ADAL" clId="{67A7C775-8B81-4645-93C5-891571420E51}" dt="2019-09-11T12:02:28.592" v="24" actId="20577"/>
        <pc:sldMkLst>
          <pc:docMk/>
          <pc:sldMk cId="3489758150" sldId="262"/>
        </pc:sldMkLst>
        <pc:spChg chg="mod">
          <ac:chgData name="Saeed Samet" userId="cfbf7cda-a3f0-4a18-b58e-e4747a47ab2e" providerId="ADAL" clId="{67A7C775-8B81-4645-93C5-891571420E51}" dt="2019-09-11T12:02:28.592" v="24" actId="20577"/>
          <ac:spMkLst>
            <pc:docMk/>
            <pc:sldMk cId="3489758150" sldId="262"/>
            <ac:spMk id="3" creationId="{00000000-0000-0000-0000-000000000000}"/>
          </ac:spMkLst>
        </pc:spChg>
      </pc:sldChg>
      <pc:sldChg chg="addSp">
        <pc:chgData name="Saeed Samet" userId="cfbf7cda-a3f0-4a18-b58e-e4747a47ab2e" providerId="ADAL" clId="{67A7C775-8B81-4645-93C5-891571420E51}" dt="2019-09-11T17:26:10.931" v="25" actId="7634"/>
        <pc:sldMkLst>
          <pc:docMk/>
          <pc:sldMk cId="3613329786" sldId="317"/>
        </pc:sldMkLst>
        <pc:inkChg chg="add">
          <ac:chgData name="Saeed Samet" userId="cfbf7cda-a3f0-4a18-b58e-e4747a47ab2e" providerId="ADAL" clId="{67A7C775-8B81-4645-93C5-891571420E51}" dt="2019-09-11T17:26:10.931" v="25" actId="7634"/>
          <ac:inkMkLst>
            <pc:docMk/>
            <pc:sldMk cId="3613329786" sldId="317"/>
            <ac:inkMk id="5" creationId="{46F1F331-D773-D043-86D5-03C959C8C0BF}"/>
          </ac:inkMkLst>
        </pc:inkChg>
      </pc:sldChg>
      <pc:sldChg chg="addSp">
        <pc:chgData name="Saeed Samet" userId="cfbf7cda-a3f0-4a18-b58e-e4747a47ab2e" providerId="ADAL" clId="{67A7C775-8B81-4645-93C5-891571420E51}" dt="2019-09-11T17:26:10.931" v="25" actId="7634"/>
        <pc:sldMkLst>
          <pc:docMk/>
          <pc:sldMk cId="1747678920" sldId="319"/>
        </pc:sldMkLst>
        <pc:inkChg chg="add">
          <ac:chgData name="Saeed Samet" userId="cfbf7cda-a3f0-4a18-b58e-e4747a47ab2e" providerId="ADAL" clId="{67A7C775-8B81-4645-93C5-891571420E51}" dt="2019-09-11T17:26:10.931" v="25" actId="7634"/>
          <ac:inkMkLst>
            <pc:docMk/>
            <pc:sldMk cId="1747678920" sldId="319"/>
            <ac:inkMk id="5" creationId="{839B944C-6406-594D-AE2F-4B1B25B76ABA}"/>
          </ac:inkMkLst>
        </pc:inkChg>
      </pc:sldChg>
      <pc:sldChg chg="addSp">
        <pc:chgData name="Saeed Samet" userId="cfbf7cda-a3f0-4a18-b58e-e4747a47ab2e" providerId="ADAL" clId="{67A7C775-8B81-4645-93C5-891571420E51}" dt="2019-09-11T17:26:10.931" v="25" actId="7634"/>
        <pc:sldMkLst>
          <pc:docMk/>
          <pc:sldMk cId="195846924" sldId="320"/>
        </pc:sldMkLst>
        <pc:inkChg chg="add">
          <ac:chgData name="Saeed Samet" userId="cfbf7cda-a3f0-4a18-b58e-e4747a47ab2e" providerId="ADAL" clId="{67A7C775-8B81-4645-93C5-891571420E51}" dt="2019-09-11T17:26:10.931" v="25" actId="7634"/>
          <ac:inkMkLst>
            <pc:docMk/>
            <pc:sldMk cId="195846924" sldId="320"/>
            <ac:inkMk id="5" creationId="{4432FA0B-37BD-9D40-A9BC-88B86A1D6CAD}"/>
          </ac:inkMkLst>
        </pc:inkChg>
      </pc:sldChg>
    </pc:docChg>
  </pc:docChgLst>
  <pc:docChgLst>
    <pc:chgData name="Saeed Samet" userId="cfbf7cda-a3f0-4a18-b58e-e4747a47ab2e" providerId="ADAL" clId="{D6C5BC35-7D39-4844-B0F6-A2227338C96D}"/>
    <pc:docChg chg="custSel addSld modSld">
      <pc:chgData name="Saeed Samet" userId="cfbf7cda-a3f0-4a18-b58e-e4747a47ab2e" providerId="ADAL" clId="{D6C5BC35-7D39-4844-B0F6-A2227338C96D}" dt="2019-09-11T18:50:14.626" v="256" actId="478"/>
      <pc:docMkLst>
        <pc:docMk/>
      </pc:docMkLst>
      <pc:sldChg chg="modSp">
        <pc:chgData name="Saeed Samet" userId="cfbf7cda-a3f0-4a18-b58e-e4747a47ab2e" providerId="ADAL" clId="{D6C5BC35-7D39-4844-B0F6-A2227338C96D}" dt="2019-09-11T12:27:56.764" v="166" actId="27636"/>
        <pc:sldMkLst>
          <pc:docMk/>
          <pc:sldMk cId="2591521319" sldId="257"/>
        </pc:sldMkLst>
        <pc:spChg chg="mod">
          <ac:chgData name="Saeed Samet" userId="cfbf7cda-a3f0-4a18-b58e-e4747a47ab2e" providerId="ADAL" clId="{D6C5BC35-7D39-4844-B0F6-A2227338C96D}" dt="2019-09-11T12:27:56.764" v="166" actId="27636"/>
          <ac:spMkLst>
            <pc:docMk/>
            <pc:sldMk cId="2591521319" sldId="257"/>
            <ac:spMk id="3" creationId="{00000000-0000-0000-0000-000000000000}"/>
          </ac:spMkLst>
        </pc:spChg>
      </pc:sldChg>
      <pc:sldChg chg="modSp">
        <pc:chgData name="Saeed Samet" userId="cfbf7cda-a3f0-4a18-b58e-e4747a47ab2e" providerId="ADAL" clId="{D6C5BC35-7D39-4844-B0F6-A2227338C96D}" dt="2019-09-11T12:27:46.628" v="160"/>
        <pc:sldMkLst>
          <pc:docMk/>
          <pc:sldMk cId="1472809945" sldId="258"/>
        </pc:sldMkLst>
        <pc:spChg chg="mod">
          <ac:chgData name="Saeed Samet" userId="cfbf7cda-a3f0-4a18-b58e-e4747a47ab2e" providerId="ADAL" clId="{D6C5BC35-7D39-4844-B0F6-A2227338C96D}" dt="2019-09-11T12:27:46.628" v="160"/>
          <ac:spMkLst>
            <pc:docMk/>
            <pc:sldMk cId="1472809945" sldId="258"/>
            <ac:spMk id="3" creationId="{00000000-0000-0000-0000-000000000000}"/>
          </ac:spMkLst>
        </pc:spChg>
      </pc:sldChg>
      <pc:sldChg chg="modSp">
        <pc:chgData name="Saeed Samet" userId="cfbf7cda-a3f0-4a18-b58e-e4747a47ab2e" providerId="ADAL" clId="{D6C5BC35-7D39-4844-B0F6-A2227338C96D}" dt="2019-09-11T12:05:45.087" v="99" actId="20577"/>
        <pc:sldMkLst>
          <pc:docMk/>
          <pc:sldMk cId="3489758150" sldId="262"/>
        </pc:sldMkLst>
        <pc:spChg chg="mod">
          <ac:chgData name="Saeed Samet" userId="cfbf7cda-a3f0-4a18-b58e-e4747a47ab2e" providerId="ADAL" clId="{D6C5BC35-7D39-4844-B0F6-A2227338C96D}" dt="2019-09-11T12:05:45.087" v="99" actId="20577"/>
          <ac:spMkLst>
            <pc:docMk/>
            <pc:sldMk cId="3489758150" sldId="262"/>
            <ac:spMk id="3" creationId="{00000000-0000-0000-0000-000000000000}"/>
          </ac:spMkLst>
        </pc:spChg>
      </pc:sldChg>
      <pc:sldChg chg="modSp">
        <pc:chgData name="Saeed Samet" userId="cfbf7cda-a3f0-4a18-b58e-e4747a47ab2e" providerId="ADAL" clId="{D6C5BC35-7D39-4844-B0F6-A2227338C96D}" dt="2019-09-11T02:35:13.792" v="17" actId="20577"/>
        <pc:sldMkLst>
          <pc:docMk/>
          <pc:sldMk cId="3295300885" sldId="293"/>
        </pc:sldMkLst>
        <pc:spChg chg="mod">
          <ac:chgData name="Saeed Samet" userId="cfbf7cda-a3f0-4a18-b58e-e4747a47ab2e" providerId="ADAL" clId="{D6C5BC35-7D39-4844-B0F6-A2227338C96D}" dt="2019-09-11T02:35:13.792" v="17" actId="20577"/>
          <ac:spMkLst>
            <pc:docMk/>
            <pc:sldMk cId="3295300885" sldId="293"/>
            <ac:spMk id="3" creationId="{00000000-0000-0000-0000-000000000000}"/>
          </ac:spMkLst>
        </pc:spChg>
      </pc:sldChg>
      <pc:sldChg chg="modSp">
        <pc:chgData name="Saeed Samet" userId="cfbf7cda-a3f0-4a18-b58e-e4747a47ab2e" providerId="ADAL" clId="{D6C5BC35-7D39-4844-B0F6-A2227338C96D}" dt="2019-09-11T02:42:25.155" v="82" actId="20577"/>
        <pc:sldMkLst>
          <pc:docMk/>
          <pc:sldMk cId="586179381" sldId="316"/>
        </pc:sldMkLst>
        <pc:spChg chg="mod">
          <ac:chgData name="Saeed Samet" userId="cfbf7cda-a3f0-4a18-b58e-e4747a47ab2e" providerId="ADAL" clId="{D6C5BC35-7D39-4844-B0F6-A2227338C96D}" dt="2019-09-11T02:42:25.155" v="82" actId="20577"/>
          <ac:spMkLst>
            <pc:docMk/>
            <pc:sldMk cId="586179381" sldId="316"/>
            <ac:spMk id="3" creationId="{00000000-0000-0000-0000-000000000000}"/>
          </ac:spMkLst>
        </pc:spChg>
      </pc:sldChg>
      <pc:sldChg chg="delSp modSp add">
        <pc:chgData name="Saeed Samet" userId="cfbf7cda-a3f0-4a18-b58e-e4747a47ab2e" providerId="ADAL" clId="{D6C5BC35-7D39-4844-B0F6-A2227338C96D}" dt="2019-09-11T18:50:14.626" v="256" actId="478"/>
        <pc:sldMkLst>
          <pc:docMk/>
          <pc:sldMk cId="3613329786" sldId="317"/>
        </pc:sldMkLst>
        <pc:spChg chg="mod">
          <ac:chgData name="Saeed Samet" userId="cfbf7cda-a3f0-4a18-b58e-e4747a47ab2e" providerId="ADAL" clId="{D6C5BC35-7D39-4844-B0F6-A2227338C96D}" dt="2019-09-11T12:24:59.513" v="121" actId="20577"/>
          <ac:spMkLst>
            <pc:docMk/>
            <pc:sldMk cId="3613329786" sldId="317"/>
            <ac:spMk id="2" creationId="{8B6549F4-E77F-7445-B733-1ADF7D5A63E7}"/>
          </ac:spMkLst>
        </pc:spChg>
        <pc:inkChg chg="del">
          <ac:chgData name="Saeed Samet" userId="cfbf7cda-a3f0-4a18-b58e-e4747a47ab2e" providerId="ADAL" clId="{D6C5BC35-7D39-4844-B0F6-A2227338C96D}" dt="2019-09-11T18:50:14.626" v="256" actId="478"/>
          <ac:inkMkLst>
            <pc:docMk/>
            <pc:sldMk cId="3613329786" sldId="317"/>
            <ac:inkMk id="5" creationId="{46F1F331-D773-D043-86D5-03C959C8C0BF}"/>
          </ac:inkMkLst>
        </pc:inkChg>
      </pc:sldChg>
      <pc:sldChg chg="modSp add">
        <pc:chgData name="Saeed Samet" userId="cfbf7cda-a3f0-4a18-b58e-e4747a47ab2e" providerId="ADAL" clId="{D6C5BC35-7D39-4844-B0F6-A2227338C96D}" dt="2019-09-11T12:25:43.522" v="159" actId="20577"/>
        <pc:sldMkLst>
          <pc:docMk/>
          <pc:sldMk cId="245040331" sldId="318"/>
        </pc:sldMkLst>
        <pc:spChg chg="mod">
          <ac:chgData name="Saeed Samet" userId="cfbf7cda-a3f0-4a18-b58e-e4747a47ab2e" providerId="ADAL" clId="{D6C5BC35-7D39-4844-B0F6-A2227338C96D}" dt="2019-09-11T12:25:43.522" v="159" actId="20577"/>
          <ac:spMkLst>
            <pc:docMk/>
            <pc:sldMk cId="245040331" sldId="318"/>
            <ac:spMk id="2" creationId="{271A88C1-739B-3648-B8F3-5F932B020C8C}"/>
          </ac:spMkLst>
        </pc:spChg>
      </pc:sldChg>
      <pc:sldChg chg="modSp add">
        <pc:chgData name="Saeed Samet" userId="cfbf7cda-a3f0-4a18-b58e-e4747a47ab2e" providerId="ADAL" clId="{D6C5BC35-7D39-4844-B0F6-A2227338C96D}" dt="2019-09-11T15:13:04.637" v="214" actId="20577"/>
        <pc:sldMkLst>
          <pc:docMk/>
          <pc:sldMk cId="1747678920" sldId="319"/>
        </pc:sldMkLst>
        <pc:spChg chg="mod">
          <ac:chgData name="Saeed Samet" userId="cfbf7cda-a3f0-4a18-b58e-e4747a47ab2e" providerId="ADAL" clId="{D6C5BC35-7D39-4844-B0F6-A2227338C96D}" dt="2019-09-11T15:13:04.637" v="214" actId="20577"/>
          <ac:spMkLst>
            <pc:docMk/>
            <pc:sldMk cId="1747678920" sldId="319"/>
            <ac:spMk id="2" creationId="{010E0302-39CE-D046-94D3-BD7A4481697F}"/>
          </ac:spMkLst>
        </pc:spChg>
      </pc:sldChg>
      <pc:sldChg chg="modSp add">
        <pc:chgData name="Saeed Samet" userId="cfbf7cda-a3f0-4a18-b58e-e4747a47ab2e" providerId="ADAL" clId="{D6C5BC35-7D39-4844-B0F6-A2227338C96D}" dt="2019-09-11T15:13:23.829" v="255" actId="20577"/>
        <pc:sldMkLst>
          <pc:docMk/>
          <pc:sldMk cId="195846924" sldId="320"/>
        </pc:sldMkLst>
        <pc:spChg chg="mod">
          <ac:chgData name="Saeed Samet" userId="cfbf7cda-a3f0-4a18-b58e-e4747a47ab2e" providerId="ADAL" clId="{D6C5BC35-7D39-4844-B0F6-A2227338C96D}" dt="2019-09-11T15:13:23.829" v="255" actId="20577"/>
          <ac:spMkLst>
            <pc:docMk/>
            <pc:sldMk cId="195846924" sldId="320"/>
            <ac:spMk id="2" creationId="{44C0D0CE-0C2C-314C-8288-4376DB6F1AD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1T18:50:07.821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12095" units="cm"/>
      <inkml:brushProperty name="height" value="0.12095" units="cm"/>
    </inkml:brush>
  </inkml:definitions>
  <inkml:trace contextRef="#ctx0" brushRef="#br0">1899 4963 8325,'-8'-1'409,"2"-2"1,2-3-1,4-3 1,1 1-1,2 1 1,4 1 0,4 1-1,2 1-45,1 0 0,-1-2 0,2 3 0,2 0 0,2-1 0,1 1 0,2 0 0,0 0 0,0-1 182,3-1 0,-2 2 0,0-2 0,-1-1 0,-1 2 0,1 0 0,1 2 0,-5-2 0,2 1 0,-3 1 0,-2 1 0,0 1-1366,-3 0 1,-2 1 0,-1 2 0,-3 3 322,-3 2 1,2 6 0,0 0-1</inkml:trace>
  <inkml:trace contextRef="#ctx0" brushRef="#br0" timeOffset="1">2775 4711 8220,'0'-9'344,"4"1"0,3-1 0,4 1 1,4-2-1,0-1 65,1 1 1,4-3-1,4-3 1,4-1-1,2-2 1,2 0 0,0 1-1,2-1 913,-1 0 1,-3 1-1350,1-1 1,-6 2 0,-4 0 0,-2 3 0,-4 0 0,-3 3-120,-5 0 0,-3 2 0,-5 0 0,-2-1 0,-4 2 1,-6 1 36,-5 1 1,-8 4-1,-6-1 1,-1 2 0,-1 2-1,-1 1 1,2 3 0,1 2 238,2 3 1,2 2 0,4-3 0,2 0 0,3 1 0,4 0 225,2 2 0,7 0 0,3 2 0,2 1 0,2-1 0,2 3-51,3 0 0,2 2 0,3 0 0,1-1 0,3 1 0,0 0 19,1-1 1,-2 1 0,2-1 0,-4 1-1,-1 0 1,-2-1-286,0 1 0,-4-4 0,-2 0 1,-2-1-1,-3 1 0,-3 0 76,-4 0 1,-7-2 0,0-3 0,-4-1 0,-2 0 0,1 1-546,-2-1 0,4-3 0,0-1 0,3-1 0,3-2-390,1 0 1,5-2 0,3 0 0,3-2 145,5-1 0,7-2 0,4-4 0</inkml:trace>
  <inkml:trace contextRef="#ctx0" brushRef="#br0" timeOffset="2">3166 4879 9531,'9'-4'353,"0"-2"1,2-3-1,2 0-15,6 0 0,-1-1 0,3 1 0,-3-1 0,-3-2 0,3 0 0,1 1 0,3-1 26,-1 0 0,2 0 0,-3-2 0,-1 0 0,-4 3 0,-1 1 0,-4-1-422,-3-1 1,-2 2 0,-5-3 0,-1 4 0,-3 3 0,-3 3 1,-4 1 0,-4 2 1,-3 0-1,-2 2 0,-2 1 1,-1 4 277,-1 4 1,-2 4 0,4 2 0,1 0-1,3-2 1,1 2 0,3 1 0,0 0 265,3 1 0,4-2 0,2 0 0,0-3 0,3 1 1,2-2-395,3 1 0,3 0 1,4-2-1,2-3 1,5 0-1,4-1-914,3 0 1,6-3 0,3 0 0,0-1-1,2-2 1,1-1 0,1-1 0</inkml:trace>
  <inkml:trace contextRef="#ctx0" brushRef="#br0" timeOffset="3">3696 4832 8212,'-9'10'908,"1"-4"0,2 0-440,3 1 0,3-3 0,4 0 0,5-3 0,5-2 0,5-3 0,3-2 0,3-2 0,2-4 0,0-2 0,1 0 0,-1-2 0,-1 1 0,-2-1 1955,-1-1-2437,-2 0 0,-3-1 1,-1 2-1,-3 0 0,-1-1 1,-1-3-300,-2-2 1,-4-4 0,0 3 0,-2-2 0,-2 1 0,-1 1 164,-1 3 0,0-2 0,-1 3 0,-2 5 0,-4 2 0,-1 4 117,-1 2 0,-4-1 1,0 4-1,0 1 0,-2 5 1,1 4-1,-3 4 377,-1 5 1,0 2-1,0 4 1,2 3-1,0 2 1,1 2-1,-1 2 200,1 3 0,3-2 0,0 0 0,3-2 0,1-1 0,3-3-625,1-2 1,1 1 0,4-4 0,3 0 0,4-1 0,5-3-742,1-1 1,3 0 0,5-3 0,1-2-1,1-1 1,3 0 0,-3-1 0</inkml:trace>
  <inkml:trace contextRef="#ctx0" brushRef="#br0" timeOffset="4">4134 4860 13039,'9'-5'819,"2"-3"0,0 2 0,3-3 0,1-1-492,5-2 1,-2 1 0,4-2-1,-2 0 1,-2 1 0,0 1-1,-2 0 1,-1 2 0,-3 0-1,-2-1-113,-3 1 1,-5 3 0,1 0 0,-3-1 0,-3 2-762,-3 2 1,-7 3 0,-3 3 0,-5 3 0,-3 3 0,-1 1 343,1 2 1,0 0 0,-1 3 0,3 2 0,3 0 0,1 1 205,3-2 1,1 0 0,6-2 0,2-1 0,2 0 0,4 0-440,4 0 1,2-2 0,7 0-1,6-4 1,6-4 0,4-2 0,3-1-34,1 0 1,0-1 0,1-1 0,-3-2 0,-2-1 0,-2-2 0,-2-1-45,-3-2 0,-3-3 0,0-2 0</inkml:trace>
  <inkml:trace contextRef="#ctx0" brushRef="#br0" timeOffset="5">4544 4832 8159,'9'-9'-188,"0"0"1,1 0-1,-2 2 1,-1 2 842,-1 1 0,-5 1 1,-1 3-1,-4 1 0,-2 2-187,0 3 0,1 2 0,-2 2 0,3-1 0,1 0 0,0 1 0,1 0 0,1 2 0,2-1 0,2 1 0,3-1 0,3-3 0,0-2 0,0-3-1015,1-2 1,0-1 0,1 0 0,2 0 0,-2-1 0,0-1-1,2-1 1,-3-5 0,3-1 0,-3-3 0,-1-3 0,2-2-1,1-4 1,-1-3 0,5-5 0,-1-3 0,1-4 0,0-4 790,0-3 1,-2 1 0,-2 0 0,-2 4 0,-1 6 0,-2 4-1,-2 3 1394,-1 4 0,-1 5-1092,-3 4 0,0 13 0,0 7 0,0 7 0,0 5 0,0 3 0,0 3 0,-1 2 0,-1 2 0,-2 1 0,0-1 0,0-2 0,2-3 0,1 2 0,1-4 0,0 1 0,-1-2 0,-2-2-1202,0-2 1,-1-2-1,2-2 1,-2 0 0,-1-3 108,-2-1 1,1-4 0,0-3 0,-1-2 0,0-2 0,0-2-1,0-4 1,1-4 0,-2-1 0,1-1 0,1 1 0,2-2 1028,2 0 1,1-1 0,1 0 0,0 2 0,0 3 0,0 1 63,0-1 0,1 2 0,2 1 0,4 2 0,2-1 0,2 2-78,2 0 0,3-2 0,0 3 0,1 1 0,3 0 0,1 0 0,0-1-1561,0 1 1,2 0 0,0 2 951,0 0 0,2-4 0,3-1 0</inkml:trace>
  <inkml:trace contextRef="#ctx0" brushRef="#br0" timeOffset="6">6080 4665 8192,'9'-10'0,"1"1"-160,-1 0 1,1-4 0,2 0 0,1-2 0,1-1 0,0-3 0,-1-1 0,1-2 326,-3 1 0,3 0 190,-2 0 1,1 1 0,-5-2 0,-1 2 0,-1-1 0,1-1-1,-2 2 1,-1 1 461,0 3 0,-3 3 0,3 4 0,-1 1-273,0 5 0,-1 6 0,-5 12 0,-2 6 0,-1 3 0,-1 6 0,-4 3 0,2 0 0,-3 1 0,1-2 0,1-1 0,0 1-1065,0 1 1,-1-3 0,6 0 0,-1-3-1,0-3 1,2-2-138,2-1 1,-2-2-1,1-3 1,1-1 0,1-2-1,1-1 1,-3-2-1,-1-2 1,-2-1 0,0-5-72,1-4 1,-7-4 0,1-3 0</inkml:trace>
  <inkml:trace contextRef="#ctx0" brushRef="#br0" timeOffset="7">6080 4758 6692,'-5'-15'219,"-2"1"1,2 4 0,1-1 0,0 3 1418,2 0 0,1 2-1229,1 0 1,7 4-1,4-1 1,2 2-1,6 1 1,3 0 0,6 0-1,1-1-798,0-2 0,3 2 0,3-3 1,0 1-1,0 0 0,-1-1 1,0 1-1,-1 0-267,-2 1 1,-5 0-1,-3 0 1,-2-1 0,-5 1 380,-1 1 0,-7 5 1,-6 2-1,-5 2 1,-6 3-1,-5 1 322,0 4 1,-4-2 0,3 2 0,-2 0 0,1 1 0,4-1 771,2 0 0,1-5 0,3 2 0,3-3-273,2-1 0,5 0 0,2-3 0,3-3 0,1-2 0,1-1 0,2 0 0,2-4 0,-2-2 0,-2-3 0,0 0 0,-2 0-296,0-1 1,-4 1-1,-2 0 1,-2-1-1,-1 1 1,-1 0-581,-2 0 0,1 2 1,-4 2-1,0 0 0,0 1 1,-1 0-405,0 2 0,3 2 734,1 3 0,2 2 0,1 4 0</inkml:trace>
  <inkml:trace contextRef="#ctx0" brushRef="#br0" timeOffset="8">6881 4721 8105,'0'6'0,"-1"0"0,-1 1 409,-1 2 1,-5 4-1,2 3 1,-2 1-1,-2 2 1,1 0 0,0 2-1,0 2 1229,-1 1 0,1-4-1651,0 2 0,-1-2 1,1-2-1,1 0 1,0-3-1,2-2 50,-1-3 1,2-4 0,-1 0 124,-2-2 0,4-2 0,1-5 0,2-5 1,1-3-1,1-6-102,2-3 0,3-4 1,6-4-1,2-1 1,3-2-1,3-2-148,-1 0 0,1 1 0,0 4 0,0 1 0,2 2 0,0 4 174,0 5 0,-2 2 1,2 6-1,-2 2 1,0 3-1,0 2 249,-3 1 1,-1 1 0,-1 2 0,-2 4 0,-4 4 0,-3 1-191,-3-1 1,-2 1 0,-1-1-1,-1 3 1,-2-1 0,-3 0-485,-2-1 1,-2 1 0,-2 0 0,-1-2-1,-1-1 1,1 0-482,1-1 1,2-4 0,2-1 0,1-1 177,0 1 1,5-1 0,-2-3-1</inkml:trace>
  <inkml:trace contextRef="#ctx0" brushRef="#br0" timeOffset="9">7290 4702 12983,'0'9'1092,"0"1"0,0-1 0,0 0-771,0 1 0,-1-1 0,-1 0 0,-1 0 1,0 1-1,0 0 0,0 2 0,1 0 1,1-1-1,1 0-3598,0-2 2457,0 0 1,0-4 0,0 0 0</inkml:trace>
  <inkml:trace contextRef="#ctx0" brushRef="#br0" timeOffset="10">7477 4581 8093,'-6'-5'3276,"2"1"-3247,4 4 0,1 1 0,2 2-29,4 3 0,5 2 0,3 2 0</inkml:trace>
  <inkml:trace contextRef="#ctx0" brushRef="#br0" timeOffset="11">7709 4702 11794,'-9'-5'1638,"0"2"0,-1 2-1342,1 1 1,0 4 0,0 2 0,-2 2 0,0 3 0,-2 0 0,2 2 0,2 1 89,2-1 0,0 0 1,4-3-1,1 2 0,1 0 1,2-1-1,1 0-126,1-2 0,6-3 0,-1-1 0,4-1 0,2 0 0,0-1-397,1 0 0,-3 0 1,3-3-1,-2 0 137,-2 0 0,4 4 0,-1 1 0</inkml:trace>
  <inkml:trace contextRef="#ctx0" brushRef="#br0" timeOffset="12">1909 6369 8144,'-5'-7'234,"1"1"0,4 1 0,4-2 0,2 2 0,3-1 0,2 2 0,4-1 0,1 1 0,5-1 0,2 0 0,3-2 0,2 1 0,3 1 0,3 1 595,2 2 1,4-2-830,1 1 0,7-5 0,0 3 0</inkml:trace>
  <inkml:trace contextRef="#ctx0" brushRef="#br0" timeOffset="13">2970 6015 8169,'6'-8'0,"1"-4"472,0-1 1,4-5-1,3 4 1,0-2 0,4 0-1,1-3-212,3-2 0,0 0 0,-4 2 0,0 1 0,-2 2 1,-4 0-1,-2 1-130,0 0 1,-2-1-1,-2 3 1,-3 2-1,-3 1 1,-3 1-285,-3 3 1,-3 2 0,-5 4 0,-4 1 0,-5 2-1,-2 4 1,-1 6 0,-2 4 79,-2 4 1,-4 9 0,3 1-1,2 4 1,2 3 0,3 1 72,2-2 1,4 2 0,6-5-1,2 1 1,4-3 0,3-5 435,2-4 0,3-1 0,3-4 1,5-3-1,5-2 0,5-3-294,3-1 1,5-4-1,2-1 1,2-4-1,2-5 1,0-3-241,-1-3 0,-1-5 0,-5 3 1,-3-1-1,-6 1 0,-5 2-377,-6 0 1,0 1 0,-4-2 0,-2 0 0,-3 1 0,-4 0 377,-2 2 1,-6 0 0,-1-1 0,-2 2 0,2 1 0,1 2 990,1 1 0,2 0 0,-1 4-493,2 0 1,5 1 0,6 2 0,8 1 0,5 0 0,6 0-709,5-2 0,0-1 0,7-1 1,-1 0-1,1 0 0,1 0 308,2 0 0,5 0 0,3 0 0</inkml:trace>
  <inkml:trace contextRef="#ctx0" brushRef="#br0" timeOffset="14">3482 6136 12037,'10'0'484,"-1"-3"1,1-1 0,2-2 0,0 0 0,0 0 0,2 0-5,1-1 0,3-2 1,0 0-1,-3 0 0,-1 0 1,-3 2-597,-2 1 1,3 3 0,-7-3-1,0-2 1,-2 0-424,-2-1 0,-5-1 0,-2 2 0,-3 2 0,-1 3 1,-1 2 349,-2 1 0,0 0 0,2 1 0,-3 2 0,1 4 0,-1 5 0,3 3 452,0 3 0,2 0 0,0 1 0,1 0 1,1-1-1,4 0-153,2-3 1,1 3 0,1-4 0,2 1 0,5-3 0,3-1 0,4-3-658,3-2 1,5-2 0,2-4 0,3 0 0,2-1 0,2-3-547,1-5 1,-2-2 0,1-4 683,-3-2 1,5-4-1,-5-3 1</inkml:trace>
  <inkml:trace contextRef="#ctx0" brushRef="#br0" timeOffset="15">4041 5810 8148,'13'-33'-855,"-2"3"0,-5 4 1947,-2 4 0,-1 7 0,-3 4-546,0 7 0,-3 17 0,-1 12 0,-1 3 0,-3 4 0,0 0 0,-1 1 0,0-2 0,0 2 0,2-1 0,1-2 0,-1-1-296,-2-1 0,3-1 1,1-1-1,0-3 0,1 0 1,-2-2-798,1-2 1,2-3 0,-3-2 0,0 0 0,0-3 0,-1 0-110,0-2 1,-1-4-1,-1-3 1,-1-4 0,2-5 108,2-4 1,-1-2 0,3-4 0,2-3 0,1 0 0,1 1 702,0 0 0,0 0 1,0 2-1,0 0 0,1 3 1,2 0 311,4 3 0,1 4 0,1 0 0,2 0 0,0 0 0,2 0 0,2 0 78,1 0 0,2 2 0,2-1 0,1 0 0,4-1 0,2 2-3775,1 1 3229,8-3 0,-2 2 0,8-5 0</inkml:trace>
  <inkml:trace contextRef="#ctx0" brushRef="#br0" timeOffset="16">5177 5968 8255,'5'-6'-23,"-1"1"-149,0 1 0,-2 1 1,4 4 486,-2 2 0,-1-1 1248,-3 4 0,-1-4 640,-2 1-1612,2-2 0,-7-2-299,5-2 0,0-2-466,3-4 0,0 2 1,0 1-21,0-1 0,1 0 0,1-1 0,1 2 149,-1-1 0,-2 0 0,-2 0 0,-2 1-19,-1 2 1,2 1 0,-3 4 0,-3 2 0,-1 5 0,-3 3 96,-2 4 0,3 4 0,-3 2 0,2 0 0,1 1 1,1 0 53,-1 0 1,4-4 0,0-3 0,3-2-1,3-1 64,1-2 1,1-1 0,1 0 0,2-3 0,4-3-130,5-2 1,-1-5 0,5-2 0,0-3 0,2-1 0,-1-1 75,-1-2 0,-2-2 0,-2 2 0,-1 2 0,-2 0 746,-1 2-1027,-2 0 0,0 11 0,-1 4 0,0 3 0,0 3 0,4 0 1,2 4 182,5 1 0,5 2 0,3 0 0</inkml:trace>
  <inkml:trace contextRef="#ctx0" brushRef="#br0" timeOffset="17">8408 4823 8124,'0'6'1092,"0"0"0,0 2 0,0 0-683,0 1 1,-3 1-1,-3-1 1,-1 1-1,-3 2 1,-2 1 0,-1 1-1,-3 0-127,-1 0 0,-2 2 0,1 4 0,0 0-282,3 2 0,-3 0 0,3-4 0</inkml:trace>
  <inkml:trace contextRef="#ctx0" brushRef="#br0" timeOffset="18">9078 4674 6924,'5'0'0,"-1"0"0</inkml:trace>
  <inkml:trace contextRef="#ctx0" brushRef="#br0" timeOffset="19">9115 4544 8114,'0'-15'-562,"1"3"0,1 1 0,2 2 562,-2 0 0,0 3 0,1-1 0,2 1 0,4-3 0</inkml:trace>
  <inkml:trace contextRef="#ctx0" brushRef="#br0" timeOffset="20">9218 4544 8102,'6'-10'0,"0"1"491,1 0 1,-2-1-1,-1 1 209,0 0 1,-4 0-1,0 0 1,-5 3-471,-4 3 0,0 2 1,0 1-1,-1 0 1,1 1-1,0 1 1,-2 2-1,0 1-173,-1 3 0,-1 0 1,5 1-1,1 1 1,2 2-1,-1 0 0,2 0 1,0-1-50,2 1 0,1-1 1,1 1-1,0-1 0,0-1 1,1 1 91,2 2 1,-1 0 0,4-1 0,1 0 0,-1-1 0,-1 1 18,-1 0 0,-1-2 1,-2 4-1,1-2 1,1 1-1,-2-2-26,-3-1 1,-4 3 0,-5-1 0,-3 0 0,-1-1 0,-4 0-305,-1 2 1,-2-1 0,4-3 0,3-2 0,2-2 0,3-1-3067,1-2 2923,3-1 1,11-9 0,5-2 0</inkml:trace>
  <inkml:trace contextRef="#ctx0" brushRef="#br0" timeOffset="21">9376 4711 8102,'0'5'3276,"4"0"-1727,1-5-1224,9-5 0,-3 3 0,4-5 1,-1-1-1,1-2 0,0 0-235,0 2 1,-2-4 0,-4 4-1,0 1 1,-2-1-212,-1-1 0,-4 0 0,1 0 1,-3 0-1,-3 0 5,-3 3 1,-2-1 0,-2 4 0,1 1 0,-1 2 0,-2 2 0,0 3 192,1 3 1,-3 3 0,1 5 0,-1 1 0,1 1 0,0 4-86,0 2 1,4-4 0,-2 3-1,4-1 1,1 0 0,1-2-528,2 0 0,1-2 0,2-3 0,0-1 0,2-2 1,1 0 38,3 0 0,2-3 0,2-2 0,3-1 0,1-2 0,2-3 173,-1-3 0,1-1 1,3-6-1,-1-2 0,0-3 1,-2-2-1,-1-2 323,-2 0 0,3-4 0,-3-1 0,1 0 0,-1 0 0,-1 0 0,1 0 443,-1 2 0,1 6 0,-4 2 0,0 3 1,0 1-1,-2 1 376,-1 1 0,-3 3 0,3 5 0,1 2-297,-2 4 0,-1 4 0,-4 2 1,0 3-1,0 2 0,0 3-431,0 0 0,-3 2 0,-1-2 0,0 0 0,-2-1 0,2-3-596,0-1 1,0 0 0,2-3 0,-1-2 114,1 0 0,1-7 555,1-4 1,1-4-1,2-7 1,4-1 0,3-4-1,4-1 1,-1-2-93,1 0 0,-1 2 1,-1 1-1,0 4 0,-1 2-273,0 0 1,-5 5-1,0 2 1,1 3-437,2 3 1,-4 2 0,-1 6 0,0 0 204,2 1 0,-1 1 1,2-4-1,0 0 0,2 0 1,4-3-1,1-3 282,1-2 1,2-1-1,-2 0 1,0-1-1,0-1 1,-2-2 390,-1-1 0,1-2 0,-1-2 0,0 0 0,-1-1 0,1 1 413,0 0 0,0 0 1,-1-1-1,0 1 0,1 0-58,0-1 0,-5 5-722,-1 2 1,-5 6 0,-1 4 0,-5 4 0,-3 2 0,-1 2 50,-1 1 1,0 1 0,-1-1 0,-1-1 0,3-2 0,3-1 119,2-2 0,-3-1 0,5 0 0,3-3 148,4-3 0,5-2 0,2-1 0,4-2 0,2-3 0,3-6-92,1-2 0,3-4 0,-3-3 0,1-2 0,0 0 0,-2 0-38,-2 1 1,-1-5-1,-2 0 1,0-3-1,-1-3 1,0-1-77,-3-2 0,-1-1 0,-2 1 0,-1 3 0,-2 2 0,-3 4 337,-1 3 1,-2 5 0,0 6 0,0 1 42,0 2 1,-2 5 0,0 4 0,-2 6 0,-1 6 0,-1 7 219,1 5 0,-4 4 0,3 3 0,-2 3 0,0 2-322,1 1 1,0-2 0,3-2 0,0-1 0,0-2-1,2-1 1,1-1 0,1-2-1906,0-1 1,4 1 1275,2-4 1,2 4 0,2-2 0</inkml:trace>
  <inkml:trace contextRef="#ctx0" brushRef="#br0" timeOffset="22">11424 4274 8085,'0'-10'819,"0"1"0,0 2 0,0 5 0,-1 8-351,-2 7 0,-2 8 0,-4 3 0,-1 2 0,1 3 0,0 0 0,-1 0 2808,-3-1-3358,3 0 1,-4-4 0,5 0 0,1 0 0,0 0 0,2 1 0,0-1-466,1 1 1,0-3 0,3 2 0,-1-3 0,0-2 0,2-3-254,1-3 0,-4-1 1,-1-2-1</inkml:trace>
  <inkml:trace contextRef="#ctx0" brushRef="#br0" timeOffset="23">11201 4637 8085,'0'-6'1454,"0"-1"-799,0 0 0,3 2 1,1 0-1,1 1 0,3 2-246,0 1 1,4-4-1,2 0 1,1-1-1,4 0 1,3-1 0,0-2-1,2 0-775,0 0 0,-2-2 0,1 0 1,1-2-1,-1-1 0,0 0-181,-3-1 1,-3 0 0,-2-3 0,-1 1 0,-1 2 0,1-2 515,-3 0 1,0-1 0,-2 3 0,-1 2 0,-1 3 0,-1 1 423,-2-1 0,2 4 0,-2 1 0,1 2-198,3 4 0,-3 6 1,0 8-1,-1 1 1,-1 5-1,0 2-1,0 2 1,-1 2 0,-5 1 0,-3 0 0,-2 1 0,-2 0-209,1-1 1,0 1-1,1-8 1,1-3-1,3-2-940,0-3 2250,3 0 84,-3-8-1336,4-1 1,0-3 0,1 3-592,2 6 1,-1-3 0,3 4 0,0 1 0,2-2 0,2 0-2731,2 0 2838,6-5 0,2 3 1,4-3-1</inkml:trace>
  <inkml:trace contextRef="#ctx0" brushRef="#br0" timeOffset="24">12002 4721 8085,'9'-5'0,"0"-1"409,1-2 1,-1-1-1,0-1 1,1 1-1,0 0 1,1-1 0,2 0-1,-2-1 1721,-1-2-2047,0 1 1,-4 3-1,-1-1 1,-1 1 0,-1 1-1,0 0 32,1 2 1,-2 4 0,-5-2-1,-4 1 1,-1 0 77,-1 1 1,-4 6 0,0 4-1,-1 5 1,1 1 0,2 3 106,0 0 0,2 2 0,1-1 0,0 1 0,3 0 0,1-2-307,2-1 1,2 0 0,3-3 0,4-2 0,5 1-1,3-2-3270,3-1 2931,5 3 0,5-11 0,5 3 0</inkml:trace>
  <inkml:trace contextRef="#ctx0" brushRef="#br0" timeOffset="25">11648 4600 8005,'0'-7'655,"1"2"0,1 0 1,2 0-1,1-1 0,3-1-328,0 1 1,2 0 0,2-2-1,0 0 1,0 3 0,1 1-1,-1 2 1,0 1 0,-2 1-1,-1 0-209,1 0 0,-1 4 1,-1 2-1,-1 3 1,0 1-1,-1 1-555,-1 2 0,2 3 1,-3 0-1,0 1 0,2 2 437,-1 0 0,1-1 0,3 1 0</inkml:trace>
  <inkml:trace contextRef="#ctx0" brushRef="#br0" timeOffset="26">13007 4181 8031,'-5'-10'0,"1"2"797,0 2 0,3 3 0,-3 7 1,-1 6-389,-1 8 1,-2 5-1,-1 7 1,-1 2-1,0 3 1,-1 0 0,-2 0-1,2-1-68,1 0 1,1-4-1,2 2 1,1-1 0,0 2-1,0-1-1161,3 0 1,2-1 0,1-4 0,0-3 313,0-2 0,0-2 1,0-2-1</inkml:trace>
  <inkml:trace contextRef="#ctx0" brushRef="#br0" timeOffset="27">12821 4600 8031,'3'-10'3276,"0"1"-2608,0 0-352,1 3 1,-1 2 0,3 4 0,2 0-1,4 0 1,7 0 0,5 0 0,3 0-864,1 0 1,3 0 0,0 0 0,0 0 0,0 0 0,0 0-1,-1 0 1,-4 0 0,-3 0 0,-4 0 0,-4 0 0,-5 1 370,-4 2 1,1 0-1,-3 3 1,-3 1 0,-3 1-1,-4 2 454,1-1 1,-3 1-1,3 2 1,-1 0-1,-1-1 1,0 1 267,-1 0 0,2 0 0,-1 2 0,1-1 0,0-1 0,1-2-280,1 0 1,-3-1-1,4 0 1,1 0 0,1 1-1,2-1-266,2 0 0,3-3 0,3-2 0</inkml:trace>
  <inkml:trace contextRef="#ctx0" brushRef="#br0" timeOffset="28">13389 4413 8031,'-6'0'2774,"0"0"-3151,-2 0 1,5 1 376,3 2 0,9-1 0,5 2 0</inkml:trace>
  <inkml:trace contextRef="#ctx0" brushRef="#br0" timeOffset="29">13612 4199 8098,'7'0'-267,"-1"0"578,1 0 0,-2 0 235,1 0 0,-3 1 0,0 2 0,-2 4 0,-1 1 0,0 2 0,0 3 0,0 1 0,-1 6 0,-2 1 0,-4 5 0,-1 3 0,-1 2 0,-1 3 0,1-1 0,-1-1 0,-2 1 0,0-1-252,1 0 1,0 2 0,3-4 0,2-3 0,2-4 0,1-4-1,-1-1-841,2-3 1,1 2 0,1-5 0,1-1 0,1-3 0,3-3-2731,0-1 2457,1-1 1,3-3 0,1 0 0</inkml:trace>
  <inkml:trace contextRef="#ctx0" brushRef="#br0" timeOffset="30">13519 4562 8098,'-5'0'1638,"1"0"0,6 0-983,4 0 0,6 0 1,8 0-1,4 0 0,3 0-1604,5 0 0,0 0 1,2 0 948,2 0 0,-4-4 0,0-1 0</inkml:trace>
  <inkml:trace contextRef="#ctx0" brushRef="#br0" timeOffset="31">13845 4581 8060,'-5'5'2287,"1"0"-1632,4-2 0,1-2 1,2 3-1,4-3 0,5-1-109,3 0 0,4-1 0,2-3 0,0-2 0,1-2 0,0-1-171,-1-1 1,1 0-1,-4-1 1,-2-2-1,-1 2 1,-1-1-1,0 0 1,0-4-923,1-1 1,-4-6 0,1-2 0,-1-2 0,-2-1 0,-1 0-110,-1-4 1,0 8-1,-4-1 1,-1 4 0,-1 4 898,-1 1 0,-1 6 166,-2 10 1,-2 10-1,-6 16 1,0 4-1,-2 4 1,-2 2 0,-1 1-1,-2 1 137,-1-1 0,2-3 0,0-1 0,3-1 0,0-2 0,4-1-1093,3-1 1,3-4 0,4-2 0,0-3 0,0 0 0,0-1-2731,0-3 2457,4-1 1,1-5 0,4 0 0</inkml:trace>
  <inkml:trace contextRef="#ctx0" brushRef="#br0" timeOffset="32">14264 4655 10565,'1'-5'3276,"2"2"-2949,4 2 1,2-2 0,2-1-1,3-1 1,0-3 0,3 0-1,-1 0 1,1 1 0,-3 0-1,0 0 65,-3-1 1,0 2-1,-2 0 1,0-1-1,-1 1 1,-1 0-687,-4-1 1,1-2-1,-1 0 1,-1 0 112,-1-1 1,-2 2 0,-2 2 0,-3 3-1,-3 2 336,0 1 0,-1 5 0,-2 4 0,-1 6 0,-2 2 0,0 2 1,0 0 390,3-1 0,-1 3 0,1-1 0,4-4 0,3 0 0,2-3-291,0 1 0,1-2 0,4-2 1,3 2-1,2 0 0,4-2-1894,3-2 1,-1 0 1480,6-2 0,-3 2 1,7 2-1</inkml:trace>
  <inkml:trace contextRef="#ctx0" brushRef="#br0" timeOffset="33">15437 4823 7982,'-1'5'1531,"-2"-2"1,1-2-736,-4-1 1,3 3-543,-3 1 1,-1 0 0,-3-2 0,-1 2 0,-2 0 0,1 0 63,-2-2 0,3-1 0,-4-1 0,-1 0 0,1 0 0,0-1 0,2-2 0,0-4 38,0-4 1,2-1 0,0-3 0,3-3 0,3-3-1,0-4-289,3-1 1,2-2 0,3-2-1,5-3 1,3-5 0,5 0-358,1 0 1,2 2 0,0 0 0,3 3 0,2 1 0,1 3 0,-2 3-174,-4 5 1,2 5 0,-7 4 0,1 2 0,-4 3-1,-2 2-246,-3 1 0,-4 2 1,0 6-1,-4 6 745,-4 8 0,-7 3 1,-3 6-1,-5 7 0,-4 3 1,-2 4 378,-1 2 0,0-1 0,0 3 0,2-3 0,1-2 0,3-4-193,2-3 0,6-4 0,2-3 1,5-2-1,4-5 0,2-6-189,1-2 0,0-2 0,1-1 0,2-2 176,3-2 0,6-3 0,0-2 0,1-3 0,-1-3 0,0-3-405,0-3 1,-2 0 0,-1 2 0,0-2 0,-2 2 0,-2 0-898,-1 2 1,4 4 0,-2 1 628,2 0 1,5 3 0,2-3 0</inkml:trace>
  <inkml:trace contextRef="#ctx0" brushRef="#br0" timeOffset="34">16266 4609 8044,'-9'0'590,"3"0"2063,-1 0-1015,5 0 0,-3 0 1638,2 0-2463,2 0 1,-2-1-844,6-2 1,3-6-1,6-3 1,1 0 0,0-1-1,2 0-342,-1-2 1,-1 0 0,1-4 0,0 1-1,-2 0 1,0 1 333,-3 2 0,2 0 0,-6-1 1,2 1-1,-2 2 0,-1 2 352,-2 0 0,0 5 822,1 0-1191,-2 4 1,2 6 0,-5 8 0,-2 6 0,0 3-1,-1 1 326,0 2 1,-1-2 0,-1 2-1,1-1 1,0 0 0,0 0-606,-1-2 0,4-1 0,-2 1 0,0 1 1,1-2-1,0 0-759,2-1 1,1-1 0,1 0 348,0-3 1,4 3 0,1-4-1</inkml:trace>
  <inkml:trace contextRef="#ctx0" brushRef="#br0" timeOffset="35">16545 4749 13560,'1'-6'360,"3"2"0,2 1 1,3-1-1,3 0 0,6-1-2273,6-1 1913,5 4 0,8-6 0,0 3 0</inkml:trace>
  <inkml:trace contextRef="#ctx0" brushRef="#br0" timeOffset="36">16936 4516 8029,'0'-14'413,"1"-1"1,3-3-1,1 1 1,1 0 132,0 2 0,0 2 0,4-1 0,-1-1 0,0 2 0,2-1-137,1 3 1,-2 1-1,3 1 1,-3 2-1,-1 2 1,1 1 0,-1 2-1,0 1 137,1 1 0,-1 1 0,0 2 0,1 4 0,-1 4 0,-1 5-848,-2 1 0,2 6 0,-5 1 0,-1 2 0,-1 1 0,-1 1-82,0-2 0,-4 5 0,-3-4 1,-4-1-1,-2 0 0,-1-2-3,1-3 0,-4 0 1,3-5-1,-1 0 1,2-3-1,0-4 609,1 0 1,0-5 0,2-1-1,1-2 597,0-1 0,4-1 0,1-2 0,3-4-264,1-1 1,1-1-1,3 1 1,2 0 0,3 3-789,3 1 1,3 1 0,4 3 0,0 0 0,2 1-1,2 2 1,1 3 232,5 3 0,4 4 0,4 2 0</inkml:trace>
  <inkml:trace contextRef="#ctx0" brushRef="#br0" timeOffset="37">17989 4674 8019,'0'-5'1638,"0"0"0,0 4-1311,0 1 1,0 3 0,0 9-1,-1 5 1,-2 2 0,-1 4-1,-1 1 1,-1 1 0,0 0-1,0-2 62,-2 0 0,0-1 0,0-3 0,0-1 0,2 0 1,0-3-520,1-2 0,0-4 275,2-3 0,2-4 0,-3-8 0,3-6 1,1-5-1,1-3-460,3-1 1,2-1 0,6-6 0,4-4 0,1-3 0,2-2 37,0-1 1,0 0 0,2 0 0,1 0 0,-2 6-1,0 6 158,-1 4 1,-2 6 0,0 4 0,-3 3-1,0 2 1,-3 4 540,-1 2 1,0 2-1,-1 2 1,0 4 0,0 2-1,-2 2-183,-1 2 0,-4 2 0,1 0 0,-2 0 0,-2 3 1,-1-2-1,-2 1 0,-1-2-786,-2 1 1,-3-1 0,-1 4 0,-1 0 0,-1-1 0,1 0 511,-1-3 1,1 3 0,3-4 0</inkml:trace>
  <inkml:trace contextRef="#ctx0" brushRef="#br0" timeOffset="38">18519 4674 8023,'6'-12'121,"0"-2"0,-1 0 0,0-2 347,2 2 0,-3-1 0,1 4 0,-2-2 0,0 2 0,-1 1 0,-1 0 187,-1 1 0,0 3 1,-1 1-1,-2 2 0,-4 4-872,-1 4 1,-5 4 0,-3 4 0,-1 2 0,-2 3 0,1 0 255,3 1 1,-2-1 0,6 1 0,2-1 0,2-3-1,2-2-47,0-3 0,3-1 0,0 0 208,4-3 0,3-2 1,5-4-1,-1-1 1,1-2-1,2-3-115,0-3 1,4 0-1,-4 0 1,-1-2 0,0 0-1,-2-1-7,0 0 0,1 2 0,-2 0 0,-1 1 0,-1 1 0,1 1 10,-2 0 1,0 5 0,-2-1-1,3 3 1,1 3 0,1 4-123,-2 1 0,-3 1 0,3 0 1,1 1-1,2 0 0,0 2-786,0 0 1,1 4 0,-1-1 0,0-1 748,1-1 1,3 1-1,1 1 1</inkml:trace>
  <inkml:trace contextRef="#ctx0" brushRef="#br0" timeOffset="39">18882 4506 10868,'1'-4'1773,"2"4"-1370,0 5 1,0 4 0,-3 1-1,1 1 1,1 4 0,1 0 0,-1 3-1,-1-1-218,-1 0 0,0-2 0,0-1 0,0 0 0,0-3 1453,0-1 0,0-6-1097,0-4 1,0-5 0,0-6 0,0-4-1,0-1 1,2-4-1089,4 1 1,2-4 0,6 1 0,1 1 0,-1 2 0,4 1-1093,2 3 1,1 1 818,4 5 1,0 4 0,3 1 0</inkml:trace>
  <inkml:trace contextRef="#ctx0" brushRef="#br0" timeOffset="40">19311 4590 10711,'0'-9'724,"0"0"1,0-1-70,0 1 0,-3 3 1,-2 1-1,0 0 0,-3 4-628,-3 4 0,-1 3 0,-2 5 0,-1 3 0,2 0 1,-1 3-1,3-1 0,2 1-373,2-2 1,0-3 0,4 0 0,1-2 280,1 0 1,2-5 0,2-2 0,3-2 0,3-2 186,0-2 0,3-2 0,1-5 0,-2 1 0,0-1 0,-2-2 47,0 0 1,-1-4 0,0 4 0,-2 1 0,0 0 0,0 2 464,0 0 0,-2 3-776,2 3 0,-1 3 1,2 3-1,-2 4 1,1 2-1,-1 3-951,2 4 1,1-2 0,2 2 792,-1 0 0,0 2 1,1 1-1</inkml:trace>
  <inkml:trace contextRef="#ctx0" brushRef="#br0" timeOffset="41">19683 4627 8025,'5'-9'367,"3"-1"0,-4-2 1,0 0-1,1 1 1,-1-1-1,0 1 179,-2-2 0,2-2 0,0 3 0,-2 0 0,-1 1 0,-1-1-387,0 0 0,-1 3 1,-2 4-1,-4 0 1,-2 3-1,-2 2 1,-3 3-358,0 4 0,1 5 0,-1 3 1,0 0-1,3 0 0,2-1 0,1-1 77,2 1 0,4-2 0,-1-2 0,2-1 0,2-1 255,2-2 0,-1-1 0,4-5 0,2 0 0,0 0 0,2 0 0,2-1 180,0-3 1,1-1-1,-4-4 1,0 0-1,0-1 1,0 1-99,-3 0 0,2-1 1,-2 1-1,3 0-133,0-1 1,-3 5 0,0 2 0,2 3-265,0 3 0,-2 3 0,0 7 0,2 3 0,-1 4 0,0 4 309,-1 3 1,-4 0-1,1 6 1,-2 0-1,-2-1 1,-2 1 201,-3 0 0,-5-3 1,-3 1-1,0-2 1,-3-2-1,0-2-123,-2-3 1,1-4-1,2-1 1,1-3 0,1 0-1,1-4 231,-1-3 1,-1 1 0,1-5 0,0-1 0,-2-1 0,2-1 107,1 0 0,0-3 0,0-1 0,2-3 0,1-2 0,1-3-841,3-3 0,2 0 0,4-5 1,1-1-1,2-1 0,4-2 0,5-2 1,4-1-2983,5-1 2457,3 0 1,4 0 0,0 0 0</inkml:trace>
  <inkml:trace contextRef="#ctx0" brushRef="#br0" timeOffset="42">19935 4516 7998,'6'0'1638,"0"0"0,1 1-1229,1 2 1,-1 2-1,-1 4 1,0 2-1,0 0 1,-1 3 0,1 0-1,-2 3 2867,0 0-2770,-1 2 1,-3-1 0,0 1 0,0-1 0,0-3 0,0-2-584,0-3 596,0-1 1,0-5 0,0-4-1,0-5 1,0-4-246,0-4 0,0-1 0,0-5 0,2 1 1,3-1-1,6 0-930,2 1 1,-1-1-1,4 2 1,1 0 0,0 4-165,2 2 1,4 0 0,0 6 0</inkml:trace>
  <inkml:trace contextRef="#ctx0" brushRef="#br0" timeOffset="43">20428 4627 8036,'0'-9'931,"0"0"0,0 0-112,0-1 0,0 4 0,-1 1 0,-3 2-273,-5 4 0,-2 3 0,-4 6 0,-2 3 0,0 1 0,-2 2-771,0-1 1,5 0-6,1 0 1,4 2 0,3-5-1,3 0 1,2-2 41,1-1 1,1-1 0,2-1 0,3-4 0,3-2 5,4-1 1,0-1-1,4-2 1,-3-4 0,1-1-1,-1-1 17,3 0 1,-4-2 0,1 0 0,-2-2 0,1 1 0,-2 0 636,-1-1 1,-1 4 0,-2 3-1,-1-1 74,1 2 0,-2 1 0,2 5 0,-1 2 0,0 5 0,-1 2-1639,-1 2 1,4 4 0,-2-3 600,2 2 1,1 4 0,1 5 0</inkml:trace>
  <inkml:trace contextRef="#ctx0" brushRef="#br0" timeOffset="44">20791 4553 8035,'0'-9'3276,"0"-1"-2730,0 9 0,0 11 0,0 10 0,0 4 0,-1 1 0,-1 2-137,-1 3 1,-1-4-1,1 2 1,-2-2-1,-2-3 1,2 0 0,0-2-1,1-2 54,0-1 1,0-6-1,1 1 1,-1-3-941,-1 0 1,2-5 663,-3-2 1,4-7 0,-1-5 0,2-3-1,2-3 1,2-2-591,3-4 1,6 1-1,4-5 1,2-2 0,0-2-1,3-4 9,4-4 0,-4 2 1,7-4-1,-1 4 1,-1 4-1,-1 3 1,-3 3 333,-3 3 0,-4 10 1,-3 3-1,0 1 0,-1 3 1,2 4 605,2 6 0,-7 6 0,1 7 0,-1 2 0,-3 1 0,-2 1 0,-2 2 0,-2-2 0,-3 2 0,-4-2 0,-5-1 0,-1-1-558,-3-2 0,0-2 1,-2-2-1,0 0 1,1-3-1,-1 0-3265,0-2 2457,-3 0 1,2-4 0,-3 0 0</inkml:trace>
  <inkml:trace contextRef="#ctx0" brushRef="#br0" timeOffset="45">21489 4078 8037,'1'5'1638,"3"-2"0,-3 4-1229,2 2 1,-2 4-1,-1 7 1,0 3-1,-1 5 1,-2 5 0,-4 4-1,-1 1 137,-1 0 0,0 1 0,-1-4 0,1 2 0,0 2 0,-1-4-424,1-2 0,0 0 1,-1-4-1,2-4 1,1-3-1,2-6 1,1-1-1,1-4-1761,2-1 1,1-6 1684,0-4 0,0-4 1,1-6-1,3-2 1,2-4-1,3-2 100,3 0 1,3-4 0,4-1 0,-1 1 0,1-1 0,-1 2 141,1 1 1,-1 6 0,-3 2 0,-2 2 0,-4 3 0,-2 2-73,-1 1 1,-4 2-1,3 5 1,-2 3-1,0 2-549,-1 2 1,-1 3 0,-1 1 0,0 2 0,0-1 0,0 2-488,0 1 1,0-1 0,0 0 0,1-2 255,2 2 0,6 0 0,6 2 0</inkml:trace>
  <inkml:trace contextRef="#ctx0" brushRef="#br0" timeOffset="46">21862 4562 10242,'0'-9'692,"0"-3"0,0-1 1,0 2-147,0 0 0,-3 5 0,-1 1 0,-2 1 0,-1 2 0,-1 2-137,-1 3 1,-1 2-1,1 5 1,0 3-1,0 1 1,2 2 0,1-2-1,0 1 137,1-1 0,-3-1 0,4 1 0,0 1 0,0-2 0,1 2-161,-1-1 1,0-2 0,-4 1 0,2-1 0,-1 1 0,-1-2-1479,-2 0 1,1-2 0,0 0 272,-1 0 1,-3 1 0,-2-1 0</inkml:trace>
  <inkml:trace contextRef="#ctx0" brushRef="#br0" timeOffset="47">21797 4767 12582,'1'-5'3276,"2"2"-1946,-2 2 1,3 2-1331,-4 2 0,4 2 0,1 4 0</inkml:trace>
  <inkml:trace contextRef="#ctx0" brushRef="#br0" timeOffset="48">5503 5950 9213,'0'-3'468,"-1"5"0,-1 7 0,-1 4 0,-1 5 0,0 2 0,-1 2 0,-1 2-75,0 2 0,-1 1 0,-2 1 0,0-1 0,-1-1 0,-2-3 0,0 1 0,0-1-686,2 0 0,1-6 0,0-4 0,2-3 0,2-1 1,0 0 185,0-3 0,3-3 0,-2-6 0,3-4 56,1-5 0,6-3 0,2-7 0,4-3 0,3-3 0,1-2-33,2-1 0,1-3 0,-1 2 0,1 0 0,-2 0 0,0 2 0,-2 2 0,2 2 319,1 1 0,0 8 0,1-2 1,-1 2-1,0 4 0,-1 3-18,-2 2 1,-2 6 0,1-1 0,-1 3 0,-1 3 0,-2 5-121,-1 3 1,1 2 0,-2 4 0,-2-2-1,-3 1 1,-2 0-140,-1-1 0,-4 1 0,-3 2 0,-3 1 0,-4-1 0,0 1-505,-3 0 1,-1-4 0,-2 0 0,0-2 0,4-1 0,0-2 341,2-1 1,2 0 0,-1 1 0</inkml:trace>
  <inkml:trace contextRef="#ctx0" brushRef="#br0" timeOffset="49">5940 5903 8055,'-3'6'575,"-1"0"0,0 3 0,0 2-193,2 5 0,-3 1 0,-2 2 0,-1 1 0,-2 0 0,-2 3 0,0 1 0,0 2-213,-2 1 1,3 4-1,-5 0 1,1-1 0,-1-1-1,2-3 1,-1-1 0,2-3-480,-1-2 1,2-5 0,3 0 297,-1-2 0,2-6 0,2-7 0,3-6 86,2-5 1,2-5-1,2-6 1,4-6-1,4-6 1,5-3-218,1-3 1,5 1-1,1-4 1,1 1-1,2 1 1,1 2 242,0 3 0,1 6 0,0 1 0,0 5 1,0 3-1,0 6 331,0 4 1,-3 0 0,-1 8-1,-2 1 1,-1 2 0,-2 3-199,-4 3 1,-1 6-1,-5 0 1,0 1 0,0 0-1,-3 1-343,-3 1 1,-2 3 0,-1-3-1,-2 3 1,-3 0 0,-6 1-387,-2-1 1,-3 1 0,-2-1 0,-2-2 0,-2 0 0,-1-1-598,-1 0 1,1-2 0,4-3 605,1-1 0,-1 0 1,1 0-1</inkml:trace>
  <inkml:trace contextRef="#ctx0" brushRef="#br0" timeOffset="50">6341 5922 8126,'-5'4'169,"-1"4"0,4 6 1,-2 0-1,0 3 240,0 0 1,-3 2-1,0-1 1,-1 1-1,-1 0 1,1-1 0,0 1-1,2 0 113,-1-1 0,3-3 0,0-3 1,0-2 296,1 0 0,0-6 0,3-4 0,0-6-434,0-6 0,8-6 0,2-6 0,3-1 0,5 0 1,2-1-933,1-1 1,1 1 0,-3 1 0,-1 3 0,1 3 0,-1 4-1,1 2 1,3 4 0,0 3 0,-2 3 0,0 2 0,-3 1-1093,-1 0 1,2 1 937,-3 2 1,3 2-1,0 4 1</inkml:trace>
  <inkml:trace contextRef="#ctx0" brushRef="#br0" timeOffset="51">6667 5959 6095,'-1'5'655,"-3"-1"0,-2-1 1,-2 1-1,0 2 0,-1 1-187,0 1 0,2 5 0,-5 0 0,4 2 0,2 0 0,0 1 0,0-2 78,-1 0 0,5 1 0,-1-3 0,2 0 0,2-2 0,2-1-309,3 1 1,3-5 0,1-2-1,3-2 1,2-1 0,3-1-311,0-2 0,1-2 0,0-6 0,-1 0 0,0-2 0,-3-1 15,-2 1 1,-4-3-1,-3 3 1,-3-2-1,-2 0 1,-1-1-305,0 1 0,-1 3 1,-2 0-1,-2 2 0,-1 1 1,0 3-2916,-2 3 2939,-4 2 0,2 1 0,-4 0 0</inkml:trace>
  <inkml:trace contextRef="#ctx0" brushRef="#br0" timeOffset="52">7002 5968 8020,'-5'1'3276,"1"2"-2867,3 4 0,1 2 1,0 2-1,0 2 1,0-1-1,0 1 1,0 0-106,0 1 0,0-2 0,0 1 0,0 0 0,1-1 0,2 0 0,1-3-30,1-3 1,-2 1 0,3-4 0,1-1 0,2-2 8,0-3 1,0-3 0,2-5-1,1-3 1,4-1 0,0-3 0,1-1-489,-2-2 1,0 3 0,1-3 0,-1 1 0,-1 1-1,0 1-732,-1-1 1,3 5-1,-4 1 937,-1 3 0,4 5 0,-1 0 0</inkml:trace>
  <inkml:trace contextRef="#ctx0" brushRef="#br0" timeOffset="53">7495 6043 11794,'0'-10'618,"3"4"1,1 0 0,1-1-66,-1-2 0,2 3-630,-3 0 0,0 5 1,-5 1-1,-3 5 1,-4 5-1,-3 1 1,0 2-1,-1 2-181,2 1 0,0 1 1,0 0-1,1-3 0,2-1 1,0-1 268,3-2 0,1-1 25,4 1 1,1-5 0,2-3-1,5-4 1,2-4 0,3-3-13,2 0 1,-4 0-1,2-1 1,-3-2 0,-1 0-1,1 0 116,-1 2 0,-1 1 0,-1 0 1,-1 2 20,-2 1 0,-1 2 1,-3 1-38,0 6 0,0 4 1,0 2-1,0 1 0,0-1 1,0 0-674,0 1 0,3 2 1,1 0-1,1 0 1,2-2 548,2-1 0,4 1 0,2-1 0</inkml:trace>
  <inkml:trace contextRef="#ctx0" brushRef="#br0" timeOffset="54">7849 6015 7989,'-4'3'3276,"5"0"-2912,7-1 0,4-2 0,6-3 0,5-3 0,3-3 0,2-1 0,0-2 0,0-3 0,0 0 104,0-1 0,-2 1 0,-1-4 0,-3 0 0,-2 1 0,-2-2 0,1-1-327,-1 0 1,-2-5-1,-2 0 1,0-3-1,-3-3 1,0 0-415,-2 0 1,-1 1 0,-2 4-1,-1 2 1,-2 3 0,0 3-77,-1 0 1,-2 8 0,-3 1 0,-3 3 0,-3 2 230,0 2 1,-4 10-1,-3 6 1,-3 5-1,-2 7 1,-3 6 276,0 4 0,-2 6 1,3 0-1,0 2 1,-2 4-1,13-23 1,0 1 308,1-1 0,0 0 0,-7 20 0,2-5 0,4-4 0,1-4 0,3-3 78,2-3 0,2-2 0,4-6 0,0-1 0,0-4 0,0-1 0,0-2 0,4 0 0,2-1 0,2 0 0,2-3 0,-1 0-1366,0 0 1,1-3 0,-1 2 0,0 0 582,1-1 0,-1 4 0,0-2 0</inkml:trace>
  <inkml:trace contextRef="#ctx0" brushRef="#br0" timeOffset="55">2216 7616 8501,'-9'0'347,"-1"0"0,0 0 0,-1 0 1,-3 0-1,-1 1 0,-4 1 0,-2 1 1,0 1-1,-1-1 30,0 0 1,-4 3 0,1-2 0,0 0-1,-1 1 1,2 0 0,1 0 0,3-1 81,0 0 0,2 0 0,3-2 0,2 1 0,3-1 56,1-1 1,5-1 0,4 0 0,5 0-302,3 0 1,5 0 0,3 0 0,3-1 0,2-1-1,4-1-252,2 1 0,1-2 0,0 0 0,1 0 1,1-1-1,1 0 0,-1 1-373,-1 2 1,-5-2 0,-3 1 0,-2 1-1,-3 1 1,-4 0-683,-2-2 1,-6 3 0,-4-1 879,-5 3 1,-7 5 0,-3-2 0</inkml:trace>
  <inkml:trace contextRef="#ctx0" brushRef="#br0" timeOffset="56">2896 7151 7633,'5'-4'325,"-2"3"1,-6-3 0,-3 4 0,-2 4 0,1 2 0,1 3 0,-1 3 0,-2 5 0,0 4 83,0 4 1,-1 1-1,1 3 1,-1 1-1,-2 3 1,-1-1 0,0 1-1,-2-1-271,1 0 0,-1-1 1,-1-4-1,1-2 0,2-4 1,1-1-1,3-2 0,3-3-1173,3-3 1,0-2 0,3-4 22,4-3 1,4-3 1011,4-3 0,7-10 0,5-7 0</inkml:trace>
  <inkml:trace contextRef="#ctx0" brushRef="#br0" timeOffset="57">2933 7113 8198,'6'-9'862,"1"0"1,3 1 78,1 1-648,6-1 0,-3 3 1,6-4-1,1-1 1,4 1-1,3 0 1,2 0-1,2 2 1,0 1-171,0-1 0,3 2 0,-3-1 0,-1 2 0,-1 1 0,-3 0-392,-1 0 0,-6 1 0,-2 5 269,-4 3 0,-1 7 0,-4 1 0</inkml:trace>
  <inkml:trace contextRef="#ctx0" brushRef="#br0" timeOffset="58">2886 7309 8653,'-4'0'946,"4"0"0,5 0-676,4 0 1,4 0-1,3-1 1,1-1-1,3-2 1,2 0-1,2-1 1,3 2-927,1-1 1,0 3-1,-1-2 1,-1 2 0,-2 1 536,-1 0 0,-2 0 0,-2 0 0</inkml:trace>
  <inkml:trace contextRef="#ctx0" brushRef="#br0" timeOffset="59">3249 7449 9264,'0'6'448,"0"0"1,-1 1 0,-1 3-1,-2 1-292,-1 1 0,0 4 0,-2-3 0,0 1 0,0 0 0,-1 0 0,-1 0 0,0 0-2276,3-1 1839,-2 0 1,4-4 0,-2 0 280,2 1 0,3-1 0,1 0 0</inkml:trace>
  <inkml:trace contextRef="#ctx0" brushRef="#br0" timeOffset="60">3389 7318 8183,'0'-9'2379,"0"0"-2349,0 4 0,1 1 1,1 8-1,2 2 0,2 2-411,1 1 0,-2 1 0,1-1 1,1 0-1,2 1 0,-1-1 0,-1 0-8,-1 1 0,0-1 0,1-1 1,-2-1-1,-1 0 924,-2 0 1,-1-2 0,-1 1 10,0 1 0,-3-1 0,-1 0 0,0 1 0,-1 1 0,0 2 109,-3-1 0,1 1 1,0 2-1,1 0 0,-1-1-539,2 0 1,0-2 0,3 0-238,-1 1 0,1-5 0,5-2 1,3-2-1,2-1-155,2 0 1,-1-1 0,0-2 0,1-3 0,0-2 0,1 1 137,2 1 1,0 0 0,-1-2 0,0 0 0,-1 3 0,0 1-1,-2 2 1,0 1-1,1 1 1,-1 0-1,-1 1-571,-2 2 1,3 2 708,-3 4 0,2 1 0,2-1 0</inkml:trace>
  <inkml:trace contextRef="#ctx0" brushRef="#br0" timeOffset="61">3938 7514 8172,'7'-4'405,"-2"-2"1,-1-3 413,-2 0 0,-1 3 0,-1 0 0,0-2-384,0 0 1,-1 3-1,-2 2 1,-3 2-1,-3 2-623,0 2 0,-3 5 0,-2 6 0,1-1 0,-2 1 0,1 1 0,-2 2 0,1 0-87,-1 2 0,5-2 1,0-1-1,2-4 1,4-1 321,1-2 0,1-3 0,4-1 0,3-1 0,4-3 0,6-3 152,3-4 1,1-6-1,7-4 1,1-1-1,1-2 1,0-1-182,1-1 0,0 1 1,0-3-1,-1 2 0,-2-2 1,-2-1-11,0-2 0,-4 2 0,2-2 0,-4-1 0,-1-4 0,0 1 110,-2 2 1,-2 0 0,-4 0 0,-3 1-1,-1 3 1,-2 4 42,-1 4 1,-1 7-1,0 2-84,0 5 0,-4 5 0,-2 11 0,-3 4 1,0 6-1,-1 4 0,-2 2 324,0 1 0,-4 6 0,4-1 0,1-2 1,0-1-1,3-3-226,2-1 1,2-5 0,4-4 0,0-2 0,1-4 0,2 0 0,3-3-1269,2-1 1,2 0 0,-1-2 378,0-2 1,1 3 0,-1-4 0</inkml:trace>
  <inkml:trace contextRef="#ctx0" brushRef="#br0" timeOffset="62">5270 7272 8161,'12'-14'0,"1"-1"0,-2-3 337,-1 0 0,0-1 1,-1 0-1,0 1 0,1-1 1,-1 0-1,0 1 0,0 0 1301,-3 3 0,1 1-150,-4 5 1,1 1-1475,-1 2 0,-3 2 0,0 8 0,-4 3 0,-2 4-70,0 5 0,-3 1 0,-5 2 0,1-1 0,-2 1 0,1 0-164,-3-1 0,3 1 0,-2 0 0,0-1 1,-1 1-1,2-2 258,2-1 1,0-2 0,1-2 0,3 0 0,2 0 0,1-2 412,0-1 1,2 1-1,5-2-47,2-2 0,4-2 0,4-4 0,2 0 0,2 0 0,2 0-449,4 0 1,0 0 0,4 0 0,-1 0 0,2 0 0,1 0-503,2 0 1,-2 0 0,-2 0 0,1 0 0,0 0 0,0 0-2731,-2 0 2713,-3 0 0,2 0 0,-5 0 0</inkml:trace>
  <inkml:trace contextRef="#ctx0" brushRef="#br0" timeOffset="63">5614 7207 8157,'-5'-5'1092,"-2"3"0,3-3 0,-1 1-683,-3 2 1,3 2-1,-1 3 1,-1 4-1,-2 4 1,-3 3 0,-1 3-1,-1 2 137,1 1 0,-1 0 0,3-1 0,-1 2 0,0 2 0,3 0-1366,3-1 1,-2 1 0,5-2 0,1 2 796,1 0 0,10-2 0,1 2 0</inkml:trace>
  <inkml:trace contextRef="#ctx0" brushRef="#br0" timeOffset="64">5810 7467 8009,'-8'-1'1638,"1"-2"0,7 2-1092,7-2 0,1 2 0,2 1 0,4 0 0,4 0 0,6 0-1647,3 0 1,2 0 1100,2 0 0,2 0 0,4 0 0</inkml:trace>
  <inkml:trace contextRef="#ctx0" brushRef="#br0" timeOffset="65">6620 7141 6599,'4'-14'508,"-3"-3"0,2 5 1,-2 1-1,-1 0 0,0 2 1,0 0-41,0-1 0,-1 5 0,-2 1 0,-3 1 0,-2 0 0,-2 2 0,1 4-148,0 6 0,-5 3 0,-1 6 0,-3 5 0,0 4 0,-1 4 0,1 3-228,3 2 1,-2 1-1,5 1 1,1-2 0,1-1-1,4-2 1,3-2-1,2-4-41,1-4 1,1-4 0,3-4-1,5-3 1,7-2 0,5-4 89,3-3 1,6-2 0,2-2-1,1-3 1,-1-4 0,-2-5-76,-1-1 1,-3-1 0,-1-1 0,-4 1 0,-4 1 0,-6 0-132,-4 1 1,0-1 0,-5 3 0,-3-1 0,-6 0 0,-6 2-756,-6 1 1,-10 3 0,-2 3 0,-5 2 652,-4 1 0,-7 4 0,-5 2 1</inkml:trace>
  <inkml:trace contextRef="#ctx0" brushRef="#br0" timeOffset="66">7635 7281 7590,'0'-6'1547,"0"2"-1138,0 3 1,-3 4-1,0 9 1,0 4-1,-2 2 1,0 3 0,-1 2-1,0 1-122,-1 1 0,-2-1 1,0 0-1,0-1 0,0-1 1,2-2-1,1 0 0,0-4-390,1-1 1,-3-3-1,4-2 1,0-1 350,0 0 1,1-5-236,3-4 0,0-5 0,1-7 0,2-4 0,4-2 1,4-3-257,1-1 0,5-4 1,-2 2-1,3-3 1,0-2-1,1-2 156,0-3 1,-1-2 0,1 2-1,-1 2 1,1 2 0,0 1 395,-1 2 0,1 6 0,-1-1 0,1 3 0,-1 4 0,-2 3 89,0 5 0,-2 3 0,2 4 1,-4 1-1,-1 2 0,-2 4-178,0 5 0,-3-1 0,0 5 0,-2 0 1,-2 1-1,-2-1-330,-3 0 1,-3-2 0,-4 3 0,-1-2 0,-3 1 0,1-2-301,-1-1 0,-2 0 1,1 0-1,0-2 1,0-1-1,2 0 0,3-1 1,1 0-342,3 1 1,0-1-1,-3 0 1</inkml:trace>
  <inkml:trace contextRef="#ctx0" brushRef="#br0" timeOffset="67">8166 7300 8047,'5'-10'655,"-1"1"0,-1-1 1,0-2-1,0 0 0,0 1-109,0 0 0,1 2 0,-4 0 0,0-1 0,1 1 0,1 0-697,1-1 1,-1 5-1,-5 3 1,-3 4-1,-4 4-67,-2 3 1,0 4 0,-3 3 0,-2 2-1,1 3 1,-1 1 0,3-2 0,0 0 272,3-1 0,1-2 0,1-1 0,3-4 0,3-1 128,2-2 1,2-1 0,2-2-1,3-3 1,3-2-54,0-1 1,3-5 0,2-3-1,0-3 1,2-1 0,-1 1-216,1-2 0,-5 3 0,2-2 1,-3 1-1,-1 2 0,1 0 153,-1-1 0,-3 2 0,-1 1 0,0 2-301,1 1 1,0 5-1,2 5 1,-1 2 0,0 1-1,0 2-860,1 1 1,1 0 0,1 2 863,-1-1 0,4 0 0,2-4 0</inkml:trace>
  <inkml:trace contextRef="#ctx0" brushRef="#br0" timeOffset="68">8436 7235 9137,'0'-6'1638,"0"10"0,0 7-1092,0 7 0,0 1 0,0 1 0,0 0 0,-1 3 0,-1 0-461,-2 0 1,-2 3-1,2-3 1,0 1 0,-1-1-1,1-1 1,-2-2-1,2-1-557,0-2 0,-2-5 0,2 1 0,0-1 1,0-4-1,0-1 70,0-2 0,2 0 0,-3-6 844,1-3 1,1-1 0,3-5 0,0-2 0,1-4-1,2-3-358,3-2 1,6-3 0,1-4 0,1-1-1,3-2 1,1-2-348,0 0 1,4 0 0,0 3-1,-2 0 1,-1 3 0,-2 4 397,-2 3 0,1 5 1,2 0-1,1 3 0,-2 3 1,0 2 150,-1 3 1,-5 1-1,1 4 1,-1 2-1,-2 3 1,-1 3-137,-2 0 1,-1 3 0,-5 2-1,0 0 1,-1 2 0,-3-1 0,-3 1-508,-4 0 0,-3-1 0,-2 0 0,0 1 0,0 0 1,-2-1-1,1 1-2920,1-2 3002,-2 4 0,4-4 1,-5 5-1</inkml:trace>
  <inkml:trace contextRef="#ctx0" brushRef="#br0" timeOffset="69">8789 7337 11140,'10'-5'494,"0"0"1,1 2-1,2-3 1,-1 0 0,2 0-86,1-1 1,0-2-1,0 1 1,2 1-1,-1 1 1,0-2 0,-4 1-1,-1 0-475,-2 1 0,0 3 1,0-4-1,-2 0 1,-2-1-350,-1-1 1,-1-1-1,-3 1 1,0 0-1,-1 0-8,-2 3 1,-2 2-1,-4 4 1,-1 1-1,0 2 1,-1 4 428,-2 5 1,1-1 0,2 5 0,1 0 0,0 1 0,-1-1 249,1 0 0,3-2 1,1 2-1,1-4 0,2-1 1,1-2-241,1 0 1,4 0 0,2-3-1,3-3 1,4-2 0,2-1-564,3 0 1,-3 0 0,0 0 0,-1-1 0,0-1 0,-1-2 29,-2-2 1,0 0-1,-2-3 1,0 0-1,0-1 1,-2 1 489,-1 0 0,-1-4 0,3 1 0,-3-1 0,0 1 0,-1 0 795,0 0 1,2 2 50,-2 1 0,2 4 0,-2 4 0,0 5-410,0 1 1,0 4-1,-2 3 1,1 0-1,0-1 1,-2 1 0,-1 0-1,0-1-276,0 0 1,0-2 0,0 0 0,-1 0 3142,-3-3-2730,3-2 0,-3-8 0,4-2 0,1-4 0,2-1 0,4-3-672,1 0 1,2-2 0,3-2-1,1-1 1,2 1 0,-1-1-422,2 0 1,-1 5 0,0 1 0,-3 3 0,0 1 0,-1 1-274,-1 1 1,8 3 0,1 4 0</inkml:trace>
  <inkml:trace contextRef="#ctx0" brushRef="#br0" timeOffset="70">9609 7104 9373,'5'-4'2808,"-1"2"-2237,-4-4 1,-1 4 0,-2-1 0,-3 3 0,-1 3-374,0 3 1,0 2 0,4 1 0,0 2 0,0 0 0,0 2 0,1-2 0,1-1 116,1 0 1,0-1 0,0 0 0,0 1 0,1-1 0,1 0-1,2 1 1,0-1 121,0 0 0,0 0 0,-2 1 0,1-1 0,-1 0-1038,-1 1 1,-1-1 0,-1 1 0,-2 1-1,-4 0-2676,-4 0 2921,-4-2 0,-3 4 0,-1-3 0</inkml:trace>
  <inkml:trace contextRef="#ctx0" brushRef="#br0" timeOffset="71">10661 6760 8213,'0'-18'0,"0"3"0,-1 3 423,-2 5 0,1 0 0,-4 4 0,-2 1-43,0 1 0,-5 6 0,-3 4 1,-2 7-1,0 5 0,-2 7 0,-1 6-83,0 6 1,-2 3 0,13-18 0,0 0 0,0 0 0,1 1 0,0 1 0,1-1-1,-6 25 1,2-1 0,3-5 248,3-3 0,2 1 0,4-9 0,0 0 0,1-2 0,2-4-460,3-1 1,3-4-1,3-1 1,0-3-1,0-1 1,1-3-1,0-2-633,2-3 1,-4-1 0,2 1 0,-3-2 0,-1-2 0,1-3-194,-1-2 1,4-1-1,2 0 1</inkml:trace>
  <inkml:trace contextRef="#ctx0" brushRef="#br0" timeOffset="72">10922 7067 12370,'0'9'12,"0"2"0,0 1 1,0 4-1,0 1 0,0 2 221,0-1 1,-3 0-1,-2 0 1,1-1-1,-1 3 1,0-2-1,-1 0 1,1-4-223,1 0 0,0-2 1,1-2-96,1-1 137,1-4 1,1-2-1,0-6 1,1-3-88,2-2 0,2-6 0,5-1 0,-1-3 0,0 0 0,1 2-30,-1 0 0,0 4 1,1-2-1,-1 0 1,0 4-79,0 2 0,-2 1 1,-1 4-1,1 1 0,1 2 67,2 3 0,-4 2 0,-1 5 1,0-1-1,-1 1 0,1 2 45,-3 0 1,2 2-1,-1-3 1,-1 1-1,-1 0 1,-1-2 637,0-1 1,0-2 161,0-1 0,0-5 0,0-1 0,1-5-595,2-4 1,2-3 0,6-1 0,0-2 0,1 0-1,1-1-267,0 0 0,1 1 0,2-4 0,0 2 0,-1 1 1,0 4-1,-2 1 0,0 3-32,-1 2 1,1-1-1,-4 4 1,0 2-1,-1 3 115,-1 4 0,0 3 0,-3 4 0,0 1 1,0 2-1,-2-1-366,-1 2 0,-1-3 0,0 2 1,0 0-1,0 2 0,0 0-1264,0 1 1,0 0 1288,0-1 0,0 1 1,0 0-1</inkml:trace>
  <inkml:trace contextRef="#ctx0" brushRef="#br0" timeOffset="73">11564 7160 8009,'-9'5'302,"-1"-1"0,2 0 25,2 3 1,-1 2 0,3 2-1,-1 2 1,1-2 0,2 1-1,1-1 1,1 2 0,1 1-1,2-1 219,4-1 0,2-2 0,2-2 0,4-1 0,1-4 0,4-2-73,0-1 1,-1 0 0,-1-1 0,-2-2 0,-1-4-1,-2-1-587,-1-1 1,-3-1 0,-2 1 0,-2-1 0,0-2-1,-3-1 1,-2-1 0,-3 0-543,-4-1 1,-1 4-1,-1-1 1,-2 2 0,0 3 210,-1 1 1,-5 4-1,3-2 1</inkml:trace>
  <inkml:trace contextRef="#ctx0" brushRef="#br0" timeOffset="74">12085 7132 8025,'0'-9'1092,"-1"-1"0,-2 2 0,-3 2-683,-2 3 1,-1 2-1,-1 1 1,1 1-1,0 2 1,-1 3 0,1 4-1,1 1-215,2 1 0,1 2 0,5-3 0,0 3 1,0-1-1,1 0 66,3-1 0,1-2 0,4 0 1,0-1-1,1 0 0,-1-1 395,0-1 0,0 1 1,-2-2-1,-2 2 0,-1 2-944,-2-1 1,-2 0 0,-3 1 0,-3-1 0,-3 0 0,-4 1-1,-1-1-804,-1 0 1,-1-1 0,2 0 309,0-2 1,2 0 0,-1 3 0</inkml:trace>
  <inkml:trace contextRef="#ctx0" brushRef="#br0" timeOffset="75">12532 6778 7974,'-6'-20'1626,"1"2"0,1 4-971,2 2 0,-2 8 1,0 7-1,-2 9 0,-1 5-246,-1 5 1,-1 9-1,-1 6 1,1 2-1,0 2 1,-1-1 0,1-1-1,0 0-66,-1-2 1,4-4-1,1-2 1,0-3 0,1-2-1,0-2 1,1-2 0,1-1-1311,-1-1 0,2-5 0,-3 0 967,0-2 0,-1 4 0,-5-3 0</inkml:trace>
  <inkml:trace contextRef="#ctx0" brushRef="#br0" timeOffset="76">12365 7141 8010,'0'-9'1638,"0"0"0,1-1-1229,2 1 1,2 3-1,4 1 1,1 1-1,0 1 1,3-1 0,3 1-1,5 1-2384,4 1 1975,1 1 0,7 4 0,0 2 0</inkml:trace>
  <inkml:trace contextRef="#ctx0" brushRef="#br0" timeOffset="77">12737 7384 7995,'-6'-9'0,"1"2"1092,1 1 0,1 3 0,4-2-683,2 0 1,-1-1-1,5 3 1,3 1-1,6 0 1,5 0 0,4-1-1,7 1 450,5 1-859,8 1 0,-17-2 0,0 0 0,3-1 0,-1 0 0</inkml:trace>
  <inkml:trace contextRef="#ctx0" brushRef="#br0" timeOffset="78">13231 7160 11558,'0'-6'796,"0"0"-552,0-2 1,0 6-1,0 4 1,0 7 0,0 2-1,0 2 1,0 4 0,0 3 22,0 1 1,-3 1-1,0-3 1,-1-2 0,1 0-1,0-3-43,1 0 271,1-6 0,1 0 51,0-1 0,0-7 0,1-5 0,2-5 0,3-6 0,4-5-355,2-4 0,2 1 0,2-1 0,1 0 0,1-2 0,3-1-738,0 0 1,3 0 0,0 0 0,3 1 0,2 2 0,2 5-2731,3 3 2547,-2 4 0,5 3 0,-4 1 1</inkml:trace>
  <inkml:trace contextRef="#ctx0" brushRef="#br0" timeOffset="79">13631 7188 8033,'-6'5'3276,"0"-2"-2621,4-2 0,0-1 1,8 0-1,6-1 0,5-2-187,1-3 0,5-2 0,1-2 0,1 1 0,-1 1 0,-3 1 0,-2 0-565,-3 0 0,-4 2 1,0 0-1,-2 0 1,-3-1-560,-1-1 1,-4-1-1,1-1 1,-2-1 0,-1 1 123,0 0 0,-4 3 0,-2 3 1,-3 2-1,-3 2 436,0 2 1,-5 6-1,3 4 1,-2 2-1,1 1 1,-1 2 527,2 0 1,0 1-1,5 0 1,1-2-1,1 0 1,4-3-1,2 1-813,1-1 1,5-2 0,5 0 0,5-2 0,6-1 0,5-3 0,4-3 380,4-2 0,6-1 0,3 0 0</inkml:trace>
  <inkml:trace contextRef="#ctx0" brushRef="#br0" timeOffset="80">14376 7076 8010,'0'-9'2308,"0"0"-1536,-4 3-546,3 2 0,-7 4 0,0 0 0,-2 1 0,-4 2 1,-1 5 61,-5 3 0,2 3 0,-5 3 0,1 0 0,0 1 1,2 1-1,1 2 0,4-3 196,2-1 0,4-1 0,2-3 0,1-2 0,2-1 0,2 0-819,1-1 0,6 0 0,5 0 0,5-3 1,6-3-1,3-2-1304,0-1 1,6 0 1552,-3 0 1,3 0 0,-2 0 0</inkml:trace>
  <inkml:trace contextRef="#ctx0" brushRef="#br0" timeOffset="81">14469 7197 13373,'9'5'844,"2"-1"1,0-3-1,2-1-608,-2 0 0,3 0 0,1-1 0,0-2 0,0-1 0,-2 0 0,-1-1 0,-2 1 1,-1-1-1,1 1-675,-1-1 1,0-2 0,1 2 0,-2-1 0,-1 0 0,-2-2-218,-1 0 1,3-1-1,-4-1 1,-1 1 0,-1 0 170,-1 0 0,-1 0 0,-2 3 1,-4 3-1,-1 2 0,-1 1 545,0 0 0,-4 1 0,0 2 0,-2 4 0,0 5 0,-1 3 0,2 3 0,-1 0 486,1 1 0,2 0 0,0-2 0,3 0 0,1-3 0,3 0 0,1-3 0,1 3 0,4-3 0,2-2 0,3-2 0,4 0-512,2-2 0,3 2 0,3-4 0,1-1 0,-1-1 1,1-1-35,0 0 0,-1 0 0,1 0 0</inkml:trace>
  <inkml:trace contextRef="#ctx0" brushRef="#br0" timeOffset="82">14897 7160 7978,'-5'1'949,"2"2"2249,2 2-2652,1 5 0,0-1 0,-1 1 0,-1 2 0,-1 0 0,0-1-82,-1 0 0,3-2 0,-3 0 0,2 0 1,0-2-1,-1-1-704,1 1 225,1-2 0,1-2 1,0-6-1,1-4 0,2-1 1,4-2-265,5-3 0,-1-1 1,4-4-1,-1 2 0,1 0 1,1 1 70,2 0 1,-4 2 0,0 3 0,-2 2 0,1 2-1,-2 3 110,-1 2 1,0 1-1,-1 0 1,0 1 0,0 2-1,-3 3 81,-3 2 0,1 5 0,-1 0 0,-1 2 0,-1 0 0,-2 1-578,-2-1 0,-1-2 0,-3 1 0,0 1 595,0-1 0,-1 2 0,-1 2 0</inkml:trace>
  <inkml:trace contextRef="#ctx0" brushRef="#br0" timeOffset="83">15447 6750 7985,'0'-14'3276,"0"1"-2808,0 7 0,0 6 0,0 8 0,0 4 0,0 8 0,0 6 0,0 7-59,0 0 1,0 3-1,0-3 1,-1 0-1,-1-1 1,-3-1 0,1 0-1,0-2-607,2-3 1,-2 0-1,1-4 1,0-2 0,0 0-1,-1-1-1441,-2-1 1,0 0 973,-3-3 1,-5 3-1,0-4 1</inkml:trace>
  <inkml:trace contextRef="#ctx0" brushRef="#br0" timeOffset="84">15316 7123 7985,'0'-10'0,"0"1"0,0 0 468,0 0 0,0-1 0,1 2 0,2 1 0,4 2 0,2 0 0,3 3 187,4 1 0,5-2 1,2 0-1,3 1 0,3 2 6,0 3 1,0 2-1,-1 5 1</inkml:trace>
  <inkml:trace contextRef="#ctx0" brushRef="#br0" timeOffset="85">16061 7402 16097,'-12'14'-225,"-2"0"0,-1 2 0,-5-1 0,-4 3-86,-3 2 1,0-3 0,-1 2 0,-1-2 310,-2 1 0,2 0 0,-3 1 0</inkml:trace>
  <inkml:trace contextRef="#ctx0" brushRef="#br0" timeOffset="86">16657 7123 7985,'0'-10'2130,"0"1"-1770,0 0 1,-4 4-1,-2 2 1,-3 2-1,0 1 1,0 0-1,0 1 1,-2 1-276,-1 1 0,5 3 0,-3-2 0,3 1 0,1 3 1,1 0-1,0 1 0,3 0 41,1 1 1,2-1-1,1 0 1,4 1-1,1 0 1,3 1 193,1 2 1,-1 3 0,-1-1 0,2 0 0,-1 0 0,0-1-429,-1 1 1,-6-3 0,0 3 0,-2-1-1,-2 0 1,-2-1-252,-4-2 0,-5 3 0,-3-2 0,-3-1 0,-1-4 0,1-3-899,-1 0 1,5-3 1257,1 2 0,3-6 0,1-2 0</inkml:trace>
  <inkml:trace contextRef="#ctx0" brushRef="#br0" timeOffset="87">17123 6676 7939,'0'-9'0,"0"-1"468,0 13 0,-4 5 0,-2 13 0,-1 6 0,-1 5 0,-3 6 0,0 1 78,-2 2 0,1 1 0,-2 1 0,0-3 0,3 0 0,2-2-485,2-1 1,0 2 0,4-8 0,1-1-1,1-1 1,1-3 0,0-1-62,0-3 0,-4-2 0,-1-2 0</inkml:trace>
  <inkml:trace contextRef="#ctx0" brushRef="#br0" timeOffset="88">16918 7151 7939,'4'-10'1577,"2"2"1,3 1-1491,4 1 0,1 3 1,6-3-1,2 2 0,4 2 1,3 1-1,3 1 1,0 0-322,0 0 0,3 0 0,-2 0 0,0 0 0,-2 0 0,-2 0 1,-2 0-1,-3 0-370,-6 0 1,0 0 0,-6 0 668,0 0 0,-10 0 0,-5 1 0,-5 2 0,-5 4 1,-3 1 480,-5 1 0,-2 5 0,-3 1 0,2 2 0,2-1 0,2-1 109,4-2 0,-1 3 1,6-3-1,2 1 0,5-1-434,3-2 0,3-1 0,3-4 0,6-3 0,2-2 0,4-1-595,0 0 0,3-4 1,1-2-1,1-3 1,1 0-1,-1 0 117,-5-1 1,2-2-1,-4 0 1,-1 0 0,-1 2 499,-3 1 1,-1 0 61,0 3 0,-2 5 1,-2 5-1,-1 1 1,-2 4-1,0 1-1098,1 2 0,-1 1 0,3-4 0,1 1 793,-1 3 0,5-3 0,5 4 0</inkml:trace>
  <inkml:trace contextRef="#ctx0" brushRef="#br0" timeOffset="89">17858 6713 7977,'-5'-17'3276,"2"1"-2867,2 4 1,1 6-1,0 7 1,0 9-1,0 7 1,0 8 0,-1 5-1,-1 4 137,-1 3 0,-5 3 0,3 0 0,-1 0 0,1-2 0,0-1-250,0 0 0,2-4 1,-1-2-1,1-2 1,0-2-1,1-1-1116,1-1 1,-2-4 0,-1 0 0,-1-2 212,-3-3 1,-4 1 0,-3-2 0</inkml:trace>
  <inkml:trace contextRef="#ctx0" brushRef="#br0" timeOffset="90">17691 7169 7977,'5'-9'720,"-1"0"0,-1-1 1,0 1-312,-1 0 1,2-1-1,0 1 1,2 0-1,1 1 1,2 0 0,4 3-1,2 1 246,3 2 0,1-2 1,3 1-1,3 1 0,2 2 2,1 3 1,4 2 0,1 4 0</inkml:trace>
  <inkml:trace contextRef="#ctx0" brushRef="#br0" timeOffset="91">18128 7225 8076,'-5'1'2733,"2"2"-2123,2-2 0,1 5 0,1-4 1,3 1-1,5-1-201,6-1 1,4-1-1,2-1 1,4-2-1,3-2 1,2-3 0,1 0-1,-2-2-435,-3-1 1,-1 2 0,-7 2 0,-3 1 0,-4-2 0,-2 0-127,1-1 0,-5-1 0,-2 1 0,-2 0 0,-1-1-136,0 1 1,-1 1-1,-2 2 1,-3 3-1,-4 2 169,-2 1 0,1 1 1,-5 2-1,0 4 1,-2 3-1,-1 4 367,1 0 0,3 2 1,3 1-1,2 0 0,1-3 1,3 1-62,3-1 1,2-1 0,3 1 0,3 0 0,7-2 0,5 0-1008,9 1 1,6-1 0,8-3 0,6-2 626,6-1 0,-4 0 1,-20-1-1,-1 0 0</inkml:trace>
  <inkml:trace contextRef="#ctx0" brushRef="#br0" timeOffset="92">18705 7318 9363,'5'-8'1092,"1"1"0,2 2 0,2 0-1333,3 3 1,4-2 0,8 1 0,4 1 0,7 1 240,5 1 0,-2-4 0,3-1 0</inkml:trace>
  <inkml:trace contextRef="#ctx0" brushRef="#br0" timeOffset="93">19264 7123 8010,'-4'-10'848,"-1"1"0,-1 1-439,-1 2 1,1 2-1,-3 4 1,0 0-1,-2 1 1,-1 3 0,-3 5-1,0 6 0,-1 2 1,5 2-1,-1-1 1,2 0-1,4-2 1,3 0 0,2 0-1,1-2 7,0-2 1,4-1 0,2-2 0,4-1 0,2-1 0,3-4-548,3-2 0,0-1 0,-2 0 0,-1-1 0,-1-2 0,0-4-45,-1-1 1,-2-1-1,-3-1 1,-3 0-1,-1-2 1,-1-3-285,1 1 0,-3-4 0,2 3 0,-3-3 0,-2 0 0,-1 2-2817,1 0 3265,-3 5 0,0-7 1,-5 4-1</inkml:trace>
  <inkml:trace contextRef="#ctx0" brushRef="#br0" timeOffset="94">19488 6937 7984,'4'-10'546,"2"1"0,2 0 0,2 0 0,0 2 0,1 1 0,3-1-137,0-2 1,5-1-1,3-1 1,-1-2-1,1 2 1,0 1 0,-3-1-1,-1 0 59,-3-2 0,-3-2 0,0 1 0,-1 0 0,-3-2 0,-2 0 0,-3-2-604,-2-1 0,-1-2 0,0 3 0,0 2 1,-1 1-1,-1 2 0,-2 1-103,-1 2 0,2 2 0,-2 1 0,-1 1 0,1 2 454,-2 2 1,-4 6 0,-3 7 0,0 6-1,-3 8 1,0 5 330,-2 4 0,1 6 0,2 0 0,1 1 0,1 2 0,0 1 0,1 1 0,0-2 0,4 0 0,0-5 0,1-4 0,1-2-831,4-2 0,-1-4 1,1-2-1,1-3 0,1-2 1,1-3-536,0-3 1,0-1 0,0-2 0,0-1 163,0 0 1,0-4-1,-1-5 1,-1-6 0,-2-3 186,-1-3 1,2-2 0,0-3 0,2 0 0,1-1 0,0 2 0,0-1 453,0 3 1,3 0 0,1 4-1,-1-1 1,1-1 0,1 3 560,0 2 0,3 1 0,0-3 0,2 2 0,3 2 0,2 1-125,1 2 1,-1-2-1,1 0 1,3 2-1,2 2 1,1 3-2421,0 4 1999,-2-3 0,7 8 0,-3-1 0</inkml:trace>
  <inkml:trace contextRef="#ctx0" brushRef="#br0" timeOffset="95">19832 7169 10223,'9'-5'819,"1"1"0,0 4 0,2 0 0,4 0 214,2 0 1,0 0-1,1 1-1033,-1 2 0,1-2 0,0 3 0</inkml:trace>
  <inkml:trace contextRef="#ctx0" brushRef="#br0" timeOffset="96">20465 6704 7998,'-3'-15'3276,"0"3"-2808,0 6 0,-1 7 0,-1 8 0,-2 6 0,1 3 0,-1 5 0,-1 5-59,-2 5 1,1 0-1,0 1 1,-1 1-1,1 1 1,1-1 0,1-2-1,1-1 137,2-2 0,0-2 0,2-3 0,-1-4 0,1-1 0,1-1-1202,1-1 1,-1-2-1,-1-2 1,-1 0 0,0-3 57,-2-1 0,0-4 0,-4-2 0</inkml:trace>
  <inkml:trace contextRef="#ctx0" brushRef="#br0" timeOffset="97">20260 7076 8008,'0'-9'459,"1"1"0,3 0 0,2 2-50,2-1 1,1 2-1,2-1 1,0-1-1,3 1 1,1 1 0,4 1-1,1 1-368,1-1 1,-1 3 0,-2-3 0,1 2 0,-1 0 0,-2-2-452,0-1 0,-4-1 1,2-3-1,0-2 1,-2-1-1,1-5 0,-1-2 1,0-4-81,-2-1 0,-2-1 0,-1-3 0,0 0 0,-1 1 0,0 3 1013,0 2 1,-3 2 0,3 3 0,-2 1 0,-2 4 0,0 2 568,1 4 0,-2 3 0,2 7-546,-2 5 0,-1 9 0,0 8 0,-1 4 0,-2 4 0,-3 2 0,-3 2 0,3-1 0,0 0 0,-1-1 0,-1-2 0,-2-3 0,1-2 0,1-2 0,0-3 0,3-4 0,1-5 0,2-1-1089,1-3 0,1-1-546,0 0 1,1-6-1,2-4 925,3-5 1,3-8 0,1-1 0,1-2 0,3 1 0,0-2 156,3 0 1,-4-2 0,0 1 0,-3 3 0,-1 2 0,1 4 673,-1 3 1,-3 2 0,0 5 0,1 2-1057,-2 3 0,-1 2 0,-4 3 0,1 0 0,1 3 0,1 0 0,-1 3-1250,-1 0 1,-1-1 1529,0-1 1,0 1 0,0 2 0</inkml:trace>
  <inkml:trace contextRef="#ctx0" brushRef="#br0" timeOffset="98">20949 7132 8028,'0'-9'819,"1"1"0,3 0 0,2 2 0,2-1-410,1-1 1,1 1-1,-1 1 1,0 0-1,2 0 1,0 1 0,1-1-1,0 1-106,-2-2 0,-1 2 0,0-1 0,-2-1 0,-2 1 0,-1 0-399,-2-1 1,0-1 0,0 1 0,2 1 0,-2-1 7,-1-1 0,-2-1 0,-2 3 1,-4 3 238,-1 2 1,-2 2 0,-3 2 0,-1 4 0,-2 4 0,1 2 394,-2 2 0,4 0 0,0 3 0,3-2 0,2-1 0,1-1 0,0 1 0,5-4 0,-1 1 0,2 0 0,1-1 0,1 2-1015,2-2 1,2-4 0,5-1 0,-1 2 0,0 0 0,1 1 0,-1 1-2809,0-1 2457,1-4 1,3 3 0,2-2 0</inkml:trace>
  <inkml:trace contextRef="#ctx0" brushRef="#br0" timeOffset="99">21173 7188 8039,'6'-1'2813,"0"-2"-2404,2-3 1,-3 0-1,1 1 1,1 1-1,1 2 1,2 1 0,0 1-1,2 0-1152,4 0 743,-3 0 0,9 4 0,-2 1 0</inkml:trace>
  <inkml:trace contextRef="#ctx0" brushRef="#br0" timeOffset="100">21685 7132 8039,'1'-9'484,"1"-1"1,1 1-17,-1 0 0,2 3 0,-1-1 0,0 0 0,-1-1 0,0-1 0,1-1-2,-1 1 1,-1 3-1,-2 1 1,-2 0-637,-3 3 1,-4 6-1,-1 2 1,-3 3 0,0 2-1,-2 3 131,2 0 1,-3 1-1,5 0 1,1-1 0,1-2-1,3 1 127,1-2 1,4-4 0,-1-1 0,3 1 130,3-2 1,2-1 0,5-4 0,2 0-1,1 0 1,2-1 0,0-2-263,0-3 0,2 0 0,-2 0 0,-1 0 0,-1 0 0,-3 0-146,-1-2 1,1 1 0,-1 1 0,-1 2 0,-1 1-72,0 0 0,-4-1 0,3 4 0,0 2 0,0 1-177,0 3 0,1 2 1,2 1-1,0 2 1,2 0-1,1 3 437,4 0 0,1-3 0,2 3 0</inkml:trace>
  <inkml:trace contextRef="#ctx0" brushRef="#br0" timeOffset="101">21992 7011 10233,'0'-4'664,"0"4"0,0 6-286,0 6 0,0 2 0,0 5 0,0-1 0,0 1 0,1-1 1,1 1-1,1-1-448,0-3 0,-1 1 0,0-6 1,1-2 832,-1 1 0,-1-6 0,-1-4 0,0-7-217,0-3 0,0-5 0,1 0 0,2-2 0,3 0 0,4-2-1202,2-2 1,-1 2-1,6-5 1,1 0 0,4 0 458,2 0 0,5 1 0,4-4 0</inkml:trace>
  <inkml:trace contextRef="#ctx0" brushRef="#br0" timeOffset="102">22430 6611 8062,'0'-13'3276,"0"1"0,0 0-1638,0 2 0,0 7-1253,0 6 0,-3 12 0,-1 14 0,-2 6 0,-1 4 0,-1 2 0,-1 2 1,-1 1-355,1 1 1,0-2-1,-1 1 1,2-5-1,1-3 1,2-3-264,1-1 0,0-4 1,4-4-1,0-1 1,0-2-1,0-3-424,0-2 1,1 0-1,2-3 1,1-2 0,1-1-984,2 0 1,0-4 818,0 0 1,1-4 0,-3 2 0</inkml:trace>
  <inkml:trace contextRef="#ctx0" brushRef="#br0" timeOffset="103">22309 7067 8062,'-6'-9'1437,"0"-1"0,2 1-891,2 0 0,1-1 0,1 1 0,1 0 0,2 0 0,5 2-479,3 1 0,3 3 0,6-2 0,2 1 0,4 2 0,4 1 0,5 2-67,4 2 0,4 2 0,3 4 0</inkml:trace>
  <inkml:trace contextRef="#ctx0" brushRef="#br0" timeOffset="104">22830 6564 8087,'-3'-14'819,"0"1"0,1 3 0,1 1 0,1-1 0,0 1 0,0 5 0,0 5 0,0 9-410,0 11 1,1 11-1,1 11 1,2 4-1,0 2 1,0 1 0,-3 1-1,-3 1-82,-4-1 1,-2-1 0,3-23-1,-1 0 1,-1 0 0,-1 1-1,-2 0 1,-1 0 0,-1-1-1,-2 0-737,-1 1 0,-2-1 1,-2 1-1,-1-1 1,-2 2-1,-1-1 0,-3 1 1,0-1-60,-3 0 1,-1 0 0,-3 1 0,-1 0 0,-2-3 0,1-1 0</inkml:trace>
  <inkml:trace contextRef="#ctx0" brushRef="#br0" timeOffset="105">1574 9106 9791,'-10'-4'1638,"5"2"0,3-3-1229,4 0 1,4 5-1,7 4 1,3-2-1,6 0 1,5 0 0,4 1-1,2-1 410,2-1 0,0-1 0,1-1 0,-2-1-727,1-1 1,-3 0 0,0 3 0</inkml:trace>
  <inkml:trace contextRef="#ctx0" brushRef="#br0" timeOffset="106">2728 8799 8140,'0'-6'-279,"0"-1"384,0 0 1,1 2 0,1-1 0,2 0 0,0-1 0,2 2 0,-2 0 0,0 0 230,-2-2 1,2 1 0,0 0-1,0-1 1,2-1 0,-1-2-1,2 1 1,0-1-123,-1-3 1,3 3 0,-4-4 0,1 2 0,0 0 0,0 0-485,0 2 0,-2 4 1,-4 0-1,-1-1 0,-2 2 61,-4 2 1,-2 2-1,-4 2 1,-6 2 0,-5 4-1,-3 4 1,-1 2 68,1 2 1,-1 1-1,0 5 1,0 1-1,0-2 1,1 0 569,2-1 0,3-1 1,7 0-1,3-2 1,4-1-1,3-1-160,1 1 1,5-4 0,5 2 0,3-3 0,4-1 0,3 1 92,5-1 0,0 0 1,3 0-1,-1 1 0,0-1 1,0 0-114,-2 1 0,-6-1 0,-4 1 0,-2 2 0,-4 0 1,-2 1-221,-4 0 0,-3 0 0,-8 4 0,-3-1 0,-7 0 0,-4 1-424,-2-2 1,2 2-1,0-5 1,3 0-1,2-3 1,5-2-1246,1-1 1,5-6 1105,7-3 1,8-10-1,9-11 1</inkml:trace>
  <inkml:trace contextRef="#ctx0" brushRef="#br0" timeOffset="107">3091 8436 12325,'0'13'584,"0"4"1,-1 3 0,-2 5-310,-3 2 1,1 5-1,-3 2 1,-1 2-1,-2 1 1,-2-2 0,1-1-1,0 0 1,0-1-1,1-1-822,-2 0 1,6-6 0,-1 1 0,2-3 0,1-4 0,1-3 192,2-1 1,1-5 0,1 3 0</inkml:trace>
  <inkml:trace contextRef="#ctx0" brushRef="#br0" timeOffset="108">2886 8808 11168,'14'0'73,"0"-3"1,5 0 0,1 0-1,1 0-483,4 0 0,2-1 1,0 3-1,-1-1 1,-2-1-1,-2 1 0,-1 1 1,-1 1 142,-2 0 0,-3 0 0,-3 0 0,-2 1 0,-3 2 0,-2 3 0,-1 3 0,-2 0 563,-1 0 0,-1 4 0,0 0 0,-1 2 1,-2 0-1,-3 1 250,-2-1 0,1 1 0,1 1 0,-1-1 0,0-3 0,-1 0 546,2-1 0,4 1 0,-1-4-1035,2 0 0,2-4 0,3-3 0,4-4 0,5-5-530,1-4 1,-1 0-1,2-2 1,2 1 0,-1-2-1,1 0 63,-2-3 1,-3 4 0,1 0 0,0 3 0,-2 1 0,-2 0 297,-1 3 1,-5-1-1,2 5 1,-1 3 364,-2 4 0,-1 3 0,-2 3 0,-1 1 0,-1 2 1,0 2-415,-1 0 0,3-2 1,-2 3-1,2-3 1,2-1-1,2-1-2049,3-2 2210,6 0 0,3-1 0,3 0 0</inkml:trace>
  <inkml:trace contextRef="#ctx0" brushRef="#br0" timeOffset="109">3650 8910 8369,'5'-9'327,"2"3"0,-4 0-5,-1-1 0,-1 1 0,-2 1 0,-2 1 0,-3 2 0,-2 2-77,-1 3 0,-1 2 0,0 6 0,-1 1 0,-3 2 0,1 2-254,-1 0 1,1-1-1,2 3 1,1-2-1,2-1 1,1-2-1,1-2 39,3 0 1,3-6-1,3-2 1,4-2 0,2-2-34,3-2 1,3-6 0,4-7 0,2-1 0,2-2 0,0 0-230,-1 1 0,1-2 0,-2-1 0,1 0 1,-2-1-1,0 0 127,-1 0 1,-1-3 0,1 0 0,-2-3-1,0-2 1,-3-2 336,0-1 0,-1 0 0,-2-2 0,-1 5 0,-3 5 0,-1 4 648,0 4 1,-4 6-665,1 8 1,-3 9-1,-2 13 1,-2 4 0,-3 6-1,-2 5 198,-2 3 1,-5-1 0,3-2-1,-2 1 1,0 0 0,-1 0-789,1-4 0,3-1 0,1-1 0,4 0 0,4-4 0,2-2-282,1-5 1,1-1-1,3-4 1,5-3 0,7-3-165,4-4 1,4-1 0,4-2 0</inkml:trace>
  <inkml:trace contextRef="#ctx0" brushRef="#br0" timeOffset="110">4367 8724 12699,'-10'14'439,"-3"1"1,-2 6 0,-4 2-1,-2-1 1,-2 2-99,0 0 0,1 1 1,-2 2-1,0-1 0,2-2 1,-1 2-1,2 0 1,1-1-889,2-3 1,3-3 0,3-1 0,2-3 0,1-2 0,2-4 408,1-3 1,4 3-1,-2-4 1</inkml:trace>
  <inkml:trace contextRef="#ctx0" brushRef="#br0" timeOffset="111">4097 8827 8073,'0'-7'3276,"0"1"-2730,0 4 0,0-1 0,0 6 0,1 3 0,1 3 0,1 1-1549,-1 2 0,3 0 1003,1 3 0,7 1 0,1 2 0</inkml:trace>
  <inkml:trace contextRef="#ctx0" brushRef="#br0" timeOffset="112">5344 8920 8373,'0'-6'567,"0"-1"1,0 0-364,0-1 1,0 2 0,0-1 0,-1 0 0,-2 0 0,-3 0-97,-2 1 1,-2 3-1,0 0 1,-1 2 0,-2 2-1,1 3 1,-2 5-1,-1 3-181,-3 3 1,1 0-1,0 5 1,2 1-1,-1 0 1,2 1 232,1 1 1,3-5 0,2 2 0,0-4 0,3-3 0,1-2 46,2 0 1,1-5-1,2-1 1,2-1-1,4-2 1,5-2-258,3-3 0,4-2 0,3-5 0,1-3 0,2-2 1,0-3-182,1 0 0,-3 0 0,-3 1 0,-3 3 1,-4-1-1,-1 2-103,-3 0 0,2 0 170,-4 4 0,-3 5 0,-1 4 0,-2 6 114,-1 5 1,0 1-1,0 3 1,0 1 0,0-1-1,0 0-175,0-2 1,0 1 0,0-3-1,0 1 232,0 0 1,4-6 0,2-4 185,3-4 1,0-3 0,0-5 0,1 0 0,-1-1-1,1-3 1,2 1-122,0-1 1,4-2 0,-3 1-1,1 0 1,2 0 0,-1 2-56,1 2 1,-5 0 0,2 3 0,-3 1 0,-1 1-7,1 2 1,-4 1 0,0 4 0,0 2 0,0 4 0,-3 2 0,-2 2 58,-1 2 0,0 2 0,0-1 1,-1 0-1,-1 2 0,-3-1-25,0 1 0,-1-5 0,-2 1 0,1-1-75,0-2-176,5-4 1,5-6-1,8-7 1,2-4 0,4-2-1,0 0-52,2-1 1,-1 4 0,-2-2 0,0 2-1,-1 0 1,1-2 170,-1 2 1,-3 4 0,0 1 0,-2 1 406,0 0 0,-4 4 1,-1 1-1,-1 5-292,-2 3 1,-1 2-1,-1-1 1,0 0-1,-1 1 1,-1-1-230,-1 0 1,0 1-1,3-1 2,0 0 1,1-3 0,2 0-1,3-2 398,3-2 0,0-1 0,1-1 0,2 0 0,0 0 0,0 0-3,2 0 1,-3-1-1,5-2 1,-1-2-1,1-2 1,-1 1 195,2-1 0,0-1 0,2-2 0,0 1 0,-2 0 0,0-1-57,-2 1 1,-2-3 0,1-1 0,0 2 0,-3 1 0,-1 0-254,0 1 0,-4 0 1,-1-1-1,-1 1 1,-1 1-1,0 0-1906,1 2 1277,-1 4 1,-7 0 0,-4 7 0,-3 6 0,-5 2 0,-1 4 407,-2 0 1,1 2 0,-1-2 0,0 0 0,2-3 0,1 0 611,4-3 0,6 0 0,1-3 0,3-2-106,2-3 0,3-2 1,10-2-1,3-3 0,5-5 1,5-6-427,4-2 0,2-5 0,2 0 0,-2 1 0,-1-1 0,0 0 0,-1 1-19,-1 2 0,-4-3 0,-1-1 0,-1-1 0,-3-1 0,0-2 0,-1-1 112,-1 0 1,0 0 0,-4 1 0,-3 3 0,-5 5 0,-1 2-487,0 0 0,-3 7 413,1 1 1,-6 11-1,-3 4 1,-2 9 0,-3 5-1,0 6 459,-1 4 1,-5 2-1,3 3 1,-2-2-1,2-1 1,0-5 125,3-1 0,4-5 0,1 1 0,2-3 0,3 0 0,2-1-1639,2-3 1,6 0 0,-1-4 347,3 1 1,10 5-1,-1-3 1</inkml:trace>
  <inkml:trace contextRef="#ctx0" brushRef="#br0" timeOffset="113">7467 8799 8077,'0'-6'300,"1"-1"2976,2 0-2880,-2-1 1,4 8-1,-5 6 1,0 7 0,-1 6-1,-3 3-336,-2 3 0,-2-2 1,-1 1-1,-1 0 0,1-1 1,0 0-1,-2-2 0,0 0-471,-1-2 0,-1 0 1,5-6-1,1-2 1,0-2 74,0-2 1,3-4-1,1-6 223,2-4 1,8-5-1,4-5 1,2-3-1,5-6 1,2-3-76,5-2 0,2-4 1,0 2-1,-1-2 1,-1 1-1,0 0 64,2 1 1,0-1 0,-1 5 0,-2 2 0,0 1 0,-2 3 669,1 5 0,-2 3 0,-5 6 0,-1 1 0,-2 1 0,-1 4 0,-2 2 0,-2 7 0,-1 2 0,-4 4 0,-2 3 0,-2 2-406,-2 4 1,-4 0 0,-6 2 0,-5 1 0,-3 0-1,-2 1-630,0-1 0,-2-3 0,5-4 0,1-3 0,3 0 0,4-3 490,4 0 0,-2-2 0,5 0 0</inkml:trace>
  <inkml:trace contextRef="#ctx0" brushRef="#br0" timeOffset="114">8026 8622 8077,'0'6'638,"0"0"1,0 2 0,0 1-332,0 3 0,0 3 1,0 3-1,-1 1 1,-1 0-1,-1-1 1,0 0-42,-1-3 1,2 2-1,-1-5 1,2 0 0,1-2 175,0-1 0,0-5 0,1-4 0,2-5 0,4-4-245,1-3 0,1-3 1,2-4-1,0 1 1,2-2-1,2-1-318,1 0 0,-1-2 0,0 2 0,2 0 0,2 0 121,2 1 0,3 2 0,4-1 0</inkml:trace>
  <inkml:trace contextRef="#ctx0" brushRef="#br0" timeOffset="115">8324 8752 10740,'9'0'926,"2"-1"0,0-2 0,2-3-562,2-2 0,0-5 0,4 0 0,0-1 0,-1 0 0,0 0 0,-3 1 0,-2 2 0,-3 0-173,-1 2 0,0 0 0,-3-1 1,-2 1-1,-1 0 0,0-1-847,-1 1 1,-2 1-1,-3 1 1,-3 4 0,-2 2 245,-2 1 0,-2 4 1,-1 4-1,-2 3 1,0 5-1,0 1 0,2 2 1,1-1 355,3 1 1,-1 0 0,6-1 0,2 0 0,1-2 0,2-1-355,3-2 1,5 0-1,6-5 1,4-2 0,4-3-1,5-2-731,5-1 0,0-1 1139,1-2 0,0-6 0,3-5 0</inkml:trace>
  <inkml:trace contextRef="#ctx0" brushRef="#br0" timeOffset="116">8808 8687 8051,'16'-15'184,"-2"-1"1,0 0 0,-3 1 0,-1 0 361,0 2 0,-5 1 0,-1 2 0,-1 1 0,0 0 0,-1-1 273,-1 1 0,-2 3 0,-2 1 0,-2-1 2457,0 1-574,-4 3-1841,8-2-2485,-3 4 310,4 0 1164,0 4 1,-3-2-1,0 5 1,0-1 0,0 0-1,0 0 292,1 1 1,-2-1 0,-1 0-1,1 1 1,-1 1 0,1 2 0,-1-1-1,0 1-101,-3 3 0,3-2 0,-1 5 0,-1 0 0,-2 2 1,1 0-325,2 1 0,-2 0 0,1-1 1,-1 0-1,0-3 0,1-1-1,0-1 0,4-2 0,-2 1 0,0-3 557,0-3 14,3 3 0,-5-12 0,3 0 1,2-5-274,1-1 0,1 0 0,0-2 0,1-1 0,2-3 0,4 0-455,1-1 1,2 0 0,3-6-1,2-3 1,3-2 0,0-1 159,1 1 0,1 2 0,0 2 0,1 2 1,-2 5-1,-4 1 0,-1 5 0,-3 2 431,-1 1 1,0 5 0,-1-1 0,0 2 0,1 1 0,-2 1 298,-2 2 1,1 2-1,-2 5 1,-1-1 0,0 0-1,-2 2-228,-1 1 1,-2 0 0,-2 2-1,-4 1 1,-4-2 0,-2 1-1315,-2 1 1,3-3 0,-3 3 981,2-2 0,-4 4 1,3-3-1</inkml:trace>
  <inkml:trace contextRef="#ctx0" brushRef="#br0" timeOffset="117">9292 8650 8018,'5'-10'211,"3"4"0,-4 0 0,0-2 0,0-3 0,-1-1 335,1 1 0,-3 0 0,2 2 0,-2 0 0,-2-1 0,-2 1-280,-3 0 0,-2 3 0,-2 0 0,-2 3 1,0 4-321,0 4 1,-1 8-1,-1 3 1,1 4-1,-1 2 1,0 0-1,1-1 146,1 1 0,6-3 1,2-5-1,1 0 1,0-3-131,1-1 0,2-1 0,3-2 0,3-2 0,3-1 0,4-2 0,2-2-246,3-3 1,0-2 0,2-4 0,1-2 0,0 0 0,0-2 0,-2 1 289,-4-1 0,2 1 0,-5-2 1,0 0-1,-3 3 0,-2 1 339,-1 0 0,-4 4 0,3 1 0,-2 0 304,0 0 0,0 3 0,-3 2 0,0 6-693,0 2 0,0 4 1,0 2-1,0-1 1,0 1-1,0-2-503,0 2 1,0-3 0,0 3 0,1 0 0,2-3 0,3 0 216,3-2 1,0 0 0,0 1 0</inkml:trace>
  <inkml:trace contextRef="#ctx0" brushRef="#br0" timeOffset="118">9572 8622 8018,'8'-9'391,"-1"-1"0,-1 1 428,2 0 0,-3 3 0,0 4 0,0 4 1006,0 5-1638,-3 1 0,3 2 1,-2 2-1,0 0 1,-1-1-1,-1 0 914,-1-2 1,0-3-556,0 1 0,0-6 0,0-1 0,0-6 0,0-2 0,0-1-667,0-1 1,4 1-1,3-1 1,3-2-1,4 0 1,-1 1-1,2 0-972,-1 2 1,5 0 0,4-1 272,0 1 1,2 4 0,3 1 0</inkml:trace>
  <inkml:trace contextRef="#ctx0" brushRef="#br0" timeOffset="119">9888 8668 15302,'9'-3'561,"1"-1"0,-1-1 0,1-2 0,3 0-373,2 0 1,0-1 0,0 2 0,1-2 0,-1-1 0,0 2 0,-2 1-394,-1-1 0,-3-2 0,-2 0 0,-2 0 0,0-1 0,-3 1 1,-1 0-667,-1-1 0,0 4 0,-1 1 783,-2 1 0,-3 2 0,-4 6 0,-1 4 0,-3 5 0,1 0 602,-1 1 0,-1 2 1,2 0-1,2 1 0,2 1 1,1-2-255,2 0 1,4-5 0,-1 3 0,2-2 0,1 1-1,1-2-1080,2-1 1,2 0 0,6-2 0,0-1 312,1-1 1,5 1 0,-3 2 0</inkml:trace>
  <inkml:trace contextRef="#ctx0" brushRef="#br0" timeOffset="120">10950 8622 8004,'4'-9'311,"-3"-2"0,3 0 1,-1-2-1,1 2 1,0 1 308,0 0 0,-1 1 0,-3 0 0,0-1 0,0 1-685,0 0 0,-1 4 1,-2 2-1,-3 3 1,-3 3-1,-4 4 1,-2 4-66,-3 5 0,0 4 0,-1 3 0,1 0 1,2 0-1,1-3 330,2 0 1,4-2-1,4-3 1,-1-2 0,2-3 13,0-1 1,2-4-1,5-1 1,3-3 0,4-1-1,2-1-156,4-3 1,2-5-1,3-6 1,2-3-1,0-1 1,1 1-36,-3-1 0,1 1 0,-8 0 0,1 1 0,-3 3 0,-3 0 64,-2 3 1,0 1 0,-4 0-103,-1 1 1,0 5 0,0 4 0,1 6 0,0 6 25,1 3 0,-2 3 0,5 0 0,0 1 1,1 0-1,2-1-72,-1 1 1,5-1 0,5 0 60,5-2 0,3 1 0,1-2 0</inkml:trace>
  <inkml:trace contextRef="#ctx0" brushRef="#br0" timeOffset="121">12383 8519 7974,'11'-10'0,"-4"-1"0,-3-2 1092,-1 2 0,0 1 0,-3 0 143,0 1 0,-1 4-1079,-2 2 1,-2 1-1,-4 0 1,-2-2-1,0 3 1,-3 4-79,-4 7 1,-2 4 0,-6 8 0,2 3-1,-2 1 1,0 0 0,2-3 0,4 1-11,4 0 0,6-4 1,0-1-1,6-3 0,3-2 1,1 0-353,0-1 1,4 0-1,3-5 1,6-1-1,5-2 1,8-1 0,6-2-1,7-2-263,2-3 1,-1 0 0,4-5 0,-2-3 0,-1-2 0,-5-1 224,-3-1 1,-6 3 0,-5-4 0,-3 1 0,-1-1 0,-4 2 566,-4 0 0,-2-1 0,-5 2 0,-1 2 410,-1 1 0,-5 1 1,-3 3-1,-4 3 0,-2 3-304,-2 3 0,3 5 0,-4 6 1,1 0-1,0 3 0,3 0-129,2-2 1,1 2 0,3-4-1,3 0 1,2 1-198,1-3 1,1-1 0,2-4 0,4-3 0,4-2 0,2-1 0,2 0 0,0-1 64,0-2 0,1-2 0,-3-5 0,-1 0 0,0-1 1,-2-2-250,-2 2 0,-4 0 0,1 1 0,0-1 0,-3-2 0,0 2-2110,1 1 2269,-2 0 0,7-3 0,-3-2 0</inkml:trace>
  <inkml:trace contextRef="#ctx0" brushRef="#br0" timeOffset="122">13007 8510 9205,'-5'1'1638,"1"2"0,0 3-1170,-2 3 0,0 0 0,1 0 0,0 1 0,1-1 0,0 0 0,1 1-511,-1-1 0,3-3-280,-3 0 1,4-4 0,2 0-1,3-4 1,1-4 0,3-2 78,3-1 1,1-2-1,-2 0 1,3-3-1,0 1 1,3 0 52,0 1 1,-1 3-1,-2 3 1,1 3-1,-2 1 1,1 2 93,-3 0 1,0 2 0,-2 1-1,-1 3 1,-2 2 0,-3 2 225,-2 3 1,-1-3 0,0 3 0,-1-3 0,-2-1 0,-3 1 0,-1-1 536,1 0 1,-2-3 0,4 0-116,-1-2 0,4-2 0,0-5-706,3-3 0,6-3 0,1 0 1,3 0-1,2-2 0,0 0-63,1-2 1,-3 4 0,2 3 0,1-1 0,-2-1-1,1 2 1,-3 2 471,0 0 1,-2 3 0,-1-1 0,-1 3 0,-1 3 0,-2 1-73,-2 2 1,0 2-1,0 0 1,1 0-1,-1 1 1,-1-1-1822,-1 0 1,0 1 1325,0-1 1,4 0-1,1 1 1</inkml:trace>
  <inkml:trace contextRef="#ctx0" brushRef="#br0" timeOffset="123">13547 8501 7977,'5'-6'2334,"0"-1"-1515,-1 0 0,-3 4 0,2 4 0,-2 7-492,-1 7 1,-1 2-1,-2 3 1,-3 2-1,-3 2 1,0 0-1,-1 1 1,-2 1-167,0 1 0,-5 1 0,3 0 1,-2 0-1,1 0 0,-2 0-331,0 0 1,1-4-1,3-1 1,0-2-1,4-5 1,0-1-699,1-4 0,5-3 0,-1-3 941,0-1 0,3-5 0,-2-6 0,3-5 0,3-4 0,4-5-80,5-4 0,3-2 1,7-2-1,3-2 1,3-5-1,2-4-23,-15 18 0,1 0 1,0-1-1,0 0 1,14-19-1,1 2 1,-1 1-1,-2 3 407,-3 3 0,-3 10 1,-3 5-1,-2 3 1,0 5-1,-2 3 169,-2 4 0,0 3 0,-1 3 0,0 3 0,-1 3 0,-3 4-171,-2 2 0,-4 3 1,1 1-1,-3-1 1,-4 1-1,-5-1-1005,-6 1 0,-3 0 1,-4-1-1,-3 1 1,-3 1 629,-3 1 0,-6-1 0,-6 3 0</inkml:trace>
  <inkml:trace contextRef="#ctx0" brushRef="#br0" timeOffset="124">14143 8510 7965,'-3'-6'1919,"0"0"-1510,1-2 1,0 4-1,0 2 1,-1 4-1,0 6 1,-1 3 0,0 4-1,0 3-41,0 1 0,-3-1 0,1 1 0,-2-1 0,1-2 1,2-1-1,0-2 2169,0-2-1991,3 0 0,-3-7 0,5-5 0,1-6 0,3-6 0,3-2-747,4-5 0,4 0 1,3-3-1,1 0 0,-1 1 1,2 0-152,2 1 1,-1-4 0,2 3 0,0 1 0,-1 3 0,0 1-2926,-1 2 2457,1 7 1,1-4 0,1 7 0</inkml:trace>
  <inkml:trace contextRef="#ctx0" brushRef="#br0" timeOffset="125">14385 8594 7965,'-1'8'1057,"-1"-1"-589,-1 0 0,1-5 0,5 1 0,4-3 0,5-3 0,4-3 0,5-3-59,4 0 1,2 0-1,2-2 1,1 0-1,0-2 1,-3 2 0,-5 1-1,-2 0-395,-1 1 1,-5 1 0,-3 1-1,-2 0 1,-4 0-660,-1-1 0,-1-1 0,-4 0 0,-2 2 0,-3 2 335,-2 1 0,-3 2 1,-1 5-1,-4 3 1,-2 3-1,-3 5 525,-1 4 1,0 1-1,4 3 1,0-2-1,3 1 1,2 1 147,3-1 0,5-2 0,2-1 0,3-2 1,3-1-1,5-1-280,7 1 0,1-5 0,10 0 0,3-3 0,5-3 0,4-2-83,3-1 0,3-5 0,-1-1 0</inkml:trace>
  <inkml:trace contextRef="#ctx0" brushRef="#br0" timeOffset="126">15056 8194 7986,'-3'-5'2064,"-1"6"-1751,2 8 0,0 8 0,-1 8 1,-3 3-1,-2 3 0,-2 2 96,1 0 1,-3 2-1,-2-3 1,1-2-1,-1-2 1,2 0 0,0-1-1,-1-2 10,2-3 0,1-6 0,4-1 0,2-3 1,1-2-1029,0-3 425,0-5 1,8-5-1,3-6 1,4-3 0,0 0-1,0-1-91,1 2 0,2 1 1,-2 1-1,-2 2 1,-1 2 16,0 1 1,-1 1 0,-1 4 0,0 1 0,-3 2 0,0 1 119,0 2 0,-2 3 1,2 1-1,0 1 1,-3 1-1,-1-1-555,-1 1 1,3 0 0,0-1 0,-1 0 692,-1-1 0,3 4 0,1-1 0</inkml:trace>
  <inkml:trace contextRef="#ctx0" brushRef="#br0" timeOffset="127">15223 8631 11119,'5'-4'413,"4"2"0,-3-3 0,2 0 0,3 0-4,1 1 1,0-3-1,6 2 1,2-1-1,-2 0 1,0-1 0,-3 1-1,1 0-330,-2-1 0,0 1 0,-5 1 1,-1 0-1,0 0 0,-3-2 0,-1-2-735,-2 0 1,-1 0-1,-1-1 1,0 1 0,-1 0 205,-2 0 1,-2 3-1,-5 2 1,1 1 0,0 0-1,-2 2 646,-1 3 0,2 6 1,-4 6-1,2 0 0,-1 3 1,2 1 262,1 4 1,1-2-1,3 2 1,3-3 0,2-1-1,1-2-710,0 0 0,1-5 0,3 2 1,4-2-1,4-1 0,0 1-216,2-3 0,0-4 0,4 1 1,-2-1 466,0-1 0,-1-2 0,4-1 0</inkml:trace>
  <inkml:trace contextRef="#ctx0" brushRef="#br0" timeOffset="128">15577 8557 8007,'6'-15'0,"-1"3"0,0 1 0,-2 3 1092,1 2 0,-3 1 0,2 4-683,-2 1 1,-1 3-1,0 9 1,0 3-1,0 0 1,0 0 0,0-1-1,-1 0-211,-2-1 1,2 3-1,-3-4 1,1-1 0,-1 0-1,2-2-605,1 0 0,1-2 325,0-1 0,1-7 0,3 0 1,2-3-1,3-4 0,2 0-6,2-1 0,0-4 1,-1 0-1,1-2 1,1-1-1,0-2 307,1 0 0,-4 3 0,1 2 0,-1 1 0,-3 2 0,-1 3 465,-1 2 0,-3 1 1,3 6-1,-2 1-550,-2 3 0,-1 5 1,-1 3-1,0-1 1,0 2-1,0-1-954,0 3 1,-4-1 0,-1 1 0,-2-2-1,1 2 1,0 0 0,-3 2 0</inkml:trace>
  <inkml:trace contextRef="#ctx0" brushRef="#br0" timeOffset="129">16164 8454 8001,'-10'-3'753,"1"0"0,0 1 0,-1 1-441,1 1 0,0 0 0,-1 0 0,2 1 1,1 2-1,2 3-59,1 3 1,-3 3 0,4 1 0,1 1 0,1 0-1,1 0 1,0-1 0,1 0 292,2 0 0,-1-3 0,5 3 0,-1-3 0,-1 0 0,-1-1-123,0 0 0,-3 0 1,2 1-1,-2-1 1,-1 0-1,0 1-816,0-1 0,-4-3 0,-2 0 0,-2 2 0,-1-1 0,-1 0-700,1-1 1,-4-3 0,1 3 284,1-2 1,-4 3 0,1-2 0</inkml:trace>
  <inkml:trace contextRef="#ctx0" brushRef="#br0" timeOffset="130">16294 8510 7953,'1'5'1092,"1"-1"0,1 1 0,-1 1-683,-1 2 1,-1 2-1,1 2 1,1 0-1,2 0 1,-2-1 0,-1 0-1,-1 2 137,0-2 0,0 3 0,0-2 0,0-1 0,0 0 0,0-1-3109,0 2 2563,0-1 0,-5 2 0,0-3 0</inkml:trace>
  <inkml:trace contextRef="#ctx0" brushRef="#br0" timeOffset="131">16387 8361 7964,'0'-9'2600,"0"4"-3069,4 1 0,1 5 469,5 2 0,-1 2 0,0 4 0</inkml:trace>
  <inkml:trace contextRef="#ctx0" brushRef="#br0" timeOffset="132">16499 8426 7964,'0'15'397,"0"-4"0,0-3 0,0 3 1,1 0 11,2 3 1,-2 0-1,2 4 1,-1-2-1,0-1 1,1-1 0,-1 0-1,0 0 1229,2 1 0,-3-4-819,2 1 0,-2-4 0,0-3 0,1 0-164,1 0 0,4-3 1,-2 0-1,2-4 0,0-4-109,3-2 0,-1-3 0,4-1 0,-3-3 0,0-3 0,-1-1-854,0 1 1,0-1 0,2 0 0,0 1 0,2-2 0,-2-1-513,-1 0 1,0 3 0,-1 6 0,0 1-1,1 2 1,-1 4 0,0 1 0</inkml:trace>
  <inkml:trace contextRef="#ctx0" brushRef="#br0" timeOffset="133">16778 8668 9639,'9'-3'1638,"1"-1"0,0-1-1311,3-2 1,-2-2 0,5 0-1,3 1 1,2 1 0,1 0-1,-1 0 1,1-1 0,-2-1-1,-4-1-5,-3 1 0,-3 0 0,-2-1 0,-1 1 0,-1 0 0,-2-1-869,-2 1 1,-1 0 0,-2 1 0,-1 0 0,-2 3 0,-2 1 114,-1 2 0,-2 1 0,-4 2 0,-2 2 1,-3 4-1,0 5 978,-1 3 0,1 3 0,-1 0 0,0 1 0,2 0 0,1-2-137,4-1 1,2 0-1,4-2 1,3-1-1,2 1 1,1-3 0,0-1-1,1 0-418,2-1 0,3-3 0,7 0 0,2 1 0,3-1 9,1 0 0,-1 0 0,1 4 0</inkml:trace>
  <inkml:trace contextRef="#ctx0" brushRef="#br0" timeOffset="134">17840 8631 7954,'9'-18'219,"-3"0"1,0 1-1,1 2 1,-1-2 435,0 0 0,-1-1 1,1 3-1,-2 2 0,0 3-516,-1 1 0,-1 3 0,-6 4 1,-5 3-1,-3 3 0,-3 3 0,-1 2-207,-2 2 0,0 3 1,0-3-1,3 2 1,2-2-1,3-1 1,2 0 435,1-1 1,3 3 0,5 1 0,2-2 0,5 0 0,3-2 96,4 0 1,3 4-1,1-1 1,0-1 0,2 0-1,0-2 1,-4 0-438,-3 1 0,-4-2 0,-2-1 0,-1-1 0,-4 2 0,-2 0-575,-1 1 1,-5 1 0,-6-1 0,-5 0 0,-6 0 0,-1 1-547,0-1 1,-2-3 0,1-1 500,0 0 1,1 2 0,5-2 0</inkml:trace>
  <inkml:trace contextRef="#ctx0" brushRef="#br0" timeOffset="135">18314 8464 7978,'-6'0'705,"0"0"1,0 1-1,0 2-367,-1 3 0,1 6 0,-3 4 0,-1 1 1,-2 2-1,0 0 0,1-1 0,3 2 1,3 1 197,1 0 0,1-2 0,3-5 0,1 0 0,3-3 0,4-1-571,4-4 0,4-2 0,0-4 0,1 0 0,3-1 0,1-2-248,0-3 1,1-6-1,-3 0 1,-1-1 0,1 1-1,-2-1 1,0-2 44,-1-1 1,-5-1-1,0 0 1,-2 3-1,-3 0 1,0 3 310,-1 1 0,-1 4 1,-4 1-1,0 4 84,0 5 1,0 5 0,1 3 0,1 4 0,1 0 0,0 1-680,-2-2 0,0 1 0,2 1 0,3 0 0,2-3 0,2 0 522,-1-3 0,4 0 0,2-2 0</inkml:trace>
  <inkml:trace contextRef="#ctx0" brushRef="#br0" timeOffset="136">18761 8454 7988,'7'1'905,"-2"2"0,0 5-505,0 3 0,-2 3 1,2 5-1,0 0 1,-3-1-1,-1 2 1,-1 1-1,0 0 68,0 0 0,0-4 0,0-3 0,0 0 0,0-3 0,0-1 0,-1-1 187,-3-3 0,3-3 1,-3-6-1,1-3 0,0-4-112,1-2 1,1-3 0,1-3-1,1-1 1,2 0 0,3-3-921,3-3 1,4-2 0,4-1-1,3 1 1,5 1 0,2 3-717,1 0 1,1 2 0,1 6 346,1 2 0,4 3 1,-2 1-1</inkml:trace>
  <inkml:trace contextRef="#ctx0" brushRef="#br0" timeOffset="137">19227 8491 7992,'0'-9'120,"0"-1"1,0-2 0,0 0 0,1 1 534,2 0 0,-2 5 1,3 1-1,-1 0 0,1 1-109,2-1 0,-4 8 0,1 6 0,-2 5 0,-1 4 0,-1 1-137,-2-1 1,1 4-1,-4 0 1,1-2-1,1 0 1,0-1 0,2-1-1,1 1 137,1-1 0,1-2 0,2-2 0,3-1 0,3-4 0,0-3 0,0-1 0,1-2 0,2-3 0,0 0 0,0-1 0,-2-2-687,-1-4 0,2-2 1,0-3-1,1-4 0,0-3 1,-1-2 125,2-4 1,-3 0 0,3-2-1,0-2 1,0 0 0,1 0-533,-1 1 1,3 0 0,-3 1 0,1 3 0,0 3 0,0 5-274,-1 7 1,-1 4 0,-2 5 0</inkml:trace>
  <inkml:trace contextRef="#ctx0" brushRef="#br0" timeOffset="138">19562 8529 6163,'9'-4'819,"2"-1"0,1-1 0,4 2 0,1 1-410,2 0 1,0-4-1,-1 0 1,2 0-1,0 0 1,2 2 0,-2 0-1,-3-1 0,-1-1 1,-6 2-1,1-1 1,-5-1-1,-2-2 1,-2 0 0,-1 0-1,-1-1-752,0 1 0,-1 0 0,-2 0 0,-3 3 0,-3 3 0,-1 2 210,-2 1 0,0 0 1,-3 1-1,-2 2 0,1 5 1,-1 3-1,2 4 0,-1 3 679,2 1 0,-3-1 0,5 2 0,1 1 0,3 0 0,3 0 0,1-1 0,2-3 0,5-1 0,4-3 0,4 0 0,5-1-1093,2-1 1,1-3 0,2-3 0,1 0 0,-1-1 0,1 0-2280,0-2 2826,-1-1 0,-2-1 0,0 0 0</inkml:trace>
  <inkml:trace contextRef="#ctx0" brushRef="#br0" timeOffset="139">20354 8315 7974,'0'-13'1699,"0"1"-1231,0 0 0,-2 7 0,-1 5 0,-3 6 0,-2 6 0,-2 3 0,-3 4-59,-2 3 1,-3 2-1,-1 6 1,1 2-1,-1-2 1,1 0 0,-2 0-1,-1 1 137,-1-1 0,1-1 0,2-2 0,-1 0 0,0-2 0,-2-3-101,1-2 0,2-2 0,0 1 0,1-2 1,2-1-1,0-3-914,0 1 1,-1-5 0,1 1 0,1-2 0,1-2 0,0 0 0,1-1-352,2-1 1,0 0 0,2-4 0</inkml:trace>
  <inkml:trace contextRef="#ctx0" brushRef="#br0" timeOffset="140">20009 8398 7932,'0'-12'717,"0"0"-171,0 0 0,1 6 0,2 4 0,3 5 0,3 5 0,-1 5 109,-2 1 0,2 2 1,-1 2-1,1 2 0,1 1 18,1 0 0,-1 5 1,0-2-1</inkml:trace>
  <inkml:trace contextRef="#ctx0" brushRef="#br0" timeOffset="141">4721 10363 8008,'-15'-4'468,"3"-2"0,7-2 0,5 2 0,5 3 0,3 2 0,2 1 0,2 1-59,0 2 1,6-2-1,-1 2 1,4-2-1,0-1 1,-1 0 0,1 0-1,1 0 19,-2 0 0,0 0 0,-1 0 0,-1 0 0,1 0 0,-1 0 0,-2 0-428,0 0 0,-1 0 0,4 0 0</inkml:trace>
  <inkml:trace contextRef="#ctx0" brushRef="#br0" timeOffset="142">5689 10140 9717,'5'-7'344,"-1"1"0,0-1 0,3-1 1,1-2-1,2 1 0,2 0-168,0-1 1,6-2-1,-1-2 1,5 0-1,1-2 1,-1 2 0,-1 2-1,-1 0 1,-2 2-1,0 0-632,-3 1 1,-1 2-1,-7-2 1,-4 0-1,-7 3 87,-6 3 1,-9 3 0,-6 3 0,-3 3 0,-2 3 0,-2 0 426,-1 0 0,3 4 0,0-1 1,4 0-1,5-1 0,2 0 488,4 2 0,2-1 0,7-3 0,3 1 0,2-1 0,2 0-74,2 1 1,6-1 0,7 0 0,1 1 0,2-1 0,1-1-53,1-2 0,0 3 0,3-4 0,-1 1 1,-4 0-1,-2 1-267,-5 2 0,-3 0 0,-2 0 0,-4 1 0,-4-1-225,-5 0 1,-8 4-1,-10 0 1,-2 1 0,-3-1-1,2-2-584,1 0 1,1-2-1,6 0 1,5 0 0,2-3-58,3-3 1,4-2 0,1-1 0</inkml:trace>
  <inkml:trace contextRef="#ctx0" brushRef="#br0" timeOffset="143">6117 10037 8113,'-9'8'695,"1"1"1,0-1 0,2 3-291,-1 3 0,2 1 0,-1 3 0,-2-2 0,0 0 0,0 0 1,1 1-1,1 0-169,2-2 0,1-4 0,3 2 0,0-3 0,0 0 0,1-2-205,2-2 1,-1-2 0,5-4 0,0 0 0,2 0 0,2 0 0,3-2-1,0-3-68,3-4 1,1-6 0,0 2 0,1-2 0,-2-1-1,0-2-95,-2-1 1,-2 1 0,1 0 0,-1 2 0,-4 1-1,-2 2-19,1 1 0,-4 5 0,0 2 175,0 1 0,-3 5 0,2 6 1,-2 3-1,0 4 0,1-1-246,1 1 1,0 2 0,-3 0 0,1 0 0,3 1 0,2-3 221,2 0 0,6 2 0,0-1 0</inkml:trace>
  <inkml:trace contextRef="#ctx0" brushRef="#br0" timeOffset="144">6573 10009 8000,'0'6'643,"0"1"0,0 1 1,0 2 644,0 3-924,0 3 0,-3-4 0,0 2 0,0 1 0,0-2 0,0 0 0,1 0 0,1-1 0,1 1-3,0-2 0,0-4 0,0-1 1,1 1-679,2-2 1,-1-2-1,4-6 1,1-4-1,2-4-23,0-1 1,0-2-1,1 3 1,-1-2-1,0-1 1,1 0 175,-1-1 1,0 3 0,2-4 0,0 1 0,1 0 0,0 4 176,-2 4 0,-1-1 1,1 5-1,-1 2 0,-1 3 127,-1 5 1,-2 2 0,-3 3 0,1 3 0,-1 0 0,-1 0 60,-1-2 0,-1 4 1,-1-3-1,-2 1 1,-1-3-1,-2-2 300,2 0 1,0-2-1,3-1-523,-1-1 1,0-4-1,4-2 1,2-6 0,3-3-376,2-3 1,5 1 0,-1-2-1,0 0 1,-1 0 0,0 0 398,2-1 0,2-1 0,-2 1 1,-1 1-1,1-1 0,-1 3 1,-1 2 213,0 2 1,-2 0 0,0 4 0,1 1 0,-2 2 0,-1 3 251,-1 3 0,-3 2 0,3 3 0,-2 0 0,-2 2 0,-1-1 0,-1 0-327,0 1 1,0 2 0,-1-1 0,-1-1 0,-2 1 0,-2-2-962,-1 2 1,3-4 0,0 2 0,1-1 360,0-2 1,0 0-1,3 1 1</inkml:trace>
  <inkml:trace contextRef="#ctx0" brushRef="#br0" timeOffset="145">7132 10028 10688,'-5'-10'693,"2"1"1,3 1 0,3 2-477,3 3 0,-1 2 0,0 2 0,1 2 1,-2 3-1,1 3 0,-1 4 0,0 2 0,-2 3 329,-1 0 0,-1 1 0,0 0 0,-1-2 0,-1 0 0,-2-3-645,-1 0 0,3-2 1,-2-4-1,1 0 0,-2-3-397,0-1 1,3-3-1,-1-6 1,2-5 390,1 0 1,4-1 0,2-1 0,3-1-1,0-2 1,0-1 65,1-2 0,2 0 1,2 0-1,-1 2 0,1 0 1,1 0 54,1 2 0,-1 4 0,-1 4 0,0 2 0,-3 2 0,-1 2 0,-3 3 459,-1 4 1,-4 2 0,1 2-1,-2 3 1,-1 0 0,-1 3-117,-2 0 1,-2-1-1,-4-1 1,-1 1-1,2-2 1,1-1 0,1-3 154,-2-1 1,4-2 0,0-2-707,0-1 1,4-2 0,0-5-1,5-3 1,3-3 0,2 0-213,-1 0 0,3-4 0,1 0 0,-1 0 0,2-2 0,1 1 146,3-3 1,-3 3 0,1-2 0,0 0 0,2 2 0,0 3 531,-3 3 0,2 1 0,-5 4 0,-1 1 1,-1 2-84,-4 3 0,-2 2 0,-4 6 0,0 0 0,0 1 0,0 1-671,0 0-1,-3 1 1,0 2 0,0-1 0,0-2 0,0 0-1159,1 0 1,0-3 1358,2 3 1,5-3-1,0-1 1</inkml:trace>
  <inkml:trace contextRef="#ctx0" brushRef="#br0" timeOffset="146">7747 10037 8003,'6'-10'1530,"-1"-2"0,0-1-1136,0-2 1,1 4-1,0-1 1,-3 1 0,-2 2-69,-1 0 1,-1 8-1,-3 5 1,-5 5 0,-3 6-1,-1 1 1,-2 4 0,2-1-65,-1 1 0,2-1 1,3-1-1,2 0 0,2-3 1,1-2-198,2-3 1,1 0 0,2-2 0,2-2 0,3-3-584,2-2 1,5-2 0,0-2 0,1-3 0,0-2-1,0-2 105,-1 1 1,0 0 0,-4-2 0,0 0 0,0-2-1,0 1 435,-3-1 1,1 1 0,-3-2 0,0 0 0,2 3 0,-2 1 1610,0 0 1,-1 6-1271,-3 4 0,0 4 0,0 7 0,0 0 0,-1 2 1,-1 1-1,-1-1-615,1-1 0,-2 1 0,1 0 0,0-2 0,2-1 0,1 0-841,0-1 1,0-3 0,1 0 272,3 2 1,1-4 0,4 0 0</inkml:trace>
  <inkml:trace contextRef="#ctx0" brushRef="#br0" timeOffset="147">7942 10037 8003,'6'-12'187,"1"-1"0,-1 2 0,0 2 359,0 2 0,-3 0 0,2 5 0,1 4 0,-2 5 0,0 6 0,-2 1 0,-1-1 0,-1 1 0,0 1 0,0-2 0,0 2 273,0-1 0,0-3 0,0 2 0,0-3-164,0 0 0,0-6 1,0-4-1,0-6 0,1-2-180,2-1 1,2-1 0,5-2 0,-1-1 0,1-1 0,2 0-1023,0-1 1,5 1 0,-2-3 0,2 3 0,-1-1 0,0 2-1093,0-1 1,-1 3 818,0 5 1,1-2 0,2 2 0</inkml:trace>
  <inkml:trace contextRef="#ctx0" brushRef="#br0" timeOffset="148">8575 9860 7945,'10'0'561,"-2"1"0,-2 3-152,-3 6 1,-2 3-1,-2 6 1,-2 0-1,-4 3 1,-5 3 0,-3 2-1,-3 1 0,0 0 1,-4 0-1,-1 1 1,0 0-1,0 0 1,0-3 0,0 0-1,4-2-377,2-2 1,0-3 0,5-1 0,1-2 0,0-4 0,3-2-3310,2 0 2645,-2-1 1,2-4-1,-3-1 1</inkml:trace>
  <inkml:trace contextRef="#ctx0" brushRef="#br0" timeOffset="149">8324 10028 7945,'0'-15'1579,"0"3"-1111,0 2 0,1 1 0,1 4 0,2 5 0,1 5 0,3 5 0,0 2 608,1 4 1,0 0 0,1 1-1077,-1-2 0,5 1 0,0 2 0</inkml:trace>
  <inkml:trace contextRef="#ctx0" brushRef="#br0" timeOffset="150">9190 10037 7896,'0'-9'271,"0"-1"0,-4 1 1,-3 0-1,-1 1 0,-1 1-3,0 4 0,-2 2 0,0 1 0,-3 0 1,1 1-1,-2 3 0,2 5 0,0 3 51,1 3 0,2 0 0,2 3 1,1-2-1,4-1 0,2-1 0,1 0 1,1-1-82,2-2 1,7-3 0,5-3-1,4-1 1,3-3 0,2-3-201,3-4 1,1-6-1,0-1 1,-1-2 0,-2-1-1,-4-1-193,-5 2 0,-2 0 1,-6 4-1,-2-2 1,-3-1-1,-2 1 1,-2 1-458,-2 2 1,-2 2 0,-5 0-1,-2 3 1,-1 1 611,-2 2 0,0-3 0,-4 0 0</inkml:trace>
  <inkml:trace contextRef="#ctx0" brushRef="#br0" timeOffset="151">9478 9907 7953,'-5'-1'1638,"2"-2"0,3-4-1311,3-1 1,6-1 0,4 0-1,1-1 1,3 1 0,3-1-1,5-3 1,5-2 0,4-4-1,3-2 219,4 0 0,-1-1 0,-2 4 0,-5 2 0,-4 1 0,-5 1-664,-4-1 1,-5 3 0,-3-4-1,-1 0 1,-3-3 0,-2-3 0,-3-2-308,-2-3 0,-1-1 1,-1 1-1,-2 1 1,-3 2-1,-2 1 1,-2 4 539,1 2 0,0 5 0,-1 6 1,1 3-1,1 4 239,2 5 1,-3 9 0,2 13 0,-3 6-1,-3 6 1,2 4 113,1 5 0,-1-1 0,6-22 0,-1 0 0,-7 25 0,2-3 0,1-1-234,0-4 0,1-1 0,1-6 1,2-2-1,2-4 0,0-3-703,1-2 1,0-4 0,3-1 0,0-3 0,0-5 0,-1-1 0,-1-2-188,-1 0 1,-4-5-1,1-5 1,-2-6 0,1-5 108,1-3 1,0 0 0,-4-4 0,2 0 0,1 1 0,2-1 813,1 1 0,-1 2 0,3 2 0,-1 0 0,1 3 0,1 0 279,1 2 0,4 1 0,3 1 0,6 0 0,4 1 0,6 0-352,4 0 1,4 4-1,8-1 1,3 2 0,-1 1-195,1 0 0,2 0 0,-1 0 0</inkml:trace>
  <inkml:trace contextRef="#ctx0" brushRef="#br0" timeOffset="152">10596 9963 7957,'-10'0'2384,"1"0"-1916,0 0 0,5 0 0,5 0 0,7 0 0,8 0 0,4-1 0,6-3-130,4-2 0,0-2 0,4-1 0,0-1 0,0 0 1,0-1-1,-3-2 0,-4 2-926,-5 1 0,-5 0 0,-4 1 0,-1-1 0,-5-3 130,-2-2 0,-7 4 0,-7 2 0,-6 1 0,-2 0 0,-2 1 428,0 1 0,-3 4 1,-2-1-1,-1 3 0,1 3 1,1 4 355,3 5 1,0 2-1,3 5 1,0-1-1,2 2 1,3 1 216,4 0 1,0 2 0,4-3 0,2-1 0,2-1 0,3-1-724,4-3 1,6 3-1,6-6 1,5-2 0,3-3-1,4-1-289,4-3 1,4-1 0,2-2 0,0-2 0,-2-4 0,-4-1 0,-1-1-79,-1-1 1,-6 1 0,0 0 0,-3-1 0,-3-2 0,-2-1 738,0-2 1,-5 3-1,-1-3 1,-4 1-1,-2 0 1,-1 1 353,-2 2 0,-1 0 0,-3 2 0,0 0 0,0-1 0,-1 2-95,-2 2 1,-2 2 0,-6 4 0,0 1 0,-3 3 0,0 4-425,-3 3 0,0 6 0,-3-1 0,-1 0 0,0 1 0,1-2 99,3 2 1,1-1-1,4 1 1,3-4-1,3 0-186,2-2 1,2-4 0,5 3 0,4-6-1,4-3 1,5-2-264,2-2 1,3-3-1,1-3 1,-1-1-1,-2-2 1,0 0-1,-1 0 332,-3-2 0,2 1 0,-5-3 0,-2 4 1,-1 1-1,-3 2 1089,1 0 0,-3 2-1042,-1 3 1,-2 6 0,-1 8 0,0 1-1,0 2 1,0-2-848,0-1 1,5 3 0,1-1 0,3 0 790,4-2 0,1-1 0,5 1 0</inkml:trace>
  <inkml:trace contextRef="#ctx0" brushRef="#br0" timeOffset="153">11657 9842 7957,'6'-13'881,"0"1"1,-2-1 0,-2 1-336,-1-1 0,-1 1 0,0 3 0,0-1 0,-1 2 0,-2 2-137,-4 3 1,-2 3-1,-3 4 1,-4 5-1,-1 6 1,-2 2 0,0 3-1,2 1 137,1 0 0,0 4 0,4-3 0,4-1 0,4-3 0,3-1-185,1-2 0,2-3 1,4-1-1,7-3 1,4-2-1,5-2-830,3-2 1,2-1 0,2-2 0,1-2 0,0-3 0,-2-2 0,-4 1-2809,-1 1 2457,-1 0 1,1-8 0,0 0 0</inkml:trace>
  <inkml:trace contextRef="#ctx0" brushRef="#br0" timeOffset="154">12011 9441 7957,'0'-14'678,"3"0"1,1 6-1,0 4-269,1 7 1,-2 8-1,-3 13 1,0 5-1,-1 3 1,-3 4 0,-2 3-1,-3 1 0,-3-1 1,-2-4-1,-2-1 1,0-2-1,-1-2 1,1-2 0,0-4-1,4-2 246,2-2 0,0-3 1,2-1-1,1-5 0,2-2-556,1-3 0,0-5 0,6-1 1,4-5-1,3-5-490,1-2 0,5 1 1,0-5-1,3-1 1,1 0-1,-1-2 406,1 1 0,0-1 1,2 1-1,1 2 0,-1 2 1,-2 3 275,0 3 1,-4 5 0,0 0 0,-2 3-1,-1 3 1,-3 3 129,-3 2 0,-2 5 1,-4 0-1,0 1 1,0 3-1,0 1-2060,0 0 1,-3 1 883,0 0 0,-4 3 1,2 2-1</inkml:trace>
  <inkml:trace contextRef="#ctx0" brushRef="#br0" timeOffset="155">12979 9832 7922,'0'-9'1839,"-3"3"-1508,0 0 0,0 4 0,3 2 0,0 8 0,0 6 0,0 8 1,0 4-1,-1 2 0,-1 1 60,-1 2 1,-8-2 0,2 2 0,-1-3 0,-2-2 0,1-3 0,-2 0 0,0-3-304,3-4 0,-2-2 0,7-5 0,-1-1 0,1-2 0,1-6-232,2-6 0,6-3 0,4-3 0,5-5 0,2-3 0,4-2-118,1-2 1,6-1 0,-2-3 0,1 0 0,-1-1-1,-2-1 1,0-3 116,1-3 1,-3 4 0,1-4 0,0 1 0,0 4 0,0 1 0,1 6 448,1 3 1,-3 2 0,0 10 0,-3 4 0,-4 4 0,0 4 107,-1 3 0,-3 6 1,-3 5-1,-2 3 1,-2 1-1,-1 1-28,-1 1 1,-4-3-1,-4 1 1,-3 0 0,-5-1-1,-1-1-813,-2-1 1,0-3 0,-2 1 0,0-3 0,3 0-1,3-1-1210,5 0 1,-1-5 1271,8-1 0,0 0 1,3 4-1</inkml:trace>
  <inkml:trace contextRef="#ctx0" brushRef="#br0" timeOffset="156">13678 9795 7983,'5'-12'0,"-2"-1"0,-2 2 0,-1 0 371,0 2 1,-3 0-1,-1 1 1,-1 0 0,-4 3-1,-1 1 1,-4 2 0,0 1 174,-3 1 0,3 4 0,-2 3 0,1 4 0,-1 3 0,1 3-428,-2 2 0,4 3 0,0-1 1,3 0-1,2 0 0,2-2 0,3-3 1,1-1-114,2-2 1,5-1 0,2-6 0,4-3 0,5-2-1,2-1-96,4 0 0,-1-5 0,4-3 0,-1-5 0,0 0 0,-2-2 33,-2 1 1,-3-1-1,0-1 1,-3 1-1,-1 2 1,-4 2-1,-3 3 1,-1 3-85,1 1 1,-4-1 0,2 5 0,-1 4-450,0 3 0,1 3 0,-1 2 0,3 1 0,3 1 591,0-1 0,4 4 0,2-3 0</inkml:trace>
  <inkml:trace contextRef="#ctx0" brushRef="#br0" timeOffset="157">14078 9786 7983,'0'-10'0,"0"1"546,0 0 0,0 5 0,-1 5 0,-2 7 0,-3 7 0,-3 5-137,0 2 1,0 4-1,-1-1 1,0 1-1,-1 2 1,-3-1 0,0-1-1,-2-1 137,2 1 0,-3-3 0,5-2 0,-1-1 0,1-2 0,1-3-485,2-3 1,0-4-1,3-3 1,-1-2-1,0-4-462,4-4 1,2-8-1,1-2 1,2-4 0,3-1-1,6-3 1,2-1-115,4-2 0,0-5 0,3-3 1,1-2-1,2-1 0,0-1 273,3 1 1,1 0 0,1 0-1,0 1 1,0 5 0,-1 8 702,-2 5 1,0 6 0,-2 5 0,0 4-1,-1 2 1,-4 3 6,-1 4 0,-9 2 0,0 7 0,-2 3 0,-4 1 0,-3 4 0,-6 0-25,-5 0 0,-6-1 0,-2-1 0,-3 1 0,-2 0 0,-2-1-634,0 1 1,-2 0-1,9-5 1,1 0 190,3-2 0,4-3 0,-1 1 0</inkml:trace>
  <inkml:trace contextRef="#ctx0" brushRef="#br0" timeOffset="158">14413 9897 7998,'10'-4'817,"-1"-2"0,1-2 1938,3-1-2438,1-1 1,6 1 0,0 0 0,2-1-1,0 1 1,0 0 0,0-2 91,2-1 1,-3 2-1,1-3 1,-3 3-1,-1 0 1,-3 2 0,-3 1-1,-4 1-739,-2-2 1,-4 0 0,1-1 0,-2 0-1,-2 0 1,-2 3 21,-3 3 1,-5-1 0,-3 1 0,-1 1 0,-4 2 0,-2 3 0,0 4 0,-2 4 853,-2 5 0,2 2 0,3 0 0,2 1 0,4 0 0,1 2 0,5 1 0,0 0 0,4-4 0,3 0 0,4-2 0,4-1-631,4-2 0,5 0 1,5-5-1,3-2 1,2-3-1,1-2-462,2-1 1,-2 0 0,-3 0 0,-2 0 0,-1 0 0,-1-1 77,-2-2 1,-3-2 0,-2-4 0,0-1 0,-1 0 0,-1-2 0,0-4-1,-2-1 1,1-5 0,2-1 0,0 0 0,1-1 0,-1 2 0,1-1 895,-2 2 0,-1 3 0,-1 2 1,-2 4-1,-1 1 228,1 2 0,-2 4 1,2 4-1,-1 6 0,-1 7-109,-2 5 0,-2 2 0,-1 0 0,0 2 0,-1 2 0,-1-1 0,-1 1 0,-4-1 0,0-3 0,-1-2 0,-1 0 0,1-3 546,1 0 0,0-5 0,3-4-437,-1-1 0,3-2 1,-1-5-1,2-3 0,1-3-574,0-4 0,1 0 1,2-4-1,4 1 0,4-3 1,5-3-82,1-1 0,6 1 0,2-2 0,2 1 0,1 3 0,1 0-656,2 1 1,-2 6-1,1 4 1,-2 4 0,-1 5-165,2 4 1,9 1 0,0 4 0</inkml:trace>
  <inkml:trace contextRef="#ctx0" brushRef="#br0" timeOffset="159">4786 11480 8008,'-19'0'1077,"2"-1"1,1-1-669,4-1 1,6 0-1,6 3 1,7 0-1,4 0 1,6 0 0,3 0-1,6 0 683,4 0 0,7 0 0,7 0-1073,1 0 1,-16 2 0,1 0 0,1 1 0,0-1 0</inkml:trace>
  <inkml:trace contextRef="#ctx0" brushRef="#br0" timeOffset="160">5726 11182 7947,'-5'-4'530,"1"4"1,3 1 0,-1 8 0,-1 6 0,1 6-1,0 4-237,-2 1 1,0 5 0,-3 2-1,0-1 1,-3 0 0,-1-3-1,0-2 1,0-4-301,2 0 1,0-1 0,-1-5 0,1-1-1,0-5 1,0-3 163,-1-5 0,4-2 0,1-2 0,1-2 0,2-5 0,1-3-46,1-5 0,1-5 1,2-4-1,4-3 1,4-3-1,5-3-222,1-2 1,5-2-1,1 1 1,1-1-1,1-2 1,-1 1-45,1 3 0,0 0 0,3 6 1,0 3-1,0 4 0,0 4 423,0 4 1,-1 6 0,-2 6-1,-1 1 1,-1 5 0,-3 2-95,-4 4 1,-3 6-1,-7-2 1,-3 1-1,-2 3 1,-2 2-125,-2 2 0,-3-1 0,-7 3 0,-3-1 0,-4-1 0,-2 0-528,2-1 1,0-2 0,2 0 0,3-3 0,3-2 477,5-3 0,-1 4 0,3 0 0</inkml:trace>
  <inkml:trace contextRef="#ctx0" brushRef="#br0" timeOffset="161">6220 11238 7992,'-3'6'399,"-1"1"0,2 0 10,1 1 1,-2 5-1,0 0 1,0 0-1,0 1 1,-1-2 0,0 1-1,0 0 410,1 2 0,1-5 0,0 0 0,-1-2-61,1-1 1,1-4 0,2-4 0,1-6-702,1-5 0,5-4 0,-1 0 0,3-1 0,4-2 0,-1 0-877,0 1 1,4 2 0,-1 2 0,1 0 25,2 3 0,4 1 0,0 0 0</inkml:trace>
  <inkml:trace contextRef="#ctx0" brushRef="#br0" timeOffset="162">6527 11331 7992,'-8'10'447,"0"-1"208,2 0 0,5 0 1,2-3-1,6-3 0,6-2-246,1-1 1,2-1-1,2-3 1,1-5-1,0-2 1,-1 0 0,0 0-1,-2 1 137,0-2 0,-6 1 0,1-1 0,-5 1 0,-2 2 0,-2 0-725,-1 0 1,-5-1 0,-3 2 0,-5 1-1,-3 2 1,-3 0-1461,0 3 1,-1 2 1538,0 3 1,1 3-1,-1 3 1</inkml:trace>
  <inkml:trace contextRef="#ctx0" brushRef="#br0" timeOffset="163">6927 11238 7956,'10'-4'869,"-1"2"0,0-3 1378,1 1-1996,-9 1 1,-2 4 0,-9 1 0,1 2-1,0 1 1,-1 2 0,1 3 227,0 2 1,0-4 0,3 4 0,3-1 0,2-1 0,2 1-127,2-2 0,5 0 0,5 1 0,-1-1 1,1 0-1,-1 0 0,-1-2-714,0-1 1,-3 0 0,-1 3-1,-1 1 1,-3-1-296,-4 0 1,-7 1-1,-5-1 1,-2-1 0,-1 0 602,-2-2 1,0 0 0,-1 3 0</inkml:trace>
  <inkml:trace contextRef="#ctx0" brushRef="#br0" timeOffset="164">7402 10996 9747,'0'-9'1638,"1"6"0,1 6-1229,1 8 1,0 10-1,-4 5 1,-2 4-1,-3 4 1,-3 2 0,-4 2-1,-2 2 221,-3 0 1,0 3 0,-1-1 0,0-1 0,1 1-631,-1-3 0,1-1 0,-1-1 0</inkml:trace>
  <inkml:trace contextRef="#ctx0" brushRef="#br0" timeOffset="165">7886 11322 7870,'6'-10'442,"1"-3"1,-4 0 0,3-4-1,0 2 1,-1-1 0,0 2 6,-1 1 0,-3 6 0,2 1 0,-3 0 0,-3 0 0,-5 3 1,-3 2-298,-4 1 1,-3 4-1,-1 5 1,0 4-1,-3 8 1,-2 4-91,0 4 1,-1 2-1,3 0 1,2 2 0,4 0-1,3-2 1,4-2-1,3-1-582,3 0 1,4-5-1,5-4 1,8-3 0,9-4-1,9-4 130,6-3 1,6-6 0,4-6 0,3-5-1,-25 4 1,-1-1 0,0 0 0,1 0 256,22-10 1,-5-3 0,-6 1-1,-5 0 1,-4 0 0,-4 1 472,-6-2 1,-3 1-1,-7 5 1,-2 1-1,-3 2 1,-2 1-1,-2 2 206,-2 1 0,-3 4 0,-6 1 0,-3 3 0,0 2 0,-1 3-137,0 2 1,-2 3-1,0 3 1,2 4-1,1 2 1,2 0 0,1 1-394,2-1 1,5 0-1,2-2 1,2-4 0,1-2-1,1 0-254,2-1 0,3-4 0,6-2 0,1-3 0,1-3 0,2-3 52,-2-2 1,4-5 0,-3 0 0,-1-2 0,-2 0-1,-2-1-70,-4 1 0,1 2 0,-3-1 0,0 0 0,2 3 0,-2 1-837,0 0 1,3 4 0,-1 1 993,3 1 0,4-3 1,2 1-1</inkml:trace>
  <inkml:trace contextRef="#ctx0" brushRef="#br0" timeOffset="166">8529 11322 7870,'-6'3'1638,"-1"1"0,0 1-1229,-1 3 1,2 0-1,-1 1 1,0 2-1,0 0 1,0 1 0,0 0-1,1-2 246,1-1 0,-2 2 1,4 0-1,1 2 0,1-2-1013,1-1 1,1-5-1,1-2 1,3-6 0,2-3-77,3-2 0,3-2 1,-1-3-1,4-2 0,1-3 1,2 1 227,0 1 0,-1-1 0,1 4 0,-1 1 0,-3 0 0,-2 5-42,1 2 0,-4 2 0,2 4 0,-5 3 0,-4 4 0,-2 4-671,-1-1 1,0 3 918,0 2 0,0-3 0,0 1 0</inkml:trace>
  <inkml:trace contextRef="#ctx0" brushRef="#br0" timeOffset="167">8966 11406 7870,'10'-11'712,"-1"-1"1,0-2-349,1-1 0,3-3 0,2 4 0,0-2 0,1 1 0,0-2 0,2 1 0,0-1 0,1 3 431,0 0 1,-5 2-1,-2 3 1,-2-1-919,-4 1 0,-3 4 0,-7 3 0,-4 4 1,-5 4-1,-1 2 86,-3 2 0,0 3 1,-2 2-1,1 0 0,2 1 1,1-1 422,2 0 0,2 1 0,3-2 1,3-1-1,1 1 0,1-2 269,-1 1 0,3-5 1,-2 1-1,2-1 0,2 0 0,2 2 0,-2-1 1,2 0-1,-3 1 0,-4-1-1202,-6 0 1,0 1 0,-5 0 0,-2 1 0,-1 2 0,-1-1 394,-3 2 0,-2-4 0,-4 3 1</inkml:trace>
  <inkml:trace contextRef="#ctx0" brushRef="#br0" timeOffset="168">10102 11313 7919,'6'0'0,"0"-1"620,-2-2 0,-1 3 0,-4 0 0,-2 5 0,-3 3 2528,-3 1-3105,0 1 1,0-1 0,-1 0 0,0 0 0,-1-3 0,-2-2 0,2-1 114,0 0 0,-1 0 0,0-3 0,0 0 0,1 0 0,0 0 0,-2 0-223,2 0 0,-3 0 0,2 1 0,0 2 0,2 5 1,2 3-1,2 4 65,3 3 0,6 5 0,2 1 0</inkml:trace>
  <inkml:trace contextRef="#ctx0" brushRef="#br0" timeOffset="169">11797 11229 7908,'-4'-5'819,"-2"2"0,-4 3 0,-1 2 0,-3 2-410,0 1 1,-5-2-1,-4 2 1,0 0-1,-2 1 1,0 0 0,1 0-1,0 0 59,1 1 0,1 2 0,-2 0 0,1 0 0,3 1 0,1-1 0,4 0-2107,2 1 1,7 2 1625,3 0 0,2 5 1,1-3-1</inkml:trace>
  <inkml:trace contextRef="#ctx0" brushRef="#br0" timeOffset="170">14152 11285 7908,'-9'-6'561,"0"-1"0,0 5 0,-1-1 0,1 2 2715,0 1-2867,-5 4 1,0-2-1,-6 4 1,-1-1-1,0-1 1,1 0 0,2-2-1,4-1 31,0-1 1,2-3 0,3-1 0,-1 0 0,1 0-720,0 1 1,-1 2-1,1 1 1,-1 1-1,-2 4 1,1 4 0,2 5 278,2 4 0,4 5 0,-1 1 0</inkml:trace>
  <inkml:trace contextRef="#ctx0" brushRef="#br0" timeOffset="171">1853 8240 8270,'-9'-3'319,"-1"0"773,1 1 0,4 0 0,3-1-816,4-4 0,3 3 0,4 1 0,2 2 0,1 0 0,4-1 0,1-1 0,2 1 0,-1 0 0,1 0-187,0-1 1,0-4 0,2 3 0,1 0-1,-1-1 1,1 1-203,0 0 0,0-2 1,-3 1-1,1 1 1,0 0-1,-3 2-768,1 1 1,-5 1 0,0 0 880,-3 0 0,-1 4 0,1 1 0</inkml:trace>
  <inkml:trace contextRef="#ctx0" brushRef="#br0" timeOffset="172">2914 8007 8418,'0'-6'267,"0"0"1,1-1-1,2-1 1,4 1-1,2 0 1,3-2-1,3-3 1,0 0 140,1-2 0,-1 3 0,4-3 1,0-1-1,-2 2 0,0-1 1,-2 3-1,1 0-482,-2 2 0,0 0 0,-6-1 0,-1 1 0,-2 0 0,0 0-96,-3-1 0,-5 5 0,-5 2 0,-3 2 0,-5 1 1,-2 2-1,-4 3 0,-3 4-119,-2 2 1,-1 3 0,0 2-1,1 1 1,-1 3 0,0 1 374,0 0 0,4 5 1,2-2-1,3 1 0,1-1 1,3-1 54,6-3 0,1-1 0,5-3 0,2-1 0,4-3 1,6-2 229,6-3 1,5-5 0,4 1 0,2-3 0,4-2 0,2-3-259,3-3 1,0 0-1,0-4 1,-4 2-1,-3 0 1,-4 2-381,-2 2 0,-7-3 1,-5 4-1,-4-1 0,-3 1 1,-4 1 167,-4 2 1,-7 1-1,-5 1 1,-3 0 0,-2 0-1,-1 1 1,0 1 172,2 1 1,2 4 0,1-2 0,4 1 0,3 0 378,4-2 1,7 2 0,3-3 0,10-1 0,6-1-529,6-1 1,5-1-1,2-1 1,2-2 0,4 0-1,1 0-1018,0 2 1,-4 1 0,-2 1 957,0 0 1,2 0-1,-2 0 1</inkml:trace>
  <inkml:trace contextRef="#ctx0" brushRef="#br0" timeOffset="173">3408 8128 9716,'4'-6'616,"3"0"0,3-1 1,4-1-1,1 0-224,5-1 1,0 2-1,5-6 1,-1 3 0,1 2-1,-2 0 1,-2 3-700,-4 1 1,-4-2-1,-1 3-91,-2 1 0,-5 1 1,-6 1-1,-7 0 1,-4 0-1,-3 0 321,-1 0 0,-3 3 0,-1 1 0,-2 1 0,1 1 0,3 0 0,1 1 0,2 0 572,2 1 1,2-2 0,3 1 0,3 0 0,1 1-1,3 1-392,3 1 1,4-2 0,7-1 0,3-1 0,4 1 0,4-1-594,3 0 1,-1-4 0,5 1-1,-1-2 1,0-1 0,0 0-1150,-4 0 1,1 0 1520,-5 0 0,8 0 0,-1 0 1</inkml:trace>
  <inkml:trace contextRef="#ctx0" brushRef="#br0" timeOffset="174">3985 7924 8317,'8'-19'405,"0"0"0,-3 2 0,-1 1 141,-2 4 0,0 5 0,-1 2 0,0 5 0,-3 7 0,-2 4 0,-3 3 0,-2 2 0,0 4 0,0 0 0,0 2 0,2-1-216,1-2 0,4 3 0,-1-1 1,3-3-1,3-1 0,2 0-1150,0 0 1,4-2 0,-4-3 0,0-2 144,-2 0 0,-2-1 0,-1 0 0</inkml:trace>
  <inkml:trace contextRef="#ctx0" brushRef="#br0" timeOffset="175">3938 8110 8317,'-4'-10'-250,"-1"1"0,0-1 0,1-2 0,1 0 905,0 1 0,0 0 1,3 2-1,0 0 0,2 0-187,4 3 0,1 1 0,10 3 0,2-1 0,5 1 0,3 1 0,1 1-136,0 0 1,4 4-1,1 1 1</inkml:trace>
  <inkml:trace contextRef="#ctx0" brushRef="#br0" timeOffset="176">4730 8054 7707,'3'-6'2268,"0"-1"-1691,4 1 0,-6 0 1,2 0-1,-1-1-70,-2-2 0,-2 4 0,-1 2 0,-3 2 0,-2 2-505,-1 2 0,-1-1 1,2 4-1,1 1 0,1-1 1,-2 0-96,0 1 1,2-2 0,0 2 0,-1 0-135,2 1 0,1-2 0,5 0 3,2-2 1,2-1 0,5-3-1,-1 0 1,0 0 0,1 0-1,-1 0 67,0 0 1,1-4 0,-1-3 0,0 0 0,-1 0 140,-1 1 0,0 0 0,-3-4 0,0 1 1187,0 0 0,1 3-880,-2 3 0,2 2 0,4 1 0,0 0 0,1 0-420,-1 0 1,0 0 0,1 0 0,-1 0 0,0 0-306,1 0 1,-1 3-1,0 1 1,-1-1 433,-1 1 0,1-3 0,-3 3 0</inkml:trace>
  <inkml:trace contextRef="#ctx0" brushRef="#br0" timeOffset="177">5130 7951 8219,'-6'-3'1228,"1"-1"1,0 0-683,0 0 0,-2 6 0,-2 6 0,-1 6 0,-2 2 0,0 5-342,1 2 1,-3 2-1,1 3 1,-1-1-1,1 2 1,1 1-1,2 1 1,1-1-752,-1-1 1,4-5 0,1-2 0,1-3 0,2-4 0,1-3 226,1-1 0,0-7 0,0-4 0,1-6 1,2-7 822,3-5 0,2-2 0,2-5 0,0-1 0,2-1 0,3 0-222,-1-1 0,4 0 0,-1 0 1,2 0-1,4 0 0,0 1-182,-1 2 0,3 3 0,-3 7 0,-1 4 1,-3 2-1,-2 4 10,-4 1 1,-1 5 0,-2 5 0,-1 2 0,-2 3 0,-2 1-6,-3 4 0,-4 1 1,-2 1-1,-5 0 0,-3-1 1,-4 3-652,-1-1 1,0-2 0,-1-2 0,2 2 0,1 0 0,4-2-2725,1-2 3271,2-3 0,0-1 0,-1 0 0</inkml:trace>
  <inkml:trace contextRef="#ctx0" brushRef="#br0" timeOffset="178">5521 7998 8166,'-5'-9'1638,"0"3"0,2 0-1229,-3 2 1,-3 2-1,1 5 1,0 4-1,1 5 1,-3 3 0,2 3-1,-1 1-212,1-1 0,2 4 0,-1 1 0,2-1 1,1 1-1,1-2 0,0-1 0,-1-3-1782,2-1 0,1-3 1650,1-4 0,0-4 0,0-6 0,0-7 1,1-4 260,2-3 0,3 0 1,4-4-1,2 0 1,4-2-1,1-2-170,2-1 1,0 3-1,0-3 1,2 1-1,1 2 1,0 3-54,0 2 0,-5 3 0,0 5 1,-2 1-1,-4 4 0,0 2-102,-2 1 1,-3 3 0,-1 2 0,-1 3 0,-3 2 0,-3 1 37,-4 3 0,-3-1 0,-2 4 1,-3-2-1,0 1 0,-3-1-695,-1 1 1,4-2-1,2 3 1,1-3 0,2 0 107,0-3 1,3 0-1,2-2 1</inkml:trace>
  <inkml:trace contextRef="#ctx0" brushRef="#br0" timeOffset="179">5903 7989 8144,'-6'0'832,"1"1"-364,1 2 0,-4 1 0,3 3 0,-1-1 0,1 3 0,0 1 0,0 2 68,1 0 0,1-2 0,3 0 0,0-1 0,0 0 0,0 0-690,0 1 0,1-5 0,1-3 0,2-4 529,2-4 1,1-4 0,4-1 0,3-2 0,-1-1 0,2 0-923,-1-1 1,1 4 0,1-3 0,-1 3 0,-1 1 0,1 1-1093,1 1 1,-1 4 1083,0 1 0,1-2 0,2-1 0</inkml:trace>
  <inkml:trace contextRef="#ctx0" brushRef="#br0" timeOffset="180">6192 8026 10973,'-4'5'655,"2"-1"0,-5-3 1,0 2-1,0 4 0,1 1-520,3 1 0,1 1 0,2-1 1,0 0-1,0 0 0,0 1 1,2-1-1,1-1-356,3-1 0,2-3 1,1-4-1,1 0 1,-1-1-1,0-2 332,1-4 1,-1-1-1,-1-1 1,-2-1-1,-1 1 1,-2 0-850,0 0 1,0-1 0,-3 1-2540,0 0 2994,0 3 1,4-2-1,1 3 1</inkml:trace>
  <inkml:trace contextRef="#ctx0" brushRef="#br0" timeOffset="181">6592 7998 9268,'-6'0'1638,"1"1"0,0 2-1250,-1 3 1,3 3 0,-2 0 0,1 1 0,2 2 0,1 0 0,1 1 0,0-1-419,0 0 0,0 1 1,0-4-1,1 0 408,2 1 0,2-5 0,3-3 0,0-4 1,-2-5-95,1-5 1,-2 1 0,1-4 0,2 1 0,0 0 0,1 0-832,1-1 1,-1 4 0,0-1 0,2 2 0,1 3 0,4 2 261,1 1 0,6-3 0,1 1 1</inkml:trace>
  <inkml:trace contextRef="#ctx0" brushRef="#br0" timeOffset="182">7095 8045 9352,'-9'0'525,"-1"0"1,1 0 0,0 0 856,-1 0-1254,1 0 0,-3 0 0,-2 0 0,1 1 0,-2 2 0,2 4 0,-1 3-210,3 3 0,2 0 1,1-1-1,2 0 1,0 0-1,1 1 1,2-1-246,2 0 1,1-5 0,1-2-1,2-1 1,3-2 0,2-2 278,2-3 0,0 1 0,1-4 1,2-1-1,-3-2 0,-2 0 369,-1 0 1,-2-1 0,2 1-1,-2 0 1926,-1-1-2258,4 5 0,-7 5 0,2 6 0,-2 3 0,0 0 0,2 1-760,3 3 1,5-2-1,4 4 771,2-2 0,0 0 0,6-4 0</inkml:trace>
  <inkml:trace contextRef="#ctx0" brushRef="#br0" timeOffset="183">7318 8073 8204,'-5'-5'3167,"3"0"-2758,4 0 1,1-2-1,6 3 1,1-2-1,1-1 1,4-1 0,2-1-1,5-2 137,2-1 0,0 1 0,2-5 0,-3-1 0,0 0 0,-2-1-390,-2 3 1,0-3 0,-1 3 0,-3-3 0,-2-1 0,-3 2 0,-2 1 0,-2 3-603,-3-1 1,2 4 0,-2-2-1,-2 2 159,-3 4 1,-1 2 0,-6 5 0,-2 2 0,-3 4 0,-1 6 659,0 5 0,-2 2 0,2 5 1,0 1-1,0 1 0,2 1-116,2 0 0,1-1 1,4 1-1,3-1 0,2-1 1,1-2-731,0-1 1,4 2 1022,2-4-550,3 5 0,0-2 0,0 4 0</inkml:trace>
  <inkml:trace contextRef="#ctx0" brushRef="#br0" timeOffset="184">4730 12747 8038,'-8'-1'817,"0"-3"2,2-2 0,4-2 0,-1-1 0,3 0-410,3 3 1,-1 2-1,4 4 1,3 0-1,1 0 1,3 0 0,1 0-1,0 0-284,1 0 0,0 0 0,4 0 0,0 0 0,-1 0 1,1 0-1,0 0 0,0 0 0,2 0 0,2 0-1764,0 0 1,2 0 1479,3 0 1,4 0-1,1 0 1</inkml:trace>
  <inkml:trace contextRef="#ctx0" brushRef="#br0" timeOffset="185">15465 10624 8121,'5'-18'421,"-1"3"0,-3 2-57,-1 3 0,0 1 0,-1 1 0,-3 6 0,-3 9 0,-4 10 0,-5 8 0,-1 6 0,-2 6-146,1 6 0,6-19 1,1 1-1,-2 2 1,1 0-1,-1 2 1,-1 0-1,0 2 1,0 1-1,0 1 0,1 0 1,0 1-1,0 0 1,1 0-1,1 0 79,-1-1 1,1 0 0,1-4 0,2-1 0,2-2 0,1 0 0,-2 19 0,3-6-1,3-4 1,4-8 0,2-4-1118,4-3 1,10-3 0,0-2 0,5-6 328,5-5 1,3 2-1,5-1 1</inkml:trace>
  <inkml:trace contextRef="#ctx0" brushRef="#br0" timeOffset="186">15763 10894 8028,'0'-14'1638,"0"4"0,0 1-1170,0 8 0,-4 13 0,-2 14 0,-3 0 0,-3 1 0,0-1 0,-1 2-112,0 0 0,0 0 0,-3-1 1,4-2-1,2-3 0,3-3 1,2-1-1,1-2-832,2-4 0,-2-5 236,0-1 0,5-9 1,6-2-1,1-6 1,2-5-1,3-2 313,2-3 1,2-6-1,-1 0 1,1-4 0,1-3-1,2-3-48,-2-3 0,0 1 0,-3 5 0,0 3 1,0 3-1,-2 4-97,-1 6 0,-2 3 1,-1 7-1,0 4 74,-3 7 1,-2 3 0,-4 9 0,0 2 0,0 1 0,0-1 279,0-1 1,-1 0 0,-1-2 0,-1-1-1,2 1-372,3-3 1,4-5 0,5-3 0,3-2 0,0-1 0,3-2-246,0-4 0,2 0 0,1-8 0,0 1 0,2-2 0,0 0 366,1-1 1,-4 1 0,3-4 0,-2 1 0,-3 0 0,0 3 0,-3 2 430,0 3 1,-2 5 0,-4 3 0,-1 4-130,-4 4 0,-2 9 1,-2 4-1,-2 2 0,-4 0 1,-1 1-534,-1-1 1,0 2-1,0-2 1,2 0-1,2 0 1,1-1-3078,2 2 2615,5 0 1,6 1 0,6 0-1</inkml:trace>
  <inkml:trace contextRef="#ctx0" brushRef="#br0" timeOffset="187">16378 11080 7980,'6'-6'758,"0"-1"1,2 0-350,4-1 1,-1-1-1,5-1 1,0 0-1,2-1 1,1-2 0,-1 1-1,1-1-45,-1 1 0,-2-1 0,-2 1 1,0 0-1,-4 0 0,-3 2 0,-3 1-681,-3-1 0,-2 4 1,-3 1-1,-3 1 0,-4 3 1,-5 3 310,-1 4 0,1 2 1,1 2-1,-2 0 0,0 2 1,-1 3 310,2-1 1,4 4-1,5-4 1,2 2 0,0-2-1,4 1-119,3-1 0,4-2 1,4-1-1,2-3 0,5-2 1,3-2-843,1-2 1,1-1-1,-2-1 1,0 0 0,2-1 217,-1-2 0,-2-2 0,0-5 0</inkml:trace>
  <inkml:trace contextRef="#ctx0" brushRef="#br0" timeOffset="188">16909 10568 7980,'6'-14'3276,"0"5"-2867,-4 8 1,2 10-1,-5 8 1,-3 5-1,-4 6 1,-5 6 0,-1 4-1,-3 2 59,0 0 0,1 0 0,2-2 0,-1-2 0,2 0 0,0-3 0,4-3-642,2-4 1,2-1-1,-2-3 1,3-2-1,1-4 1,-1-3-647,-1-3 1,2-4 0,-4 0 0,1-3 272,1-4 1,-2-4 0,3-4 0,0-1 0,-1-3 0,3-2 372,1-3 1,1 3 0,0-1-1,0 1 1,1 0 0,2 3 719,4 1 0,1 2 0,2 0 0,2 0 0,1-1 0,2 1-424,1 0 0,5-4 0,2 0 0,0-1 0,2 0 0,0-1-591,0-1 1,-4 1 0,-1 0 0,-2-2 0,-4-1 0,0-4 0,-3-3 115,0-2 0,-3-2 0,-2-1 0,-2-1 0,-1 2 0,1 3 927,2 5 0,-4 5 1,1 7-29,-2 8 0,-1 8 0,0 15 0,0 4 0,-1 4 0,-2 5 0,-4 4 0,-2 0 0,-2 4 0,-3-3 0,1-3 0,-2-2 0,1-3 0,3-1 0,-2-4 0,3-3 0,0-2 0,1-2-190,0-2 0,3-3-903,-1-3 1,5-7 0,0-5 0,4-6 0,5-5 0,2-5 91,3-1 1,0-2-1,2 2 1,0 1-1,-3 4 1,-1 2 361,0 4 1,-1-1 0,0 4 0,1 2 0,-2 3-86,-2 4 0,1 2 1,-3 2-1,2-1 1,1-1-1,1 0-1204,1 2 1,5-6 1381,1 5 0,3 3 0,1 2 0</inkml:trace>
  <inkml:trace contextRef="#ctx0" brushRef="#br0" timeOffset="189">17421 10996 7931,'0'-6'36,"0"0"1,0-1 0,0-2 0,0 0 461,0 0 0,-1 3 0,-3 3 1,-3 3-1,-3 3 0,-3 4-181,2 1 1,-2 4 0,-1 2 0,1-1 0,-1 2 0,4-2-71,3 1 0,3-2 0,4-3 0,1 0 0,2-3-33,3-3 1,6-2 0,4-1 0,1-1 0,2-2 0,-1-3 0,-2-4-26,0-2 0,-5 1 0,0-1 0,-2 2 0,-4 0 0,-1 1-845,-2 0 1,-2-1-1,-3 2 1,-3 2 0,-2 3 491,-2 2 1,1 1 0,0 0 0</inkml:trace>
  <inkml:trace contextRef="#ctx0" brushRef="#br0" timeOffset="190">17588 11052 7958,'11'-6'350,"1"0"0,2-2 0,2 0 59,-1-1 1,0-1-1,0 1 1,-2 1-1,-3 1 1,0 0 0,-1 1-1,-1 0-142,-2 0 1,-3 4-1,-6-1 1,-4 3 0,-3 3-493,-3 3 1,-2 2 0,1 1 0,0 2-1,-2 1 1,2 3 315,1-1 1,3 1-1,1-4 1,1 1-1,1 0 1,4-2-84,2 0 1,6-4-1,4-1 1,2-1-1,1-2-57,2-1 1,-3-5 0,5-3 0,0-4-1,2-2 1,1-2-53,-1-1 1,1-2 0,-1 0 0,1-2-1,0-2 1,0-2 164,3-3 0,-2-4 0,1-3 0,0-2 0,0-4 0,1-2-29,-2-2 1,-1 3-1,-4 1 1,-3 9-1,-4 9 1,-3 5 184,-1 5 1,-2 6 0,-5 7 0,-4 9 0,-4 7 325,-5 7 0,-1 6 0,-2 3 0,0 3 0,2 5 0,0 1-172,2 2 0,3-5 0,0 1 1,3-2-1,2-4 0,5-3-1030,4-2 1,4-5-1,4-4 1,1-3 0,3-5-83,0-1 1,2-2-1,2 0 1</inkml:trace>
  <inkml:trace contextRef="#ctx0" brushRef="#br0" timeOffset="191">18249 10940 7958,'-10'-3'607,"-1"0"1,-2 1 0,2 2-199,0 3 1,3-1-1,2 4 1,3 2-1,2 0 1,1 2 0,1 2-1,1 0 0,1-1 1,4 3-1,-1-1 1,2 1-1,-1 0 1,-2 0 0,0 0-1,-1 0 137,1-1 0,-2 3 0,-3-4 0,-1-1 0,-2 1 0,-5-1 273,-3 2 0,-4-1 0,-3-3 0,-2 1-641,-2-1 0,3 4 0,-4 2 0</inkml:trace>
  <inkml:trace contextRef="#ctx0" brushRef="#br0" timeOffset="192">18743 10680 8079,'5'-33'0,"-1"13"819,-4 1 0,-1 11 0,-1 8 0,-3 8 819,-4 11 0,0 10-1365,-9 5 0,-1 10 0,6-19 0,-1 0 0,0 2 0,-1 0 0,1 1 0,-1 0 0,0 0 0,0 0 0,1-1 0,-1 0-173,1 0 0,0-1 0,-2 3 0,-1-1 1,4-1-1,0-1 0,1-1 0,0 1 0,-6 21-100,3-3 0,3 1 0,3-3 0</inkml:trace>
  <inkml:trace contextRef="#ctx0" brushRef="#br0" timeOffset="193">19087 10959 7964,'0'-9'0,"0"2"254,0 1 0,0 0 0,-1-3 0,-2 0 0,-3 3 1,-3 3 674,-4 2 0,0 3-761,-3 4 0,-4 3 1,0 8-1,-3 4 0,-2 2 1,0 1 71,1 0 1,3 0-1,0-4 1,5-1-1,3-2 1,4-3 0,3-2-1,4-3-251,4-3 0,4-2 0,7-4 0,6 0 0,5-2 0,4-3 0,2-5 0,2-4-303,1-2 0,-3-2 0,0 0 1,-3-2-1,-3-1 0,-2 0 396,-1 0 0,-5 2 0,-4 4 0,-3 2 275,-2 3 0,-3 6 0,-5 4 1,-2 6-1,-4 4-549,-1 3 1,-1 3-1,0-1 1,3 0-1,3 1 1,2 0-1710,1 2 1901,0-4 0,8 4 0,3-3 0</inkml:trace>
  <inkml:trace contextRef="#ctx0" brushRef="#br0" timeOffset="194">19264 11071 8015,'1'-13'1465,"3"0"0,6-1-1092,4 1 0,8-4 0,3 2 0,3-3 0,2-1 0,2-2 0,1-2 0,1-1-140,-1-2 0,2 3 0,-4-1 1,-1 0-1,-2 0 0,-3-2 0,-3-1-445,-3 0 0,-4 3 1,-3 1-1,-2 1 1,-4 0-1,-3 0 0,-2 1 91,-1 4 1,-1 7 0,-2 2 0,-3 3 0,-4 4 0,-1 3 396,-2 4 0,-4 7 0,-1 7 1,-3 6-1,-2 5 0,-1 2 1,1 2-40,1 1 1,-3 2 0,4-1 0,3 0 0,5-1 0,4-1 0,3-4-720,6-2 0,6-6 1,6-1-1,5-3 1,2-4-1,4-2-65,1-3 1,0-5 0,1-2 0,0-2 0,0-1 0,-1-2 253,-2-4 0,0 0 0,0-9 0,-1 0 0,-2-4 1,0 0 544,0-1 0,-5-2 0,-1 0 0,-4 2 0,-3 0 0,-3 2 1159,-2 3-1254,-1 2 1,-1 4-1,-2 3 1,-3 3-1,-3 3 215,-4 3 1,2 2 0,-4 5 0,3-1 0,3 0 0,2 0-1,3 1-364,2-1 1,2 0 0,3 1 0,4-2 0,2-2 0,3-3 0,3-2-398,-1-1 1,3 0-1,-4 0 1,1-1-1,-1-2 1,-2-2 186,0 0 1,-5-2-1,-1 2 353,-1 0 1,-1 11 0,-4 4 0,-1 6 0,-2 6 0,-1 4-42,-2 4 1,-5 3 0,-1 5 0,-2 2 0,-2 1 0,-4 0 0,-4 2 79,-2-1 1,-5-2 0,-1-1 0,0-5 0,2-6-1,3-5 1,2-5 355,2-2 0,3-3 0,0-4 0,5-3 0,3-3 0,3-2 0,1-1 0,3-5 0,3-5 0,3-4 0,4-5 0,6-2-1202,4-4 1,9-6-1,4-2 1,4-2 0,3 0 276,-15 16 0,0 0 0,2 0 0,0 1 1,2-3-1,0 0 0</inkml:trace>
  <inkml:trace contextRef="#ctx0" brushRef="#br0" timeOffset="195">20260 10959 7951,'-9'-15'1036,"0"3"1,-1 3-1,1 2-672,0 4 0,-4 6 0,1 4 0,1 2 0,-1 3 0,1 4 0,0 1 0,1 3 0,4 1 62,2 1 1,2-4 0,5-3-1,4-2 1,3-3 0,4-2-1,0-5-904,3-2 1,4-1 0,0 0-1,-1-1 1,-3-2 0,-4-4 38,0-1 0,-5-4 0,0-2 1,-3 0-1,-3-2 0,-1 2 190,-1 1 0,0 0 0,0 1 0,0 0 1,-1 3-1,-1 2 249,-1 0 0,0 1 0,3-3 0</inkml:trace>
  <inkml:trace contextRef="#ctx0" brushRef="#br0" timeOffset="196">20456 10940 9128,'-6'9'0,"1"-2"0,-1-1 0,2 2 409,0 4 1,-2-1-1,2 3 1,0 1-1,-2-1 1,2 2 0,0-1-1,2 0 683,1-2 0,-2 0 0,0-4-683,1 0 1,4-4-1,2-5 1,1-7-1,2-3 1,2-3 0,1-2-1,2-1-956,4-2 1,3-4 0,1 1 0,2-1 0,0 0 0,-1 0-2731,1 2 2457,0 0 1,-3 1 0,-1 1 0</inkml:trace>
  <inkml:trace contextRef="#ctx0" brushRef="#br0" timeOffset="197">20679 10894 7951,'-9'10'122,"1"1"0,1 2 0,0-1 1,0 1 345,-1-1 0,0 0 0,0-2 0,3 0 0,1 2 0,2 0 0,1-1 260,1 0 0,0-2 0,1-1-728,2-2 0,6 3 0,6-4 0</inkml:trace>
  <inkml:trace contextRef="#ctx0" brushRef="#br0" timeOffset="198">20828 10633 7947,'0'-14'651,"-1"1"0,-1 3 2625,-1 0-2621,0 1 0,4 4 1,1 3-1,1 5 0,-1 6-364,-1 6 0,0 2 0,1 2 0,2 1 0,-2 0 0,0 3 0,0 0-291,1 0 0,-4-2 0,-4-2 0</inkml:trace>
  <inkml:trace contextRef="#ctx0" brushRef="#br0" timeOffset="199">20773 10726 7947,'4'-5'0,"-3"-3"0,11 2 0,-2-3 0</inkml:trace>
  <inkml:trace contextRef="#ctx0" brushRef="#br0" timeOffset="200">20745 10884 8252,'-1'-5'2771,"-2"3"505,0 4-2808,0 8 0,-1 1 0,-1 4 0,-1 1 0,0-1 0,-1 1 0,1 1-379,0 0 0,4-1 0,-2-2 0,1 0 0,0-3 0,0-1-89,2 0 0,1-1 0,0 0 0</inkml:trace>
  <inkml:trace contextRef="#ctx0" brushRef="#br0" timeOffset="201">20773 10614 7948,'0'-17'1010,"0"1"1,0 4 0,1 2-719,2 0 1,2 4 0,4 0 0,1-1 0,2-1-1,0 2 1,0 2-762,-2 0 1,2 3 0,0-3 0,-3 1 0,-3-2 0,-1 1 0,0-1-98,-1 0 0,-2 3 0,-5 0 0,-3 4 1034,-3 4 0,3 6 0,0 5 0,-1 5 0,-1 5 0,1 5 0,1 2 78,-1 1 0,-2 3 0,0-4 0,-1 3 0,-2-1 0,0-2 0,1-3 0,0 1 0,3-2 0,1-3 0,2-4 0,-1-4-269,1 0 0,3-4 0,-1-3 0,2-2-1370,1 0 1,0-6 0,-1-4 545,-2-5 1,2-5 0,-2-2 0,2-4 0,1-2 0,0-4 77,0-3 1,1-1 0,1 0 0,2 3 0,1 0 0,1 2 0,0 3 939,1 2 1,-1 3 0,3 3 0,2 1 0,0 1 0,2 0-359,2 2 1,0 3 0,4-2 0,1 0 0,0 1 0,2-2 0,-2 1-633,-4-2 0,1 2 0,-5-1 0,0-3 0,-3-1 0,-2-2 264,-1 0 1,-4 1 0,2 0 0,-3-3 0,-1 1 0,0-1 1073,0 3 0,0 4 0,0 2 0,0 5-273,0 8 0,0 5 0,0 9 0,-1 4 0,-3 4 0,-2 3 0,-2 0 0,-4 3 0,-2-3 0,0 0 0,-2-2 0,2-3-325,1-3 1,0 1 0,0-5 0,3-3 0,2-2 0,3-3-1315,0-1 1,2-7 0,4-5 843,2-5 1,3-5 0,3-1-1,1-3 1,3 1 0,1-1-1,2 0 479,-1 1 0,-2 0 0,2 4 1,1 0-1,-1 0 0,0 3-367,-2 3 0,0 2 1,-5 2-1,-1 2 1,-1 2-1,0 2-1502,0-1 1,2 0 1455,-2 3 0,2 5 0,2 0 1</inkml:trace>
  <inkml:trace contextRef="#ctx0" brushRef="#br0" timeOffset="202">21229 10884 7949,'0'-4'1627,"0"4"0,-1 6-1159,-2 6 0,1-2 0,-4 3 0,1-2 0,1 0 0,-1 2 0,1-1 313,0 2 0,-1-4 1,4 1-1,1-3-1328,5-5 1,-1-3 0,2-3 0,1-4 0,1-1 0,2-1 157,-1-1 0,1 1 1,2 0-1,0 0 0,0 0 1,-2 2 774,-1 1 1,1 4 0,-2-2-1,-1 1 331,-1-1 0,-3 4 1,3 5-1,-2 0-586,-2 2 0,0 0 0,0 0 0,2-1-225,1-2 0,1-1 0,4-3 1,-1 0 14,0 0 1,-2 0 0,-2 1 0,-1 2 0,-2 3-1,-1 2-1014,-1 2 1,0-1 0,0 1 935,0 3 0,0 1 0,0 5 0</inkml:trace>
  <inkml:trace contextRef="#ctx0" brushRef="#br0" timeOffset="203">21797 10707 7928,'-9'-26'1638,"3"1"0,3 4-1170,2 5 0,0 6 0,-1 8 0,-1 5 0,1 8 0,1 6 0,1 7 78,0 3 0,-3 2 0,-1 2 0,-2 3 0,-1 1 0,-1 0-78,-1-1 0,-2-2 0,-1 1 0,-4-1 0,-1-2 0,-3-1 0,-1-1 351,0 0 0,-5-2 0,1 0 0,-2-1 0,-1 1 0,-4 1 0,-1 1 0</inkml:trace>
  <inkml:trace contextRef="#ctx0" brushRef="#br0" timeOffset="204">21936 10512 7867,'6'-9'309,"-2"-1"0,-4 1 0,1 0 0,1-1 237,1 1 0,-1 1 0,-5 4 0,-3 8 0,-3 10 0,-1 10-182,-2 6 0,-4 8 0,-6 9 0,10-21 0,0 1 0,-2 1 0,0 2 0,-1 0 0,0 1-91,-1-1 0,1 1 0,-3 3 0,-1 0 0,1-1 0,0 0 0,-1 1 0,0-2 0,0-1 0,1-1 0,0-2 0,1-2-82,1-2 1,0-1-1,1 0 1,-1-1 0,-11 18-1,2-4 1,1-4 0,1-4-466,2-3 0,5-4 0,2-5 0,3-4-382,3-1 1,9-6-1,4-4 1,8-6 0,10-8-165,6-3 1,4-11 0,4-2 0</inkml:trace>
  <inkml:trace contextRef="#ctx0" brushRef="#br0" timeOffset="205">22076 10856 12396,'-5'9'529,"1"3"1,0 6 0,-4 3 0,-2 4-106,-2 2 0,-5 5 1,2 2-1,-3 2 1,0-1-1,2-2 1,1-1-615,2-2 1,0-5-1,4-4 1,1-2-1,1-3-85,0-4 0,5-10 1,-1-6-1,3-7 1,4-8-1,5-5-493,2-3 794,6-5 0,-2-2 1,6-6-1,2-4 0,0-2 1,-10 21-1,1 1-28,1-1 0,0 0 0,0-1 0,0-1 0,2 1 0,0 1 1,1 0-1,0 0 0,-1 3 0,2 0 0,17-16 174,-2 8 1,-5 6 0,-6 9 0,-2 6 0,-5 6-1,-2 6 1,-6 7 139,-4 8 0,-4 5 1,-3 5-1,-5-1 1,-7 2-1,-7 1-518,-4 1 0,-1 1 0,-1-5 0,0 1 1,1 0-1,2-1-3071,3-2 2509,7 2 0,1-7 1,5 2-1</inkml:trace>
  <inkml:trace contextRef="#ctx0" brushRef="#br0" timeOffset="206">22355 10912 9620,'-8'10'143,"2"3"1,-7-2 0,6 5 0,1 1 0,-2 0 324,-4 2 0,2-4 0,-1 1 0,2-1 0,4 0 0,1-3 0,2-1 0,1-2 0,2-4 0,2-2 0,3-3 0,3-3 0,0-4 0,0-5-405,0-3 1,4-3 0,0 0-1,1-1 1,0-1 0,1 0-1,1-2-1156,2 1 1,1 2 0,0 0 401,3 0 1,2-3-1,4-2 1</inkml:trace>
  <inkml:trace contextRef="#ctx0" brushRef="#br0" timeOffset="207">22560 10977 7999,'-15'19'455,"0"0"1,2-2 0,1 0 0,3-3-92,3 0 0,-1-2 0,3-2 0,3-2 0,5-2 0,5-3 0,5-2 0,4-2 0,2-2 104,1-3 0,-1-4 0,3-1 0,-3-1 0,-1-1 0,-4 1 0,-4-1 63,-2 2 0,-3-2 0,0-1 0,-2 1 0,-3-1 0,-3 3-3808,-4 1 2184,-3 0 1,0 1 0,0 0 849,-1-1 0,1-3 0,0-2 0</inkml:trace>
  <inkml:trace contextRef="#ctx0" brushRef="#br0" timeOffset="208">22933 10521 7983,'-5'6'321,"0"2"0,0 3 0,1 6 147,0 3 0,-1 9 0,-5-1 0,0 2 0,-2 1 0,-3 1 0,0 0 0,-1 0 0,5 1 0,-1-3 0,4 1 0,3-1 0,1-1 0,2-2-1820,1 1 1,1-1 1351,0-2 0,-4 2 0,-2-3 0</inkml:trace>
  <inkml:trace contextRef="#ctx0" brushRef="#br0" timeOffset="209">22746 10884 7983,'6'-9'259,"0"1"1,-1 1-1,5 1 1,4 2-1,1 2 108,0 1 1,5-2 0,0 0 0,2 2 0,2 2 0,-2 3-368,1 1 0,3 1 0,-2 4 0</inkml:trace>
  <inkml:trace contextRef="#ctx0" brushRef="#br0" timeOffset="210">23072 10922 7983,'-9'0'720,"-3"0"0,-2 0 0,1 0 0,-2 1-311,1 2 1,-2 2-1,-1 4 1,0 2-1,4 0 1,1 2 0,5 1-1,2 0 137,3 1 0,1-4 0,2 2 0,2-3 0,3-1 0,2 0-1440,2-3 678,-1-2 1,3-4-1,2 0 1,-1 0-1,2 0 1,-2-1-1,1-2-331,-3-3 1,2-3 0,0-1 0,-2-1 0,0-3 0,-3 0 237,-2-3 1,1 3-1,-4-1 1,-1 2 0,0 1-1531,-2 2 1839,0 1 0,-5 3 0,0 2 0</inkml:trace>
  <inkml:trace contextRef="#ctx0" brushRef="#br0" timeOffset="211">23305 10996 7984,'6'-9'266,"0"1"1,2 0 0,0 2 0,1-1 0,0-1-1,-2-2 826,-1 1 0,-1 0 0,1-1-982,-2 1 0,-8 5 1,-3 4-1,-4 5 1,-5 4-1,-1 4 1,-2 2-1,0 3-105,1 0 1,0 1 0,3 0-1,3-2 1,4 0 0,3-3-1,1 0-340,2-3 1,5 0 0,4-2 0,4-1 0,5-2 0,2-3-2535,0-2 2345,5-1 1,-3 0-1,1-1 1,-2-2 523,-4-3 0,3-2 0,-4-1 0</inkml:trace>
  <inkml:trace contextRef="#ctx0" brushRef="#br0" timeOffset="212">23445 11043 7984,'6'-13'-150,"-1"0"1,0-1 603,0 1 0,-2 0 1,1 5-1,-1 1-45,0 1 1,-1 8-1,-5 1 1,-3 4-1,-2 2 1,1 2 0,1 0-1,-1 2-133,-2-2 0,3 2 0,1 0 0,1-2 0,2 0 0,1-2-742,1 0 0,4-4 0,2-2 0,2-1 0,3-2 0,0-2 0,2-1 129,-2-3 0,-1 1 0,0-1 1,-1-1-1,0-2 0,-1 0 0,-1-1 136,-4-3 0,1 6 1,-1-2-1,-1 0 389,-1 1 0,-2 3 1,-2 2-1,-2 3 0,-1 2-142,-1 1 0,5 4 0,-1-1-46,2 3 0,1 0 0,0 0 0</inkml:trace>
  <inkml:trace contextRef="#ctx0" brushRef="#br0" timeOffset="213">23696 11052 11512,'9'-4'907,"2"-1"1,1-3 0,4 0-871,1-2 0,2-2 0,0 2 0,-1-1 0,1-3 0,-2 0 0,0-3 1,-3 0-466,0-2 0,1 0 0,-2 0 0,-2-2 0,1-2 1,-1-2-1,1-4 149,0-4 1,-2-4-1,-1-2 1,0-2-1,-3 4 1,-3 4-1,-2 7 509,-1 6 0,0 3 0,0 8 0,-1 1 1,-2 6 301,-3 9 1,-6 9 0,-1 10 0,-2 5 0,-1 6 0,-2 5 13,0 0 0,0 6 0,1-4 0,3-1 0,1-3 0,2-5-1061,4-2 1,3 1 0,4-3 0,0-2 0,1-3 0,2-5 514,3-5 0,2 2 0,2-3 0</inkml:trace>
  <inkml:trace contextRef="#ctx0" brushRef="#br0" timeOffset="214">24208 10875 7964,'-14'0'597,"0"0"1,4 0 0,-1 0 0,-2 0-234,2 0 0,0 1 0,3 2 0,1 3 0,2 3 0,1 1 0,2 1 0,-1 3 0,1 0 104,-1 3 0,-1-1 0,2 1 0,-1-3 0,0 1 0,0-2 0,-1 2-192,-2-1 0,3-2 1,-3 0-1,0-1 1,0-2-1,0-1-1096,-2-2 1,0 3 0,-1-4 0,-1 0-1,1-2 1,-4 2 0,-2 0 0</inkml:trace>
  <inkml:trace contextRef="#ctx0" brushRef="#br0" timeOffset="215">24255 10465 7945,'-5'-13'3276,"0"3"-2949,5-3 1,1 8 0,3 6-1,1 7 1,1 8 0,-1 7-1,0 8 1,-1 7 0,1 4-1,-3 2 219,-1 0 0,-1-1 0,-1 0 0,-2 1 0,-5-2 0,-3-2 2730,-5-1-2867,-1-2 1,-6 0-1,-3 0 1,-4 2-1,13-19 1,-2 1 0,-2 2-1,0 1 59,-3 1 0,-2 1 0,-6 5 0,-2 1 0,-2 2 0,0-1 0</inkml:trace>
  <inkml:trace contextRef="#ctx0" brushRef="#br0" timeOffset="216">5838 12328 8006,'0'-10'159,"0"1"1,1 0 0,1-2-1,2 0 1,1-3 0,3 0 0,0-3-1,1 0 220,0-2 0,1 4 0,-1-1 0,0 0 0,0-2 0,-2-1 1,-2 2-1,-1 1-167,-2 4 1,2-2 0,0 2 0,-3 1-1,-4 1-328,-3 4 0,-2 2 0,-1 4 0,-2 1 0,-1 3 0,-4 5-2,-1 6 0,-3 3 0,-2 2 1,-1 4-1,-1 5 0,1 3 205,0 3 1,1 2-1,-3 3 1,3 0-1,3-1 1,4 0-10,2-2 0,4-4 0,3-2 0,3-3 0,2-4 0,1-4-230,0-4 0,8-6 0,5 1 0,3-5 1,4-2-1,2-3-325,6-3 1,4-4-1,6-7 1,-2-1 0,0-2-1,-1 1-567,0-2 1,0 0-1,-7-2 1044,-1 1 0,1-1 0,0 0 0</inkml:trace>
  <inkml:trace contextRef="#ctx0" brushRef="#br0" timeOffset="217">6117 12383 6937,'4'-5'59,"-4"2"0,-5 3 0,-3 3 268,-1 3 1,-4 4 0,0 2-1,-1 3 1,1 0 0,1 1-1,3 0 1,2 1 0,2-2-1,1-2 219,2-3 0,5-1 0,4 0 0,4-3 0,5-3 0,2-3-240,4-3 0,-1-3 1,3-6-1,-2-1 1,-1-1-1,-2 0 0,-4 0 1,-3 1-456,-5 2 0,0-3 0,-4 2 0,-2 0 0,-4 2 0,-5 2 0,-5 1 0,0 1-671,0 2 1,-3-2 0,4 3 0,0 1 236,2 1 0,5 1 1,1 0-1</inkml:trace>
  <inkml:trace contextRef="#ctx0" brushRef="#br0" timeOffset="218">6378 12337 8525,'0'9'0,"0"2"0,0 0 0,-1 2 381,-2 2 1,-1 0-1,-4 3 1,2-1 0,-1-2-1,0 1 1,-1-2-1,3-2-485,1-1 0,1-2 0,4-1 0,2-2 0,4-6-70,5-6 1,-2-2 0,4-2 0,-2-2 0,1-1 0,1-2 82,-1-1 0,1-1 1,-3 1-1,2 1 0,-2 1 1,-1 1 298,0 3 0,-1 0 0,-1 6 1,-1-1-1,-1 2 0,-2 4 31,-2 5 1,-1 5 0,-1 1 0,0 0-1,0-1 1,-1 0-35,-2 2 1,2-1-1,-3-2 1,0-1-496,1 0 1,1-2 193,5-3 1,3-5-1,3-9 1,1 1 0,2-1-1,0-2 1,-1 0 117,0 0 0,-2 2 1,0 1-1,1-1 0,-1 2 175,0 2 0,-2 2 0,-1 6 0,0 3 0,-1 4-426,-2 2 1,-2-1 0,-1 0 0,0 2-1,0 0 1,0 0-865,0-2 1,4-1 0,3 0 1032,1-3 1,5-2 0,2-4 0</inkml:trace>
  <inkml:trace contextRef="#ctx0" brushRef="#br0" timeOffset="219">6871 12355 8067,'6'-4'1638,"-2"3"0,-4 1-1170,0 7 0,-1 5 0,-2 3 0,-3 3 0,0 3 0,0 2 0,-2 2-97,-4 1 1,1 3-1,-4 2 1,1-1-1,1-1 1,-1-2-996,3-2 1,0 0-1,2-6 1,0-2 0,0-3 76,3-2 1,2-7 0,4-5 0,1-6 0,2-5 0,3-3 363,3-4 1,3-2-1,2-8 1,0-1-1,3-2 1,1-3 111,4-3 0,-2 0 1,1 1-1,0 1 1,0 3-1,0 3 617,0 5 0,-1 4 0,-3 5 0,0 3 0,-3 5 0,0 4-78,-3 2 0,-3 2 0,-3 2 0,-1 4 0,-2 4 0,-2 2 0,-3 2 0,-3 1 0,-7 2 0,-1 0 0,-2 1 0,1 0 0,-1-2 0,2 0-2107,1-2 1,6-3 955,1 0 0,4-2 1,-2 0-1</inkml:trace>
  <inkml:trace contextRef="#ctx0" brushRef="#br0" timeOffset="220">7318 12328 9869,'-9'-5'1071,"1"-1"-888,2-2 1,1-1-1,4 0 1,-2 3-91,-3 3 1,1 6 0,-2 4 0,-3 5-1,-1 3 1,0 3 0,-1 0-37,0 1 0,2 0 0,0-2 1,4-1-1,2-4 0,2-1 0,1-2 44,1 0 1,1-4 0,3-1 0,4-3 0,5-2 0,1-4-108,3-4 1,0-1-1,2-6 1,-2 1-1,-1-1 1,-3 1 275,1-2 0,-5 4 0,1 0 0,-3 3 5,-3 1 1,-1 4 0,-4 5 0,-1 6 0,-2 3-231,-2 3 0,4 2 0,-1 1 0,2-1 0,1-2 0,1 1-865,2-2 1,3-2 0,4-3 0,1-2 108,2-3 0,3-1 0,-1 0 0</inkml:trace>
  <inkml:trace contextRef="#ctx0" brushRef="#br0" timeOffset="221">7477 12318 7981,'0'-6'0,"-1"1"0,-1 0 409,-2 0 1,1 3-1,3 2 1,1 6-1,1 3 1,2 2 0,-1 3-1,0 0 137,0 3 0,0-3 0,-3 1 0,0-2 0,0-1 0,0-2 109,0-1 0,0-5 1,0-4-1,1-5 0,1-3-109,1-1 0,4-4 0,0 0 0,2-2 0,2 0 0,3-1-1639,0 1 1,2-1 0,2-2 272,1-1 1,0 0 0,-1 1 0</inkml:trace>
  <inkml:trace contextRef="#ctx0" brushRef="#br0" timeOffset="222">7719 12467 8401,'-10'5'2893,"1"0"-2613,4-5 0,5 0 1,6 0-1,2 0 0,3 0 1,1-1-1,4-3 1,1-2-1,2-2 33,-1-1 0,1-4 0,1 0 0,0-1 0,1 0 0,-2 0-274,-3 1 0,-5-1 1,-1 3-1,-4-1 0,-2 0 1,-2 2-1,-1 1-380,-1-1 1,-1 2-1,-2 1 1,-3 2-1,-3 0 1,-4 3 0,-2 2 457,-3 4 0,0 5 0,-1 5 1,0 3-1,1 1 0,0 4 303,3 1 0,-1 3 0,6-3 0,3-1 0,1 1 0,4-2 92,1-2 1,2-4-1,3-3 1,5-1 0,3-2-1,4-1-1168,3-1 1,1-3-1,4-4 1,0-1 0,-1-1 322,3-2 0,-3-7 0,0 1 0</inkml:trace>
  <inkml:trace contextRef="#ctx0" brushRef="#br0" timeOffset="223">8920 12011 8222,'0'-26'589,"0"3"1,0 6-263,0 2 1,0 8 0,0 8-1,0 8 1,-1 9 0,-2 6-1,-4 5 1,-2 4 0,-2 4-1,-3 1-10,0 1 0,-1 0 1,-1 0-1,1-1 1,2-1-1,3-3 1,1-2-1,4-4-1956,1-2 1,1-7 1365,3 0 0,4 0 1,1-5-1</inkml:trace>
  <inkml:trace contextRef="#ctx0" brushRef="#br0" timeOffset="224">8780 12234 9333,'0'-5'1638,"4"1"0,2 4-1287,7 0 1,1 0 0,7-1 0,4-2-1,6-4 1,4-5-654,2-3 1,0-3-1,-2 0 1,-1-1-1,0 0 1,-2 1-1,-4-1 1,-5 1-231,-4-1 0,-4 0 1,-3 0-1,-2-2 1,-4 0-1,-3 4 383,-2 3 0,-2 5 0,-1 5 695,-1 7 0,-4 7 0,1 12 0,0 5 0,-1 5 0,-2 4-351,-3-1 0,-1 6 1,1-3-1,0 1 1,0 1-1,-1-6-364,1-4 1,2-1-1,5-9 1,1-1-1,3-5-42,3-3 0,3-4 1,5-7-1,0 0 1,1-2-1,2-3 448,-2-4 1,-1-6 0,0 2 0,-2-2 0,-1 0 0,-1-1 0,-1 2 421,0 0 0,-3 2 0,1 2 1,-1 2-488,1 2 0,-2 3 1,2 6-1,-2 4 1,-1 3-1,1 4-992,3 0 1,1-1 0,4 1 0,1 1 577,3-1 1,5-2-1,6 1 1</inkml:trace>
  <inkml:trace contextRef="#ctx0" brushRef="#br0" timeOffset="225">9516 12346 9059,'6'-4'582,"1"-2"0,2-3 0,4-4-188,1-2 0,1 0 1,1 1-1,0-1 0,-1 1 1,1-2-1,-2 1 0,-1 0-322,-5 2 1,0-1 0,-5 3 0,-1-1 0,-6 4 22,-5 4 1,-4 3-1,-6 3 1,-1 4 0,0 7-1,-3 4 1,1 4 0,2 2-160,2 1 1,6-3-1,0 4 1,5 0-1,6-1 1,6-3 63,7-1 0,13-1 0,4-1 0</inkml:trace>
  <inkml:trace contextRef="#ctx0" brushRef="#br0" timeOffset="226">10400 12160 8135,'-14'8'380,"0"1"0,6 9 0,1 6 0,1 4 0,-2 4-1,0 1 1,-6 1 0,-4 2 0,-3-1 0,0-3 0,-1-2 0,1-1 0,3-4-45,1-1 1,7-6 0,-1-6 0,5-3-333,2-6 1,2-8-1,6-9 1,5-4-1,6-5 1,2-6-1,2-5-235,0-3 1,2-1 0,1-2 0,0-4 0,0-1-1,0-2 238,2 1 0,1 4 0,2 5 0,-1 6 0,-1 6 0,-1 6 294,0 6 0,1 7 0,-5 4 0,-4 5 1,-2 6-1,-6 6 20,-4 2 1,-4 6 0,-4 2 0,-6 2-1,-8 1 1,-6 0-330,-3 0 0,-1-1 0,0 1 0,1-1 0,3-2 0,3-3-3268,4-3 3008,4 0 0,4-4 1,-1-2-1</inkml:trace>
  <inkml:trace contextRef="#ctx0" brushRef="#br0" timeOffset="227">10819 12216 8057,'5'-9'267,"3"2"1,-5 1-1,-2 0 30,-3 1 0,-3 1 0,-6 6 1,0 3-1,-3 5 0,0 5 1,-2 3-1,1 3 328,-1 0-588,1 2 1,0-3 0,3 2-1,3-4 1,2-2 0,4-4-1,2-1-203,1-2 0,2-4 1,5-2-1,5-2 0,4-3 1,4-3-1,2-5-229,3-4 0,-2-2 1,1-5-1,-1-1 1,-3 2-1,-4 0 563,-3 1 1,-4 1 0,-2-1 0,-2 2 0,0 1 0,-3 4 0,-1 1 338,-1 2 0,-5 4 1,-1 2-1,-2 3 1,0 3-1,0 3-506,2 2 1,4 3 0,-1 0-1,2 1 1,1 0 0,1-1-822,2 2 1,3-3 819,7 2 0,1-1 0,5-2 0</inkml:trace>
  <inkml:trace contextRef="#ctx0" brushRef="#br0" timeOffset="228">11192 12197 8043,'0'-6'931,"0"0"0,1 0 1,1 1-523,1 5 1,0 6-1,-3 6 1,-1 5-1,-2 3 1,-3 5 0,-4 2-1,-1 0-220,-1-2 0,-2 5 1,3-3-1,-3 0 1,1-2-1,-2 0-717,1-1 1,2-1 0,0-5 0,2 0 0,0-2 54,1-4 1,4-7-1,2-6 1,3-7 0,4-7 314,5-2 0,2-5 0,4-1 0,2-2 1,1-3-1,3-3 309,1-2 1,0-1 0,-1-2 0,2 2 0,0 2 0,0 2 53,1 2 1,-4 3 0,0 9-1,-5 4 1,-1 3 0,-3 3-1,-1 2 263,0 3 0,-5 7 0,-2 3 0,-3 5 0,-3 4 0,-3 2 0,-4 0-446,-2 2 0,-3 0 0,-3-3 0,-1 2 0,1 1 1,2-1-1925,0-2 1902,9 0 0,-9-5 0,5 0 0</inkml:trace>
  <inkml:trace contextRef="#ctx0" brushRef="#br0" timeOffset="229">11527 12328 9007,'-6'0'2348,"-1"0"-1880,0 0 0,3 1 0,2 1 0,5 1 0,5-1 0,5-1 0,1-1-384,3 0 0,3-4 1,3-4-1,0-2 0,0-3 1,-3-1-1,-1 1 0,-3 0-740,-4 0 1,-5 3-1,-2-3 1,0 3 0,-3 1 495,-1-1 0,-5 2 0,-3 1 1,-1 2-1,-1 0 0,-2 3 319,-1 1 1,1 5 0,-3 3 0,2 2 0,1 2 0,0 3 308,1 0 0,2 2 0,3 2 0,1 1 0,2-1 0,1-2 0,2-1-937,2-2 1,5-2 0,7-4 0,1-4 0,4-2 0,0-1 0,-1-1-79,0-2 1,-3-1 0,-2-4 0,0 2 0,-3-1 0,-2-2 435,-3-4 0,2 3 0,-4-3 0,1 3 0,1 0 0,0-1 693,1 2 1,-5-2 0,2 5-37,0 1 0,-2 2 0,3 6 0,-1 3 0,-2 4 0,-1 1-94,-1 2 1,-1 2-1,-2-1 1,-2-1 0,-1 0-1,0-1 1,-1-2 507,2-1 0,0-3-492,2-3 0,2-3 0,-2-3 0,3-4 0,3-2 0,3-2 0,4-3-884,2 0 1,2-2-1,6-2 1,1-1 0,0 0-1,1 1-240,1-1 1,-1 2-1,0 1 1,-3 4 0,-1 1-121,-1 2 1,2 0 0,-1-1 0</inkml:trace>
  <inkml:trace contextRef="#ctx0" brushRef="#br0" timeOffset="230">12262 12104 8910,'-9'1'546,"1"2"0,1 3 0,0 3 0,1 0 0,1 0 0,2 1-78,2-1 0,1 3 0,0 2 0,0-1 0,0 2 0,1-2 0,1 2 0,1-1 0,0-1 0,-3 2 0,0 1 0,-1-1 0,-2 0 0,-4-1-156,-5 1 0,-1-3 0,-4 2 0,2 1 0,-2-2 0,0 1-312,-2-3 0,0 0 0,1-2 0</inkml:trace>
  <inkml:trace contextRef="#ctx0" brushRef="#br0" timeOffset="231">13706 12290 8016,'0'-6'327,"0"0"1,1 1 0,1-3-1,1 2 1,0 0 0,0 0-1,0 0 1,-1-2 0,0 1-1,0 0 141,1 1 0,1 3 0,-6-3 0,-1 2 0,-3 2 0,-3 2 0,-3 3-547,0 4 1,-4 5-1,0 5 1,-3 2-1,-1 4 1,-2 1-1,1 2 1,2 2 30,0 3 0,3-7 0,2 1 0,2-4 1,2-3-1,4-3 0,2-3 64,2-1 1,5-6-1,3-2 1,3-2-1,4-1 1,3-1-1,5-3 8,4-5 0,1-5 0,0-4 0,-1-2 0,0-1 0,2-1 109,1 2 1,-5-3-1,-3 1 1,-5 3-1,-1 1 1,-4 4 819,-3 0 0,-2 5 0,-4 4-994,-1 0 0,-2 13 1,-6 4-1,1 2 1,1 0-453,-2 2 1,1 1 0,1 2 0,3-2 0,3 0 492,3-2 0,6 1 0,6 3 0</inkml:trace>
  <inkml:trace contextRef="#ctx0" brushRef="#br0" timeOffset="232">14180 12346 8039,'0'-9'1254,"0"-1"0,1-2-845,3 0 1,-3-1-1,3 4 1,-1 0-1,0-1 1,0 1 0,0 0-1,0-1-257,-1 1 0,-2 4 0,-3 2 1,-4 2-1,-4 3-136,-5 4 1,-2 4-1,-1 10 1,-3 2-1,-3 3 1,-1 2-1,2 2-135,2 2 1,3-6 0,4 2-1,2-3 1,4-4 0,3-4 154,3-3 1,4-7-1,4-3 1,6-2 0,6-3-1,7-4 17,5-7 0,1-6 1,4-5-1,2-2 0,2-4 1,2-1 127,-4-1 0,0-3 1,-5 1-1,-1-2 1,-2 0-1,-3 0 51,-4-2 0,-1-3 0,-2 2 0,-2 0 0,-1 2 0,-2 3-27,-1 6 1,-5 3-1,-2 9 1,-1 6-1,-2 6 114,-1 7 1,-4 12 0,-2 7 0,-2 5-1,-5 4 1,0 3 62,-2 2 1,-2 5 0,1-1 0,0 0 0,1 1-843,4-1 1,0-1 0,8-5 0,3-4 0,5-3 0,5-4 459,5-3 0,6 1 0,1-7 0</inkml:trace>
  <inkml:trace contextRef="#ctx0" brushRef="#br0" timeOffset="233">14674 12216 8023,'0'-6'1150,"0"5"0,0 8-741,0 5 1,-3 5-1,-1 3 1,0 3-1,-2 0 1,2-1 0,0-4-1,2-1 0,1-1 1,1-2-1,1-3 1,2-3-1,3-5 1,4-2 0,1-1-1,1-1 117,0-2 1,1-6 0,1-5 0,0-3-1,2-2 1,-1-2-882,1-2 0,-1 2 1,4-3-1,-1-2 0,1-1 1,1 0-1285,1 2 1,3-1 818,4 5 1,0-1 0,0 3 0</inkml:trace>
  <inkml:trace contextRef="#ctx0" brushRef="#br0" timeOffset="234">15447 11899 7934,'-10'0'1638,"1"0"0,-3 9 0,-1 3 0,-4 6-1341,-2 3 1,-5 7 0,-7 6 0,-2 4 0,-1 1 0,17-19 0,1 1 0,0 0-1,0 1 1,1 0 0,0 0-246,0 1 1,1 0 0,1 0-1,0 0 1,-10 25-53,14-23 0,0 0 0,-8 22 0,8-22 0,-1 1 0</inkml:trace>
  <inkml:trace contextRef="#ctx0" brushRef="#br0" timeOffset="235">15577 12383 9198,'0'-9'458,"0"0"0,0-1 0,1 0-268,2-2 0,-1 1 0,3-1 1,0 1-1,-3-1 0,-1 0 0,-1 0-149,0 2 1,-1 5-1,-2 2 1,-5 2 0,-2 3-1,-3 4 1,-2 6 0,-3 5 102,-2 2 1,0 2 0,-3 2 0,2 1 0,0 1 0,2-1-8,3-3 0,5-5 0,2-3 1,6-1-1,6-3-194,6-4 1,9-5 0,9-6 0,5-8 0,6-5 0,3-6 17,0-2 0,-18 11 0,1 0 1,-3-1-1,1 0 0,-1-1 0,-1 1 1,20-19-1,-4 2 0,-3-1 121,-5-1 0,-4-1 0,-7 1 1,-1 0-1,-4 3 0,-2 1 79,-4 2 0,-2 8 0,-5 5 0,-2 3 0,-3 8 326,-3 8 0,-1 10 0,-3 12 1,-2 8-1,-4 5 0,-2 6-327,8-18 0,1 0 0,-2 1 0,1 0 0,-1 0 0,0 1 0,0 0 0,0 0 0,0-1 0,0-1 0,1-1 0,0 0 0,-8 21-707,5-5 1,9 0 0,5-10 0,6-3 0,8-6 0,10-4 160,7-5 0,12-6 0,7-1 1</inkml:trace>
  <inkml:trace contextRef="#ctx0" brushRef="#br0" timeOffset="236">16089 12337 7976,'0'-15'273,"-1"4"1,-2 4 0,-3 4 194,-2 2 0,-3 8 0,-1 3 0,-4 4 0,-1 2 0,-2 2 0,1 0-59,3 1 1,-1 0-1,6-1 1,3 0-1,2-2 1,3-1 0,2-2-1,3-1-3443,3-2 3034,6-1 0,3 1 0,3-1 0</inkml:trace>
  <inkml:trace contextRef="#ctx0" brushRef="#br0" timeOffset="237">16220 12188 7976,'0'-15'429,"-2"3"1,1 6-552,1 3 1,3 3 0,6 2-1,1 2 1,3 1 0,2 1 0,3 0-118,0 1 1,3-1 0,0 2 0,-3-1 0,1 0 0,-4-1 0,0 0 0,-4-1 306,0-1 1,-3 4 0,-3-2 0,-5 2 0,-5 1 0,-4 1 0,-4-1 399,-2 0 0,-3 4 0,-1-1 0,1 0 0,0-2 0,3-1 0,2 0 78,3 1 0,2 2 0,2 1 0,2-2 0,4-1 0,2 1 0,2 1 0,3-2 0,-2 3 0,0-3 0,-1 0 0,-1-1 0,1 0 0,-6 0 0,-5 1 0,-3-1 0,-4 1 0,0 2-479,-3 0 0,0 5 0,-2-3 0</inkml:trace>
  <inkml:trace contextRef="#ctx0" brushRef="#br0" timeOffset="238">16760 12383 7982,'0'-9'372,"0"0"0,1 1 0,1 0 154,1 2 1,3 3 0,-2-2 0,0 0 0,1 0 625,1 1 0,-5-2-418,-1 3 0,-1 0 0,-6 3-383,0 0 1,3-1-310,1-2 1,3-1 0,2-4-1,2 3-563,1 1 0,1-2 463,4 3 0,-5 1 1,-2 6-1,-2 4 1,-1 5 98,0 1 0,-5 3 0,-3 3 0,-5 3 0,-1 1 1,-4 2-95,-3 1 1,-1 0 0,-4-3 0,2-2 0,1-3 0,4-4 0,2-2-328,5-3 1,4-5 0,4-2 0,3-3 0,6-4 0,6-5 244,4-6 0,8-6 0,4-4 0,4-2 0,1-1 0,1 0 191,0 0 1,-2-4 0,3-2 0,1-2 0,-2-3 0,-2 0 295,-2-1 0,-2 2 0,-2 6 0,-1 3 0,-2 7 0,-3 4 302,-3 6 1,-4 8 0,-1 7 0,-4 9 0,-5 7-281,-4 2 0,-4 9 0,-8 1 1,-3 5-1,-5 1 0,-2-1 1,-1-1-844,-2-1 1,0-1 0,2 2 0,3-4 0,4-2 0,3-2 0,5-3-2809,2-2 2457,6-2 1,-6-6 0,3 0 0</inkml:trace>
  <inkml:trace contextRef="#ctx0" brushRef="#br0" timeOffset="239">16825 12439 10784,'4'7'409,"2"-1"1,6-4-1,4 1 1,3-2-1,3-1 1,5 0 0,5 0-1,4 0-775,2 0 1,5-4-1,1-1 1,-1-1-1,-1 2 1,-6 1-1,-3 0 1,-3 0-728,-1-1 1,-9 3 0,-2-2 46,-3 2 952,-7-3 1,-11 3 397,-7-3 0,-5 6-214,-1 2 0,-2 3 739,-4-1 0,-1 2-97,-2 2 0,0 2 791,3 0-1238,0 5 1,4-6 0,0 4 0,2-2-1,5-1 1,4-2-159,4-1 0,3 0 0,4-3 1,5-3-1,7-2 0,4-2 1,5-2-172,2-3 1,2-7 0,2-2 0,2-3 0,1-2 0,0 0-112,2-2 1,-4-4-1,-1 2 1,-3-1 0,-2-2-1,-3-3 353,0-2 1,-1-2 11,-4 0 1,0-4-59,-2 4 1,0 1 20,-3 8 0,-4 6 18,-3 7 1,-4 5 57,1 0 1,-2 7 33,-1 4 0,-4 5 47,-2 9 0,-3 6 0,-4 4 0,-2 5 571,-3 4-1135,-1 0 0,5-3 1,2-1-1,1-1 0,3-2-1405,2-1 1,2-2 939,4-2 1,8 2-1,2-4 1</inkml:trace>
  <inkml:trace contextRef="#ctx0" brushRef="#br0" timeOffset="240">17719 12430 7982,'3'-14'0,"0"1"0,3 6 2203,-3 1-1240,0 4 0,-2-3 107,2 5 0,-2 6-487,2 3 0,-2 1 107,-1 6 1,0-2-596,0 2 1,0 1 0,2-2 0,0-1 0,2-1 0,1-4 0,2-3 0,1-3 50,2-2 0,2-1 0,2-1 0,-1-3 0,2-4 0,-2-4 1,1-3-1,0 0-422,-1 0 1,1-3 0,-3 4 0,2-2 0,-2 2 0,0 1-3002,2 1 2838,-3 2 1,8 0-1,-4 1 1</inkml:trace>
  <inkml:trace contextRef="#ctx0" brushRef="#br0" timeOffset="241">18044 12486 7982,'-1'11'1638,"-2"-2"0,-3-4 1638,-2-3-2457,3-1 0,5-1 0,5 0 0</inkml:trace>
  <inkml:trace contextRef="#ctx0" brushRef="#br0" timeOffset="242">5009 14004 13666,'-1'-6'268,"-2"4"0,-3 3 0,-2 2 0,-2 1 0,0 0 0,-1 1-187,-2 0 0,0 3 0,0-2 0,-2 2 0,-3-1 1,0-1-1,-1 0 0,1 1 0,2-1 420,0 1 1,8-3-1,1-1 1,6-2-79,8-1 0,5-4 0,8-2 0,3-2 1,4-2-1,3 1-400,0 0 0,1-1 1,-1 1-1,-2 0 0,0 0 1,-4 0-571,0 3 1,-6-1 0,-6 4 0,-1 1 0,-3 2 0,-2 3 116,-3 3 0,-6 2 0,-2 2 0</inkml:trace>
  <inkml:trace contextRef="#ctx0" brushRef="#br0" timeOffset="243">5866 13678 7986,'0'-10'820,"0"1"1,0 0-55,0-1-83,0 1 1,-1 6 0,-1 5-98,-1 6 0,-4 9-393,4 2 1,-4 0-1,2 6 1,-1 0 177,-1-1 1,1 5-147,-3-5 1,0 4 13,-1-6 0,1 0-573,0-4 1,3-2 5,-1-1 0,4-6-1278,-3 0 1275,4-6 1,-2-1 277,4-8 0,4-4-41,2-9 0,7-4 251,2-2 0,3-6-77,0-3 0,4-2 1,1-1-1,1 0-13,1-1 1,-1 2 155,1 2 0,0-1-127,3 4 1,0 1 208,0 5 1,-1 3-1,-2 7 1,-1 3 86,-1 5 0,2 3-328,-3 4 1,-4 8 131,-2 5 0,-6 4 35,-1 5 1,0 2 112,-6 4 21,0 0-282,-11 0 0,-1-1-127,-9 1 0,-3 0-385,-7 0 1,-1 3-440,-2 0 1,2-1 485,-2-5 1,0 1 0,3-4 0,4-3-712,4-2 1,5-4 0,5-4 1092,6-3 0,18-2 0,0-6 0,-3-4 0,-3-5 0</inkml:trace>
  <inkml:trace contextRef="#ctx0" brushRef="#br0" timeOffset="244">6406 13696 7986,'9'0'757,"-1"1"1,0 2-290,-2 4 0,-4 1 0,1 1 0,-3 2 0,-3 1 0,-4 3 0,-4 3-131,-1 1 0,-4-1 1,4 1-1,1 0 1,0-1-1,3 0 1,2-3-1,3-2-3614,2-3 2737,1-1 0,8-3 0,2-2 1</inkml:trace>
  <inkml:trace contextRef="#ctx0" brushRef="#br0" timeOffset="245">6629 13603 8860,'-4'-3'-1640,"4"0"1089,4 0 551,6 7 0,3-3 0,2 3 0</inkml:trace>
  <inkml:trace contextRef="#ctx0" brushRef="#br0" timeOffset="246">6825 13668 7986,'-14'19'270,"-1"0"0,-6-1 1,-1 1-1,2-1 0,0 1 1,2 0 275,-1-1 0,4-2 0,4-2 0,4 0 0,4-2 0,3 0-182,3-3 0,3 2 0,5-6 0,3 2 0,0-2 0,2-1 0,-2-1 0,-1 0 0,-3 0-554,-1-1 1,-3 3 0,-3 2 0,-3 1 0,-3 2 189,-4 3 0,-9 1 0,-4 5 0</inkml:trace>
  <inkml:trace contextRef="#ctx0" brushRef="#br0" timeOffset="247">7095 13752 6851,'0'-6'806,"0"0"-111,0 0 1,0-1-413,0 1 0,-1 4 0,-2-1 0,-2 3 0,-2 2 0,1 2 0,-1 1 0,-1 3 126,-2 0 1,4 1-1,1 0 1,1 1-1,2 0 1,1 1 0,1 2-1,1-2 137,2 0 0,-1-2 0,4 0 0,0 1 0,1-1 0,-2 0-234,-1 0 1,0 1 0,-2-1-1,1 0 1,-2 2 0,-3 0-969,-4 2 1,-3 0-1,-4-2 1,-2 2 0,-3-1 504,-1 2 0,1-4 0,-1 3 1</inkml:trace>
  <inkml:trace contextRef="#ctx0" brushRef="#br0" timeOffset="248">7467 13789 8069,'4'-13'127,"-3"3"0,4-4 0,-2 2 0,0-1 528,-1 2 0,-1 4 1,-2 2-1,-2 0 0,-3 4 1173,-3 3-1679,-4 4 1,-1 7 0,-3 4-1,0 2 1,0 3 0,1 0-1,1-1 78,0 1 0,5 0 0,-1-5 1,5 0-1,2-3 0,2 1 0,2-2-774,3 1 1,6-5 0,7-4 0,3-1 0,2-1 0,4-2-1,2-1 1,2-6 0,1-2 0,1-3 0,-2-2 0,-2 1 30,-2 0 0,-8-4 0,1 3 0,-4-1 0,-3 0 0,-4 0 531,-4 1 1,-2-3-1,-1 4 1,0 0 0,0 2-1,-1 2 1,-1 1 639,-1 0 0,-4 5 1,0-1-1,0 3 0,0 4-187,1 6 0,1 0 0,-3 5 0,3 2 0,0 1 0,1 0 0,-1 1-394,0-1 0,2 0 1,0-1-1,2-3 1,1 0-1,1-3-593,2-1 0,3-1 0,4-3 0,1-3 0,3-3 1,0-3 216,3-3 0,-1-4 1,1-1-1,-2-3 1,1 0-1,0-4 215,-1-2 1,-7 0 0,2-3-1,-3 2 1,-1-1 0,-1 1 770,-1 1 1,-1 6 0,-1 3 0,0 2-260,1 3 0,-1 8 0,-4 1 0,-1 6 0,-1 3 0,1 3 0,-1 3-690,-1 1 1,3-4 0,-1 1-1,2-1 1,2 0-205,2-3 1,3-2 0,7-1 0,2-3 0,3-3 0,0-2 0,2-2-79,2-2 1,-3-1 0,3-4 0,-2-1 0,-3-1 0,0 0 555,-2-1 0,-2-1 1,1-2-1,0 0 1,-3-3-1,0 0 1,-2-1 408,0 3 1,-4-2 0,-2 5 0,-2 0 0,-2 3-1,-2 2 237,-3 1 0,-3 3 1,-3 0-1,0 3 0,1 3-109,0 4 0,5 4 0,1 1 0,1 1 0,2 0 0,2 2 0,3-1 0,-1 4 0,3-4 0,0 2 0,-1-1 0,0 2-390,-1 1 0,-2-3 1,-1 1-1,0-1 0,0 1 1,-1-2-813,-3 0 1,-1 1-1,-4-3 1,0 0 0,-1-2 69,1 0 1,-4-1 0,-2 0-1</inkml:trace>
  <inkml:trace contextRef="#ctx0" brushRef="#br0" timeOffset="249">8249 13743 8014,'0'-9'474,"0"-1"0,0 1 72,0 0 0,-1 3 0,-2 3 0,-2 3 0,-1 3 0,1 4-280,1 1 0,-1 2 0,3 2 0,-1 0 0,1 0 0,2 1 0,2-1 0,1 0-5,-1-2 0,3 2 1,-1 1-1,0-2 0,0 0 1,-2-2-146,-1 0 1,-1 0 0,0 1 0,0 0-1,-1 2 1,-2 0-773,-3-1 1,-3 0-1,0-2 1,0 0 0,0 1 614,-1-1 1,1 0 0,0 1 0</inkml:trace>
  <inkml:trace contextRef="#ctx0" brushRef="#br0" timeOffset="250">8324 13789 8714,'6'0'2914,"-1"1"-2505,-1 3 1,3 2-1,-4 5 1,-2 2-1,-2-2 1,-2-1 0,0 1-1,-1 0-599,1 1 1,0 1 0,3-4 0,0 0 189,0 1 0,4-1 0,2 0 0</inkml:trace>
  <inkml:trace contextRef="#ctx0" brushRef="#br0" timeOffset="251">8464 13603 8484,'0'-9'1461,"0"4"-1688,4 5-402,1 1 1,4 8 0,0-1 628,1 4 0,3 0 0,2-3 0</inkml:trace>
  <inkml:trace contextRef="#ctx0" brushRef="#br0" timeOffset="252">8566 13761 9356,'-9'10'0,"-1"-1"0,1 0 0,1 1 0,1-1 468,0 0 0,4 1 0,-2 0 0,1 1 0,3 1 0,3-4 0,4-4-59,2-3 1,5-1-1,0 0 1,2-1-1,0-2 1,1-4 0,-2-4-1,1-1 137,-1 1 0,-2-1 0,0 1 0,-2-2 0,-1 2 0,-3 0-571,-3-2 0,-2 3 0,-1-2 0,0 1 0,0 2-3252,0 0 2457,-4-1 1,7 1 0,-2 0 0</inkml:trace>
  <inkml:trace contextRef="#ctx0" brushRef="#br0" timeOffset="253">8771 13668 7941,'0'6'835,"1"-1"1,2-2-1,3 3-367,2 2 0,-2 2 0,-3-1 0,-2 0 0,-1 1 0,0 0 0,0 1 624,0 2 0,1-1 0,1-3 1041,1 1-2457,0-1 1,1-1-136,2-2 0,3-1 269,0-5 1,0-5-580,1-1 0,2-2 383,0-1 1,2-4 439,-2 1 0,0-5 37,3 2 0,-2-3 174,2 0 0,-2-1 1,1 1-1,1 3 0,-2 3 1,0 4-1,-1 3 1,-2 1 3010,-1 2-2069,1 1 1,-2 5-1873,-2 2 1,-1 2 204,-1 2 483,-3-1-1662,3 4 1,-4 1-1,0 1 1,0 2 967,0-5 1,0 5 0,0-3 0</inkml:trace>
  <inkml:trace contextRef="#ctx0" brushRef="#br0" timeOffset="254">5149 15149 8128,'-14'0'-1496,"4"-1"2874,-2-2 0,0 1-532,0-5 0,5 2-354,-3-1 1,3-2-1,-2 3 1,-1-2 0,1 1 326,0-1 0,4 2 0,2 1 0,4 1-521,5 5 0,1 4 0,10 0 0,2 2 0,5 0 0,4 0 0,4-3 0,4-1-1937,4-2 1,7-2 982,0-3 1,-21 1-1,0-1 1,26-6 0</inkml:trace>
  <inkml:trace contextRef="#ctx0" brushRef="#br0" timeOffset="255">6210 14562 8052,'-6'0'2370,"1"1"-2043,1 2 1,1 8 0,2 7-1,-3 7 1,-6 5 0,-4 5-1,-5 4 1,-2 2 0,-1 0-1,0 0-488,2-5 1,1-2 0,5-4 0,2 1 0,0-1 0,5-2 160,2-3 0,2-2 0,3-5 0</inkml:trace>
  <inkml:trace contextRef="#ctx0" brushRef="#br0" timeOffset="256">6182 14609 8052,'0'-13'388,"0"1"0,0 1 1,0 0 157,0 2 0,5 3 0,2 0 0,3 1 0,4 1 0,0 0-78,3 2 0,4-2 0,5 1 0,3 0 0,3 0 0,0-1 0,0 2-1149,-2 1 0,1 1 1,-2 0 680,-2 0 0,-5 9 0,1 1 0</inkml:trace>
  <inkml:trace contextRef="#ctx0" brushRef="#br0" timeOffset="257">6257 14823 9517,'-8'1'195,"1"2"0,4-2 1,6 3 66,4 0 0,5-3 0,4 2 0,1-2 0,3-2 0,2-1 0,2-1 0,3 1-262,1 1 0,0-3 0,0-1 0</inkml:trace>
  <inkml:trace contextRef="#ctx0" brushRef="#br0" timeOffset="258">6629 14869 8095,'-4'10'357,"-2"-2"1,-2 0 0,-1 1 0,2 1 110,1 0 0,0 1 0,-3-1 0,2 0 0,2 2 0,1-2 0,2 1-306,1 0 1,8-5 0,3-3 0,3-2 0,1-2 0,1-2 0,1-3-396,2-3 1,0 0 0,-2-1 0,-1-2 0,-2 0 0,-3 1 0,-1 0 498,-3 2 0,-4 3 0,2 1 1,-1-1 279,0 1 0,-1 4 0,-4 1 0,-2 5 0,0 4 0,0 0-500,2 0 1,1 1 0,1-1 0,2 0-1,3 1 1,5-1-47,4 0 0,1-4 0,4-1 0</inkml:trace>
  <inkml:trace contextRef="#ctx0" brushRef="#br0" timeOffset="259">7216 14441 8151,'6'-12'601,"0"-1"1,-3 5-1,3 7 2484,-2 6-2642,-1 6 1,-3 9 0,-1 4 0,-2 6 0,-5 4 0,-3 5 0,-4 2-205,-3 0 0,-1 0 0,2-5 0,0-2 0,3-3 0,0-2-779,3-1 1,4-1 0,1-2 0,2-5 0,2-2 0,1-4-2738,1 0 2457,4-6 1,2 0 0,3-3 0</inkml:trace>
  <inkml:trace contextRef="#ctx0" brushRef="#br0" timeOffset="260">7113 14851 8151,'0'-18'19,"0"3"1,-1 2 750,-2 3 1,2 4 0,-1 1-444,4 0 1,8 2 0,5 2-1,3-1 1,0-2 0,2-1-1,2-1 1,3-1 0,1 1-1,2 0-682,0 1 1,-3-3 0,-1 1-1,-2 0 1,-4 0 0,-2 2-1,-3 1 248,-1 2 0,-6 2 0,-3 4 0,-3 5 0,-3 5 0,-4 5 315,-5 3 0,1-1 0,-4 2 0,2 1 0,1-1 0,-1 0 0,1-3 0,1 0-235,4-1 1,3-5 0,4-1-1,2-4 1,3-3 0,6-3-215,2-2 0,3-5 0,3-3 1,2-4-1,1-2 0,-2-1 1,0-3 385,-1-1 0,-5 0 1,-2-1-1,-1 0 1,-2 2-1,-1 1 947,-1 4 0,0 2 0,-4 0-622,-1 1 1,2 5 0,-1 4 0,-1 5 0,0 4 0,1 3-1018,4 0 1,1 1 0,2-5 0,3-1 0,3-1 0,4 0 516,2 0 0,4 2 1,-3-3-1</inkml:trace>
  <inkml:trace contextRef="#ctx0" brushRef="#br0" timeOffset="261">7877 14814 8150,'0'-5'853,"0"5"0,-1 6 1,-1 2-445,-1 1 1,-3 5-1,1 2 1,0 4-1,-2 2 1,-1-1 0,-2 1-1,1-1 246,0-4 0,4 1 1,2-6-1,1 0 0,4-3-246,1-3 1,-1-3-1,4-6 1,1-4-1,1-3 1,3-4 0,1 0-1,3-3-956,-1 0 1,7-5 0,-3-1 0,3 0 0,1 1 0,1 1 193,0 1 0,2-3 0,3 0 0</inkml:trace>
  <inkml:trace contextRef="#ctx0" brushRef="#br0" timeOffset="262">8249 14897 8024,'-5'4'0,"3"-4"0,5-5 409,7-3 1,2-1-1,5-2 1,-2 0-1,2-1 1,0-1 0,2 0-1,-1-2 59,1 1 0,-3-3 0,-2 5 0,0-1 0,-3 1 0,-2 0 0,-3 0-455,-2 2 1,-6 2 0,-3 1 0,-6 6 0,-5 5 4,-3 6 1,-6 5-1,1 1 1,-1 2-1,2 4 1,0 2 403,2 0 0,2 3 0,4-4 0,3 1 0,2-1 1,4-2-499,3-3 1,4 2 0,5-8 0,7 0 0,4-3 0,6-2-1564,5 0 1,1-4 1058,5 3 0,0 0 0,3 3 1</inkml:trace>
  <inkml:trace contextRef="#ctx0" brushRef="#br0" timeOffset="263">9264 14795 8961,'5'-4'638,"3"2"1,-4-4 0,1-2 0,2 0-298,2-1 0,0-1 0,0 1 0,0 0 0,1-1 0,-2 1 0,-2 0 0,-2 1-206,1 1 0,-5 0 1,-1 4-1,-7 1 0,-5 3 1,-4 5-46,-2 7 0,-5 4 1,1 5-1,0 2 1,0 1-1,1-2 1,1 1 3,3 0 0,7-7 1,2 1-1,5-3 1,5-5-85,5-3 0,5-3 0,11-6 1,3-3-1,3-5 0,3-5 48,3-4 1,-2 0-1,-1-3 1,-2 2 0,-3-1-1,-3 0 188,-5 4 0,-5 0 1,-2 7-1,-3 1-313,-1 1 0,-6 8 1,-1 3-1,-6 5 0,-2 5 1,-1 2-1,1 3-480,1 1 1,0-1 0,4 0 0,2-2 0,4-1 0,6-2-2731,6-1 2457,2-6 1,6 2 0,1-3 0</inkml:trace>
  <inkml:trace contextRef="#ctx0" brushRef="#br0" timeOffset="264">9637 14851 8019,'14'-10'-7,"-1"0"0,-7-1 0,-2-3 0,-1 1 826,0-1 0,0-1 0,-3 2 0,-1 3-455,-2 3 0,-1 8 0,-3 8 0,1 7 0,-2 4 0,-1 6 0,-3 5 0,-4 5 0,-2 2 45,0 1 1,-2-2-1,0 6 1,-2-1-1,1 0 1,1-1 0,3-2-1,0-1-671,2-4 1,3-3-1,0-8 1,2-4-100,0-5 1,5-10 0,3-8-1,5-11 1,7-9 0,4-6-1,4-4 299,0-2 1,5-10 0,-10 22 0,0-1 0,1-2 0,1 0 0,0-1 0,1-1 0,-1 1 0,1-1 0,-1 1 0,1 1 414,-1 3 1,1 0 0,15-19 0,-3 10 0,0 6 0,-1 9 0,-2 6 0,-5 6 192,-3 2 0,-1 5 0,-4 6 0,-4 5 0,-4 3 0,-4 4 0,-3 2 0,-6 0 0,-8 3 0,-4 0 0,-3 0 0,-3 0-914,-1 0 1,0 0-1,1-3 1,2 0-1,4 0 368,5-1 0,-2-2 0,4 1 0</inkml:trace>
  <inkml:trace contextRef="#ctx0" brushRef="#br0" timeOffset="265">10065 14786 8767,'0'-10'1979,"-1"5"-1026,-2 2 1,2 6-629,-2 3 1,-2 11-1,-2 5 1,-2 6 0,-3 4-1,-3 3 1,-1 1 0,-2 2-114,-2 2 1,0-4-1,1-5 1,1-2-1,2-2 1,1-2-1,2-5 1,3-3-737,2-5 1,5-7-1,6-6 1,5-8 287,3-9 1,7-7-1,5-9 1,3-1 76,3-3 1,-1-6 122,-14 20 0,0 1 1,-1-1-1,-1 0 101,2-2 0,0 0 0,0-1 0,0 1 0,-2-2 0,1 1 0,-1 1 0,1 0 339,12-20 0,1 5 0,-4 9 0,-1 6 1,-3 7-1,-2 7 0,-4 7 142,-2 4 0,-1 6 0,-3 6 0,-3 6 0,-4 7 0,-5 4-334,-7 3 1,-4-1 0,-5 3 0,-2-1-1,1-2 1,1-1-1198,2-1 0,4-3 0,2-1-654,5-1 1,6-5 1638,0-2 0,2-3 0,1 2 0,0-3 0,0 3 0,0 1 0</inkml:trace>
  <inkml:trace contextRef="#ctx0" brushRef="#br0" timeOffset="266">10391 14711 8013,'0'10'0,"0"3"0,-1 1 1638,-2 5 0,-2 0-819,-5-1 0,0 2 0,-1 1 0,-2 0 509,2 0 1,5-4-1364,2-2 0,0-4 30,1 2 0,1-7 242,5-3 0,3-2 0,6-3 0,0-4-335,0-6 1,1-5 0,1-2 0,0 0-1,3-2 1,0-2 0,2 0-1516,-1 1 0,2-1 1428,2 1 0,-2 4-1454,5-1 1,-1 1 122,1 6 0,1 4 961,-4 5 1,1 2 382,-4 1 1,1 1 0,-8 2 326,-1 3 0,-1 3 1,-4 3-1,-3 1 1,-2 2-1,-2 1 211,-2 2 1,-2 0 0,-6 1 0,-1 0-1,-3-1 1,0 1 288,-1-1 0,2 0 1,-1-2-1,5-5 0,4-3 0,2-2 0,2-4 1,6 0-1,5-8 0,7-6 967,4-5 1,1-1-1577,4-1 0,-4-3 182,0 1 0,-2-1 28,-4 3 1,-4 1-475,-5-1 1,-4 4 110,1-1 0,-6 5-949,-3-2 0,-2 7-203,-2 3 1,0 3-381,-2 3 1,1 2 1481,-1 5 1,1 3-1,2 1 1</inkml:trace>
  <inkml:trace contextRef="#ctx0" brushRef="#br0" timeOffset="267">11033 14832 7368,'10'-9'-474,"-1"1"1,-1 0-1,-1 3 465,0 1 0,-4-2 1,2 2 392,-1-1 0,2 1 1,-3-2 543,-1-1 0,0-1 1,-4-1 39,-1 3 1,1-1-603,-4 4 1,0 0 0,-3 3-141,-1 0 0,4 0 0,1 1 752,1 2-704,1-2 1,3 2-1,1-5-302,2-1 0,-2-1 1,3 2-181,0-1 0,-3-2 54,2 2 160,-2 2-185,-1-3 0,1 1 7,2 0 0,-2-1 79,3 1-424,-3 2-1122,-1-3 1,0 11 1486,0 2 0,0 2 1,0-1-1</inkml:trace>
  <inkml:trace contextRef="#ctx0" brushRef="#br0" timeOffset="268">11108 14814 8065,'0'-10'59,"0"1"0,0 0 1,0-1-1,0 1 312,0 0 0,0-1 0,0 1 0,-1 1 0,-1 1 0,-2 1 0,-2 2 0,-1 2-243,-1 1 0,-1 2 0,-1 2 0,0 5 1,-1 3-1,-3 4 0,0 3-133,-3 1 1,3 0 0,-1 2 0,2 1 0,2-2 0,3-1-78,2-3 1,4 0-1,0-5 1,5-2-1,6-5-56,6-3 1,2-2 0,2-2 0,-1-4 0,1-4 0,1-2 0,-1-1 235,0 1 0,1-4 1,-8 3-1,-1-1 0,-1 3 497,-4 2 1,0 1 0,-6 5 0,-3 6-293,-1 6 0,-4 8 0,1 0 1,-1 0-1,0 1 0,2-2-850,3 2 1,2-3 0,1 1 0,2-3 0,4-4 0,5-3-1093,3-4 1,3-1 1038,-1 0 0,1-5 1,2 0-1</inkml:trace>
  <inkml:trace contextRef="#ctx0" brushRef="#br0" timeOffset="269">11452 14814 7999,'4'-13'0,"3"0"0,1-1 0,2 0 409,3-1 1,-3 0-1,2-4 1,-1 2-1,-3 0 1,-1 3 0,-1 0-1,-2 3 1335,-2 0-1646,-1 2 0,-2 4 1,-2 2-1,-5 3 0,-2 3 1,-2 4 131,0 4 1,-2 8-1,-1 5 1,0 1 0,0 0-1,1 0 26,-1 2 0,5 0 0,0-2 1,3-3-486,3-3 1,2-4-1097,5-3 0,4-2 721,5-4 1,3-2-991,7-4 0,2-1 1594,4-2 0,0-6 0,0-6 0</inkml:trace>
  <inkml:trace contextRef="#ctx0" brushRef="#br0" timeOffset="270">11955 14246 9836,'5'-10'796,"4"5"1,-4 4 0,0 7-433,-2 10 0,-2 7 0,-3 8 0,-3 3 0,-6 3 0,-1 2 0,-3 3 0,-2-1 0,-3 0 104,1-1 0,0-3 0,3-2 0,0-2 0,0-1 0,2-2 0,2-2-977,1-3 0,2-6 0,1-7-342,1-2 695,3-4 0,5-4-130,2-8 1,3-5 536,3-7 1,4-4 86,3 0 1,-2 0 0,1 3 0,-2-1 521,-1 1 0,1 0 659,0 6-1251,-1 5 1,-3 1 0,1 4 0,-1 2 0,-1 3-550,-2 4 0,-1 6 1,-4 3-1,1 0 1,2 0-1,1-1 281,2 1 0,1 0 0,2 4 0</inkml:trace>
  <inkml:trace contextRef="#ctx0" brushRef="#br0" timeOffset="271">12663 14283 8033,'14'-36'0,"0"1"0,-2 5 409,1 5 1,-1 0-1,-3 6 1,1 6-1,-2 5 1,-2 11 0,-4 9-1,-4 13 0,-4 10 1,-8 12-1,6-20 1,-2 0-1,-2 2 1,-1 0 0,-2 1-1,0-1 410,-2 1 0,0 0 0,-3-1 0,0 0-341,1 2 1,-2 0-1,-1-2 1,0 0-364,0 1 0,0-1 0,1 1 0,1-1-584,-1-1 1,1 0 0,3 1 0,1-1 0,2-4 0,0 1 0,-7 20 468,4-4 0,6-2 0,4-2 0,-1-2 0,4-4 0,2-4 0</inkml:trace>
  <inkml:trace contextRef="#ctx0" brushRef="#br0" timeOffset="272">13072 14395 8015,'-9'-4'102,"0"1"0,0 2 2134,-1 3-1873,5 8 1,-6 5-1,0 7 1,-2 5 0,-4 4-1,0 4 1,-2 0-131,0 1 1,4-3-1,0-2 1,2-4-1,3-2 1,2-3-1,5-3 1,2-4-531,1-2 0,5-7 0,4-3 0,3-2 0,4-2 0,2-3 0,4-5 0,1-3-48,0-2 1,-2-2-1,-2-3 1,-2 0 0,-1-2-1,-4 0 403,-1 4 1,-3-1 0,-1 6 0,-1 1 473,2 4 0,-3 3 1,1 5-1,0 2 1,1 2 13,-1 1 0,3 1 0,4-4 0,3-1 0,3-1 0,1-2-402,1-2 1,-1-3-1,-2-6 1,1-1-1,-2-1 1,-1 0-1,-4-1-729,-1-1 1,-2-1 0,-1 2 0,0 2 0,-2 3-509,1 1 1,1 4 0,2 1 272,-1 3 1,0 1 0,1 0 0</inkml:trace>
  <inkml:trace contextRef="#ctx0" brushRef="#br0" timeOffset="273">13575 14571 8015,'-1'6'684,"-2"-3"0,-4-2-216,-5-1 0,1 4 0,-3 2 0,0 2 0,3 2 0,-1-1 0,2 1 187,1 3 0,1-3 1,8 3-1,3-4 0,3-3-557,6-3 1,6-2-42,3-1 1,3-4 130,4-2 0,-1-6-125,-2 0 1,2-4-316,-2 0 1,-6-2 189,0 0 1,-7-1-126,1 1 0,-7 2 1,-3 2-1,-3-1 0,-3 2 1,-3-1-1,-2 4 0,-2 2 1,1 2-1,0 2 0,-1 2 187,1 1 0,0 1 0,-1 0 0</inkml:trace>
  <inkml:trace contextRef="#ctx0" brushRef="#br0" timeOffset="274">13938 14450 8015,'0'10'268,"0"0"0,-1 1 0,-1 3 0,-2-1 1,-1 2 277,-2-1 0,-2 2 0,0 2 0,0 1 0,-1 0 0,1-1 2730,0 1-2104,4-5-1220,-4 4 1,7-8-1,-3 3-437,1-3 402,1-1 768,3-3-329,4-2 1,-2-8 55,4-3 1,1-5-423,2-4 1,0-2-1,2-3 1,1-2-318,3 0 1,4-6 483,3-5 1,2 0-627,4 0 1,-1 1 0,2-2 0,2 1 0,4-1 0,0-2 0,0 0-244,-1 0 0,-4 0 0,2-1 0</inkml:trace>
  <inkml:trace contextRef="#ctx0" brushRef="#br0" timeOffset="275">14423 14022 7823,'9'-4'272,"0"-1"1,0-4-1,0-1 1,-2 2 136,-1 2 1,-4 1-1,1 4 1,-2 2-1,-1 7 1,0 7 0,-1 8-1,-3 3 59,-5 3 0,-4 8 0,-3 0 0,0 3 0,0 1 0,-1 2 0,0 0 187,-2 0 0,3-3 1,-6 1-1,2-1 0,2 0-650,-1-4 1,0 0-662,1-5 1,3-3-1,3-5 1,1-2 0,2-5-165,0-1 1,5-8 0,4-7 0,6-6 133,5-6 0,4-6 682,3-7 0,5-3-120,2-3 1,6-2-1,3-5 1,-16 18-1,0 0 110,1 0 0,0 0 0,-1 0 0,0 1 0,17-17 0,-2 4-44,-1 3 0,-1 1-34,-3 10 897,-4-3 395,-5 15 1,-3-6-630,-4 9 1,-2 0-392,-4 3 0,-4 1-417,1 2 1,-2 3 203,-1 3 1,-4 3 26,-2 1 0,-7 3 128,-2 0 0,-3 5 0,0 1 1,-1 1-1,0 0 0,2-3 204,1 0 0,0 2 0,3 0 0,3-2 1,2-1-1,3-3 1110,0 0-1215,2-5-44,3 7 1,0-7-1552,0 5 1,1-5 348,3 2 843,1 1 77,4-4 105,0 4 0,1-1 0,-1 2 0</inkml:trace>
  <inkml:trace contextRef="#ctx0" brushRef="#br0" timeOffset="276">5344 16089 8058,'-18'0'806,"-1"0"0,5 0 0,2 1 1,7 2-848,8 3 0,3 3 0,10-1 0,3-1 0,3-2 0,8 0 0,6-3-1598,5-1 1,4-6 1631,5-5 0,-22 4 1,0-1-1,2-3 1,1 1-1</inkml:trace>
  <inkml:trace contextRef="#ctx0" brushRef="#br0" timeOffset="277">6285 15819 8023,'10'-13'330,"1"-3"1,-1 0 0,-1-2 0,2 0 78,0-1 1,1-2-1,-2 2 1,-2 1-1,-2 0 1,-3 3 0,-2 2-1,-1 3-10,0 1 1,-1 4 0,-3 1 0,-5 3 0,-5 2 0,-2 4 0,-2 4-432,-1 5 1,-3 9-1,0 5 1,-3 6-1,-1 4 1,2 4-49,2 0 0,0 5 0,2 1 0,5-2 0,3-5 1,4-3-1,3-4-302,3-3 1,6-6 0,7-5 0,7-4 0,9-7 0,6-6 47,3-5 0,5-4 1,0-7-1,1-3 1,3-4-1,-1-2 311,0-2 0,-7 3 0,-6-1 1,-3 3-1,-4 1 0,-5 3 206,-6 2 1,-4 0 0,-4 1 0,-5 4 220,-5 4 0,-7 5 0,-4 5 1,-1 6-1,-2 3 0,1 3-211,-1 1 1,0 5 0,2-2 0,1-3-1,5-1 1,3-3-331,1-2 0,6-2 0,1-4 0,6-5-170,6-4 294,-2-4 0,8-7 0,-3-3 0,3-1 0,-1-3-155,-1-2 0,1 3 0,-5-2 0,-1 4 1,0 1-1,-3 0 0,-1 1-334,-1-1 1,1 5-1,2-1 1,0 2 0,1 4-1,-1 3 286,0 2 1,1 1-1,-1 0 1,0 1 0,0 2-1,1 3 416,-1 3 1,-3 0-1,-1 0 1,1 2-1,-2 1 1,0 4-1,-3 1 169,-3 2 0,-1-1 0,-6 1 0,-1-1 1,0-2-1,-1-1-165,2-2 0,1-1 0,1-3-385,0-3 0,9-3 0,3-6 0,4-3 1,4-4-1,2-1 119,1-1 0,1-5 0,0 3 1,-2-2-1,2 2 0,-1 0 387,0 3 1,0 1 0,-3 3 0,-2 2 0,-1 1-140,0 2 0,-2 5 1,-2 3-1,-3 2 0,-2 2 1,-1-1-3464,0 0 3146,4 5 0,2-4 1,3 4-1</inkml:trace>
  <inkml:trace contextRef="#ctx0" brushRef="#br0" timeOffset="278">7365 15912 7964,'5'-14'308,"0"0"0,-3 5 0,1 0 0,-1-1 1,0 1 237,-2 0 0,-6 4 0,-2 1 0,-3 3 0,-2 2 0,1 3-456,-1 2 1,-3 6 0,1 3-1,0 1 1,-1 2 0,1 3 0,0 0 16,3 2 0,2-1-271,0-4 1,5 1 0,2-1-1,2-3 1,2-3 0,3-2-657,5-4 1,6-2 0,7-4 0,2 0 642,3 0 0,5-8 1,2-2-1</inkml:trace>
  <inkml:trace contextRef="#ctx0" brushRef="#br0" timeOffset="279">7505 15922 7964,'-5'9'411,"1"-3"1,-3 0-1,2 2 135,1 0 0,1 1 0,4-1 0,2-1 0,3-4 0,2-3-139,2-3 0,3-4 0,3-5 1,2-5-1,4-3 0,2-5 1,0-3-1,2-3-314,3-3 0,-4 2 1,2 1-1,-3 2 0,-3 1 1,-2 0-1,-1 0-331,-3 0 0,-1-3 1,-4 0-1,1 0 1,2 1-1,-3 2-81,-3 4 0,1 8 0,-5 3 0,-1 5 480,-1 5 1,-6 9 0,-4 14-1,-3 7 1,-2 6 0,-4 3 66,-3 1 0,2 5 0,-4 1 0,1 2 0,1 2 1,4-2-658,3-5 0,5-2 0,3-9 0,3-3 0,3-3 0,4-6 0,5-4-118,6-6 1,2-3 0,2-5 0,0-2 0,-1-3 0,0-4 77,-3-2 1,2-1 0,-5-4 0,0 2 0,-3-2 0,-2-1 0,-2 0 1024,-1-1 0,3 5 1,-4 1-1,-1 3-10,-1 1 0,-5 5 0,-1 7 0,-2 6 0,1 4 0,0 4 0,1 0 0,-2 3 0,2 1 0,1-1 0,0-1 0,2-3-514,1-3 1,2-1-1,2-2 1,3-2 0,3-2-1,0-3-586,0-2 0,2-2 0,0-2 0,1-3 0,0-2 147,-2-2 1,-4 4 0,0 0 1042,-2-1-583,3 3 0,-6 1 0,3 5 1,-1 2-1,0 1-1567,-1 2 1514,4-3 0,-1 5 0,4-4 0</inkml:trace>
  <inkml:trace contextRef="#ctx0" brushRef="#br0" timeOffset="280">8315 15707 7884,'-5'-8'383,"-1"2"1,-2 3 0,-1 2-19,-1 1 1,-3 0 0,-2 2 0,1 3 0,0 4-1,2 3 1,0 0 0,0 1 75,2-2 0,5 2 1,2 1-1,2-1 0,2 2 1,2-2-1,3 2-153,2-1 1,2-2 0,-2 0 0,-1-2 0,-1 1-1,0 0 1,0 1-571,-3 0 0,-3 1 0,-4 1 0,-6 0 1,-4 2-1,-4-1 0,0 0-374,-1-2 1,1 0-1,3-5 1,2-1 0,4-3-40,3-3 1,6-3 0,5-7 0</inkml:trace>
  <inkml:trace contextRef="#ctx0" brushRef="#br0" timeOffset="281">8398 15838 7884,'15'-5'1089,"-2"0"-725,-3 5 0,-6 6 0,-4 2 0,-5 4 0,-4 2 0,-1 0 0,-1 1 0,-2 0 0,2 0-95,0-3 0,3-2 1,2 0-1,4-2 1,4-2-270,4-3 0,7-10 0,1-3 0</inkml:trace>
  <inkml:trace contextRef="#ctx0" brushRef="#br0" timeOffset="282">8585 15679 7884,'0'-18'794,"0"6"0,0 3-661,0 1 1,-3 8 0,-2 3 0,1 4 0,0 3 0,2 0 0,1 1 0,1 2 0,0-2 0,2-1-1,3 0 1,5-1-1773,0 0 1,0 1 1441,0-1 1,3 0 0,1 1 0</inkml:trace>
  <inkml:trace contextRef="#ctx0" brushRef="#br0" timeOffset="283">8659 15828 7884,'-4'19'151,"-1"0"0,-6-1 0,0 1 1,-2 0-1,-1-1 0,1 0 1,1-3 667,2-2 0,2-3 0,4-3 0,7-4-455,8-6 0,6-8 0,2-6 0,2-2 0,2-3 0,-1 0 0,0 2 0,-4 0 0,-4 2-194,0 1 1,-8 0-1,0 1 1,-4 1-1,-2 2-580,0 1 0,-1 3 1,-2 3-1,-3 3 1,-2 3-1,-1 3 0,2 3 1,2 2-1230,1 2 1,1-1 1055,3 0 1,4 1 0,1-1 0</inkml:trace>
  <inkml:trace contextRef="#ctx0" brushRef="#br0" timeOffset="284">8873 15735 7884,'6'0'3276,"1"0"-2788,-5 4 0,2 0 0,-4 4 0,0 3 0,-1 2 1,-2 1-181,-3 1 0,-3 0 0,1 3 0,1-2 0,1-1 0,-1-1 0,2 0 0,1-2 0,1-3-632,0-1 1,1-6 0,5 1-1,3-4 1,3-5 0,4-6-47,2-1 0,3-6 0,-1 2 0,0-3 0,-1 1 0,0 4 707,2 1 0,-4 2 1,-1 4-1,-3 0 1,-1 3-1,1 1 0,-2 3-89,-2 3 0,-1 3 0,-3 6 0,1 0 0,-1 1 0,-1 1-1887,-1 0 1,0-1 1588,0 3 0,0-3 1,0 1-1</inkml:trace>
  <inkml:trace contextRef="#ctx0" brushRef="#br0" timeOffset="285">5698 16182 8071,'-4'-9'-730,"-1"0"853,0-1 0,1 4 0,3 0 1,-1-1-1,-2-2 0,2 0 1,1 0-1,1-1 228,0 1 0,0 0 0,0 0 1,-1 0-1,-1 2 0,-2 2 1,-1 1 25,-2 2 1,-2 1-1,0 1 1,-1 0 0,-2 1-1,-1 1-131,-2 1 1,0 4-1,-4-2 1,1 1-1,-1 0 1,-1-1 0,0-1-16,-2 0 0,0 2 1,4-2-1,-1 1 0,1-1 1,2-2 113,0-1 1,5-1 0,-1 0-348,1 0 0,6-1 0,3-1 1,5-2-1,6-1 0,5 1-88,0 2 0,7-2 1,-1 1-1,1 1 1,2 1-1,-1 1-18,1 0 1,-4 0 0,3 0 0,-2 1 0,-2 1 0,0 1-962,-3-1 931,3-1 1,-8-1 0,3 0-308,-3 0-1264,-5 0 1709,-1 0 0,-4 0 0</inkml:trace>
  <inkml:trace contextRef="#ctx0" brushRef="#br0" timeOffset="286">5251 17346 8222,'-9'-9'273,"0"-1"0,-1 4 0,1 0 0,0-1 0,0-1 0,3-2 0,4 2 0,4 2 0,6 4 0,3 3 0,4 2 0,3 0 546,1 1 0,4-3 0,4 3 0,5-1-616,5 0 1,2 5 0,7-3 0</inkml:trace>
  <inkml:trace contextRef="#ctx0" brushRef="#br0" timeOffset="287">6341 16974 8451,'0'-19'205,"0"0"1,0 1 0,0-1 0,0 2 262,0 1 0,0 3 0,0 3 0,-1 2 0,-1 3 0,-3 6 0,1 7-59,0 7 1,-3 6-1,1 5 1,-3 4-1,0 4 1,0 3 0,-2-1-1,0-1 59,-1-1 0,-1-4 0,3 2 0,0-2 0,-1-1 0,3-3 0,1-2-589,2-3 0,-1-3 0,4-2 0,-1-4-296,1-2 1,2-4-1,2-4 1,2-5-1,2-6 1,0-3 274,-1-3 0,3 0 1,-2-3-1,3 2 1,0 1-1,0 2 243,1 1 1,-1 6-1,0 3 1,2 3 0,0 4-1,1 5 66,0 2 1,-2 1 0,-1-2-1,2-1 1,0 0 0,3 0-148,0-3 0,-2-2 0,4-4 0,1-1 0,0-2 1,3-5-43,1-3 1,-4-3 0,2-5-1,-3 0 1,-1 1 0,-4-2-330,-4-2 1,2 6 0,-4-3 0,1 2 0,0 0 0,0 2 0,1 2-2927,-1 3 2618,4 5 0,5 0 1,3 5-1</inkml:trace>
  <inkml:trace contextRef="#ctx0" brushRef="#br0" timeOffset="288">6881 17113 8459,'-10'-6'1941,"1"1"-1568,0 1 1,4 6-1,0 7 1,2 6 0,-1 2-1,0 2 1,-1 1-1,1 0-229,0 2 1,-4 3-1,3-2 1,-1-1-1,1 0 1,0-3-1,1-4-198,-1-1 0,1-3 0,2-4 0,-1-3 600,1-3 0,1-4 0,1-9 0,0-4 0,1-2 0,2-4-82,3-3 0,4-2 0,2-2 1,5-2-1,2-1 0,3 1-1284,-1 3 1,2 3 0,2 2 0,2 4 739,1 6 1,4 6 0,1 3 0</inkml:trace>
  <inkml:trace contextRef="#ctx0" brushRef="#br0" timeOffset="289">7216 17104 9300,'-9'-5'784,"-1"-2"1,1 4 0,0 1-1,0 6-420,3 5 0,-2 3 0,2 6 0,-3-1 0,0 3 0,0 1 0,1 1 0,0-1 0,3 0-864,1-1 1,1-2 0,3 0 0,0-2-1,1-1 500,2-2 0,6 0 0,6-4 0</inkml:trace>
  <inkml:trace contextRef="#ctx0" brushRef="#br0" timeOffset="290">7290 17002 8468,'0'-16'595,"0"2"1,-1 1-32,-2 5 1,3 3 0,1 5 0,8 0-565,5 0 0,4 0 0,0 0 0</inkml:trace>
  <inkml:trace contextRef="#ctx0" brushRef="#br0" timeOffset="291">7598 16657 8468,'3'-14'1780,"0"1"-1312,-1 3 0,-5 10 0,-3 7 0,-3 11 0,0 9 0,-1 6 0,-2 3-59,0 1 1,-2 2-1,2 3 1,-2 2-1,-1 2 1,2 0 0,0 1-1,0-2 683,-2 1 0,3-5 0,-3-1-1023,2-5 1,-4 1 0,3-3 0</inkml:trace>
  <inkml:trace contextRef="#ctx0" brushRef="#br0" timeOffset="292">7365 17057 8410,'-5'-4'0,"1"-1"0,5-4 0,2 0 3276,3-1-2730,10 1 0,1 0 0,8-1 0,1 1 0,2 0 0,2-2-429,1-1 1,4-3 0,-2-3 0</inkml:trace>
  <inkml:trace contextRef="#ctx0" brushRef="#br0" timeOffset="293">7830 16648 8410,'-1'-5'1174,"-1"3"0,-2 5-706,-1 6 0,2 10 0,-3 9 0,-2 5 0,0 3 0,-2 1 0,-2 2-59,0 5 1,-5-3-1,2 8 1,-3-1-1,0-1 1,-1 0 0,2-3-1,0 0-1080,1-6 0,5-1 0,-2-7 671,-1-3 0,4 1 0,-4-4 0</inkml:trace>
  <inkml:trace contextRef="#ctx0" brushRef="#br0" timeOffset="294">7598 17160 10076,'1'-6'1638,"3"1"0,4-1-1092,3 1 0,6 2 0,0-3 0,2-1 0,5-1 0,1 1-324,1 1 0,7 4 1,-4-2-1</inkml:trace>
  <inkml:trace contextRef="#ctx0" brushRef="#br0" timeOffset="295">8045 17141 8389,'-10'-13'455,"1"2"1,0 0 0,0 3 0,2 3 0,1 1 0,0 2 0,1 5-51,1 3 0,0 3 1,1 2-1,1 3 1,1-1-1,1 2 1,0-2-445,0 1 0,0-2 1,0-3-1,1 0 1,2-3-1,3-3 1,3-2-387,0-1 0,0-1 1,1-2-1,-1-3 1,-1-3-1,-1-1 1,-1-1 342,-2-2 0,-1 0 0,-3 1 0,0 0 0,0 1 0,0 0 901,0 2 0,-1 4 0,-1 3 0,-2 4-531,-2 4 0,3 3 0,-2 3 0,0 1 0,1 1 0,0-1-357,2-2 1,1 1 0,1-1 0,0 2 0,0-2 0,0-1-1019,0 0 0,0-4 1087,0 0 0,4 4 0,1 5 0</inkml:trace>
  <inkml:trace contextRef="#ctx0" brushRef="#br0" timeOffset="296">8054 17160 8352,'-14'5'63,"4"3"1,-2-1 0,1 0 0,2 0 0,1 0 539,2 4 0,-2-2 1,5 3-1,1-1 0,1-2-321,1 0 1,4-4 0,2-1 0,4-3 0,2-2 0,3-3 0,0-3-382,1-4 0,-2-3 0,3-2 0,-3 0 0,0 0 0,-3-2 0,-1 1 0,-1 0 83,-3 2 0,1 2 0,-4-1 0,-1 0 1,-1 3 140,-1 0 0,-1 6 1,-2 2-1,-4 4 1,-3 4 1,-3 5 1,0 8 0,1 2 0,0 2 0,1 2 0,0-2-147,2 1 0,4 3 0,2-2 1,2-1-1,1-2 0,0-3 0,0-4-509,0 0 1,4-2 0,3-4-1,3-1 1,4-4 527,0-2 0,6-1 0,4 0 0</inkml:trace>
  <inkml:trace contextRef="#ctx0" brushRef="#br0" timeOffset="297">8380 17030 8160,'-3'9'-33,"0"0"1,-1 2 396,0 1 0,2 2 0,-3 5 0,0 1 0,0 0 0,-1 2 0,-1-1 0,2-2 0,0 1 182,0 2 0,0-6 0,-3 3 0,2-2 0,0-3 0,0-2-722,0-1 1,3-4 0,0-4 0,2-6 0,2-5-76,2-5 0,6-2 0,4-6 1,2-2-1,0 1 0,1-1 386,-1 2 0,-2 2 0,1 1 0,0 2 0,-3 4 0,-1 3 425,0 2 0,-1 3 1,-1 5-1,-2 2 1,-1 4-514,-1 1 0,-3 4 0,2 2 1,-2 0-1,-1 3-47,0 0 0,0 2 0,0 0 0</inkml:trace>
  <inkml:trace contextRef="#ctx0" brushRef="#br0" timeOffset="298">9329 17030 8283,'0'-10'-27,"-1"2"0,-1 1 573,-1 1 0,0 4 0,3 2 0,0 7 0,-1 5 0,-1 6-137,-1 2 1,-1 3-1,2-1 1,-2 2-1,-1-1 1,0-1 0,1-3-1,-1-3-181,0 0 1,3-5 0,-1 0 0,2-7-112,1-7 0,1-6 0,2-3 0,3-4 0,2-2 0,3-4-323,1-3 1,-1-3 0,5-2-1,0-1 1,2 0 0,2 1-342,1 2 1,0-1 0,4 9 0,1 2 0,1 5 0,0 3 335,-3 4 1,3-2 0,-3 3 0</inkml:trace>
  <inkml:trace contextRef="#ctx0" brushRef="#br0" timeOffset="299">9637 17020 8283,'-10'19'0,"4"-1"0,1 0 0,1-2 0,2-4 0,1-2 495,1 0 1,1-5 0,2-2-1,4-2 1,5-1 0,2-2-497,1-4 0,2-2 0,-1-7 1,0-2-1,0 0 0,-5-1 0,-3 2 1,-2 1-1,-2 1-26,-2-1 0,-2 4 0,-3-2 0,-4 4 0,-1 3 1,-2 3-22,-3 2 0,2 6 1,-3 5-1,-1 7 0,2 5 1,-1 1-1,3 2-132,0-1 1,6 2 0,2-4 0,2-2 179,1 0 0,8-1 0,3-1 0</inkml:trace>
  <inkml:trace contextRef="#ctx0" brushRef="#br0" timeOffset="300">10000 17011 8283,'6'-18'-8,"-1"3"1,-1 2-1,-1 4 554,2 3 0,-4 3 0,2 7 0,-3 6 0,-3 8 0,-4 8-182,-1 7 0,-2 1 0,-3 7 0,-3 1 0,-4 1 0,-2 3 0,1 0 0,-1 0 0,0-3-156,2-2 0,0-6 0,2-3 1,3-3-1,2-6 0,3-6 1,1-4-575,-1-3 0,5-6 0,2-5 0,2-7 0,3-8-95,4-4 0,2-5 0,7-6 0,3-5 0,2-3 0,5-5 292,-11 20 0,-1-1 0,1-1 0,0 0 0,0-1 1,0 1-1,0-1 0,0 2 0,0 1 0,0 1 1,14-19 418,0 7 1,-4 8 0,-3 6 0,-2 6-1,-3 5 1,-1 6 0,-2 3 295,-1 1 0,-3 7 0,-3 3 0,-3 1 0,-2 2 0,-1 3-129,0 2 1,-5-3 0,-4 1-1,-6 0 1,-2 3 0,-2 1-1,0 2-2221,-3-1 1804,2-1 0,-3 6 0,5 3 0</inkml:trace>
  <inkml:trace contextRef="#ctx0" brushRef="#br0" timeOffset="301">10586 16992 8316,'-9'-5'199,"0"-2"1,0 4 0,-1 1-54,1 1 1,0 1-1,-1 0 1,0 1-1,-1 2 1,-2 4 0,1 4-1,-1 5 61,1 2 0,-4 3 0,4 1 0,1 0 0,0-1 1,3 0-1,2-2 0,3-4 70,2-1 0,1-2 1,1-4-1,3-1 0,4-4 1,4-2-120,3-1 1,0-4 0,5-4 0,1-2-1,1-4 1,-3-3-111,-2-3 1,-1 0-1,-4 1 1,-4 1-1,-4 2 1,-4 1 385,-3 2-563,-2 1 1,-4 2 0,-1 2-1,1 2 1,0 3 0,-1 2-152,1 1 1,4 1 0,2 2-2998,2 3 3209,1 2 1,12 2 0,4-1-1</inkml:trace>
  <inkml:trace contextRef="#ctx0" brushRef="#br0" timeOffset="302">10894 16964 9759,'-8'6'944,"0"3"0,-2 6 0,-1 5-547,1 2 0,0 1 0,-2-2 0,0 4 0,1 1 1,0-1-1,2-2 0,0-2-658,-1 1 0,4-3 0,1-5 1,0-2-1,1-2 461,0-3 0,0-6 0,4-2 0,0-7 0,1-7 0,4-3 1007,4-4-1419,4-6 0,7-3 1,1-5-1,1-3 1,3 1-32,4 0 1,-1 4-1,4 1 1,-1 1 242,0 2 0,4 1 0,-1 1 0</inkml:trace>
  <inkml:trace contextRef="#ctx0" brushRef="#br0" timeOffset="303">11471 16536 8272,'0'-33'532,"0"2"0,0 5 0,0 3 0,0 4-64,0 4 0,0 6 0,0 7 0,0 10 0,0 12 0,-1 11 0,-3 9-195,-6 10 0,0 1 0,3-21 0,-1-1 0,0 0 0,-1-2 0,0 0 0,0-1 0,0 0 0,0-1 0,0 0 0,-1 0-246,1 2 0,0-1 0,1 0 0,0-1 0,-6 25 0,0-3 0,3-1 0,0-3-3304,2-3 2457,4-5 1,-7-3 0,1-4 0</inkml:trace>
  <inkml:trace contextRef="#ctx0" brushRef="#br0" timeOffset="304">11220 16936 8272,'0'-23'358,"0"1"1,0 6 0,0 4 0,1 3 0,2 2 187,3 4 0,2 2 0,3 1 0,2 0 0,5 0 0,3 0-278,3 0 0,5 0 0,4 0 0,1 0-268,0 0 0,1 4 0,2 2 0</inkml:trace>
  <inkml:trace contextRef="#ctx0" brushRef="#br0" timeOffset="305">12504 16368 8445,'0'-17'409,"0"1"1,-3 8-1,-1 9 1,-1 9-1,-3 11 1,-4 10 0,-4 9-1,-5 7-205,9-20 1,-1 1 0,-2 3 0,-1 1-1,-1 2 1,-1 1 0,-1 1 0,-1 0 0,-2 1-1,0 0 1,-1 2 0,0 0 0,-1 1 0,-1-1-1,0 2 1,1 0 47,-1 1 0,1-1 0,2-4 0,0-2 0,2-1 0,1 0 0,1-3 0,1-1 0,1-3 0,1 0 0,1-1 0,0-1 0,-11 21-493,3-6 1,7-1 0,3-9 0,1-3 0,2-4 0,1-3-1,1-3-1398,4-1 1,2-3 818,1-3 1,4-9 0,2-2 0</inkml:trace>
  <inkml:trace contextRef="#ctx0" brushRef="#br0" timeOffset="306">12784 16936 8251,'5'-14'404,"-2"2"-40,-2 1 0,-4 7 0,0 5 0,0 8 0,0 9 0,-1 7 0,-2 4 0,-1 3 0,-2 1 45,-4 2 1,0 1-1,-4 1 1,2-3-1,-1-3 1,1-3 0,0-2-1,2-4-786,2-2 1,3-4 0,3-6 0,1-3 0,3-5-44,3-8 0,7-7 1,7-6-1,1-4 0,3-5 1,1-5 84,1-3 326,3-6 1,-1-1 0,-10 18 0,0 0 0,0 0 0,0-1 0,0 0 0,0 0 0,0 1 0,0 0 85,0 1 0,0 1 1,14-17-1,-1 5 1,-3 5-1,-1 7 1,-2 6 296,-2 4 1,0 7 0,-7 4 0,-4 4 0,-4 4 0,-3 4 153,-1 2 0,-4 3 0,-3 3 0,-5 2 0,-2 1 1,-2 0-629,1 0 1,-4 0 0,-2-1 0,4 2-1,2-1 1,4-2-525,2 0 0,-2-1 624,8-3 0,0 3 0,3-4 0</inkml:trace>
  <inkml:trace contextRef="#ctx0" brushRef="#br0" timeOffset="307">13315 16834 8323,'-5'-8'595,"-1"2"1,-1 1-1,0 2-381,0 0 0,1 0 1,-3 4-1,0 1 0,-1 3 1,1 3-1,0 2 1,-1 1-1,1 3-280,0 1 0,-1 0 0,2 0 0,1 1 0,2-1 0,1 0 0,2-2-185,1-1 1,2-2 0,2-2 0,3-2 0,2-2 132,1-3 0,4-6 0,0-1 1,1-2-1,-1-1 0,-1-2 0,-2 1 339,-1 1 0,-3 0 1,0 8-1,-2 1-192,-2 5 1,-1 3-1,0 3 1,1 2-30,1-2 0,4 8 0,-1 0 0</inkml:trace>
  <inkml:trace contextRef="#ctx0" brushRef="#br0" timeOffset="308">13622 16797 8371,'-6'5'819,"0"4"0,1 6 0,0 3 0,-2 3-410,-1 1 1,-2 4-1,1-3 1,0 2-1,-1 0 1,1 0 0,0-1-1,-1-2-790,1 1 1,0-6 0,-1 0 0,1-3-1,1-5 1,1-3 3,0-2 0,5-1 1,-1-8-1,2-4 0,2-5 1,3-4 482,6-1 1,0-4 0,6-5 0,1-5 0,3-3 0,1 0-21,0-1 0,2 6 0,-1-3 0,-2 5 0,0 4 0,-2 5 90,-3 7 1,2 0 0,-5 8 0,-1 0 0,-1 3 0,-3 4 0,-2 4 369,-1 3 0,-1 1 0,-3 2 0,-1 4 0,-2 1 0,-3 2 0,-2 0 0,-3-1 0,0 1 0,-2-1 0,-1-2 0,1 0-209,1 0 0,-2 6 0,-1 2 0</inkml:trace>
  <inkml:trace contextRef="#ctx0" brushRef="#br0" timeOffset="309">13957 16881 8269,'9'0'464,"1"0"1,-1 0 0,0 0 0,1 0-379,-1 0 1,3-5-1,1-1 1,-1-2-1,0-1 1,1-1 0,-2 1-1,0-1-134,-2-3 1,-3 3 0,-1-2-1,-1 0 1,-1 1 0,-2-2 291,-1 2 1,-1 4 0,-3 2 0,-2 0 0,-3 3 0,-2 2 0,-3 4-1,1 5 219,-1 2 0,-1 9 0,2-2 0,2 2 1,1 1-1,1-1-639,3 2 1,-1 0-1,4-3 1,1-1 0,1 1-1,2-2 1,1-1-918,1-4 1,7-1 0,0-3 858,4-2 1,6-2 0,3-4-1</inkml:trace>
  <inkml:trace contextRef="#ctx0" brushRef="#br0" timeOffset="310">14339 16704 8187,'9'-15'147,"-1"2"1,-1 3-1,-3 2 399,0 2 0,-3 3 0,2 7 0,-2 5 0,-1 7 0,-1 4-137,-2 5 1,-2-1-1,-5 1 1,2 0-1,0 0 1,1-1 0,-2 1-1,2-1 410,-1-2 0,-1-4 0,1-2 0,1-4-273,1-1 0,4-11 0,0-7 0,4-6 0,5-6 0,4-1-275,5-2 1,1-5 0,3-1 0,1-4 0,2-1 0,0 1-3549,3 0 2184,1 3 1,-2 0 0,0 6 304,1 3 1,0 0-1,2 5 1</inkml:trace>
  <inkml:trace contextRef="#ctx0" brushRef="#br0" timeOffset="311">5382 18184 8068,'-15'-5'2273,"6"-3"-1864,6 1 1,4 3-1,4 1 1,5 2-1,5 0 1,4-1 0,6-1-1,5 0 198,4-1 1,8 0-608,4-3 0,-19 1 0,1 0 0,3 1 0,-1 0 0</inkml:trace>
  <inkml:trace contextRef="#ctx0" brushRef="#br0" timeOffset="312">6471 17914 8068,'-13'-9'379,"1"4"0,-2 1 0,-1 3 0,1 4 0,-4 3 0,-1 6 0,-2 6 30,3 3 1,1 3-1,4 4 1,2 0-1,2-1 1,2-1 0,4-2-1,2-3-381,1-3 0,5-4 1,5-4-1,4-2 1,4-2-1,1-4 1,2-4-1,2-6-465,1-6 1,-1-2 0,1-7 0,-5 2-1,-6-2 1,-3 0 451,-4 0 1,-2 1 0,-5 4 0,-2-1-1,-4 1 1,-5 0-423,-3 3 0,0 1 0,1 5 0,0 0 407,3 3 0,1 2 0,0 4 0</inkml:trace>
  <inkml:trace contextRef="#ctx0" brushRef="#br0" timeOffset="313">6750 18082 8068,'-9'0'1638,"0"3"0,-1 1-1259,1 1 0,3 2 1,1 5-1,1 1 1,2 1-1,-1 0 1,1 0-1,-1 0-445,1 1 0,1-4 1,0 0 141,-2-3 1,2-5 0,-2-8 0,2-3 0,1-4 0,0-4 0,0-2 306,0-3 1,5-5 0,4 1 0,6-2 0,3-2 0,5-1-2023,5-1 1,1-2 1373,5 5 1,5-2-1,3 7 1</inkml:trace>
  <inkml:trace contextRef="#ctx0" brushRef="#br0" timeOffset="314">7123 18082 8068,'0'-10'420,"-3"1"0,0 0 0,-1 0 0,1 2 48,0 1 0,-4 4 0,1-1 0,-2 2 0,-2 2 0,1 2 0,0 3-206,-1 2 1,1 5-1,0 0 1,-1 1-1,1-1 1,1 0-340,2 0 1,-2-3 0,5 3 0,1-3 0,2-2 0,3-1 0,3-4-297,3-2 1,3-2-1,2-2 1,-1-5-1,1-2 1,-3-2 0,-2 0 448,-3 2 1,2 1 208,-5-1 1,0 10-1,-3 5 1,0 6 0,0 1-847,0 2 1,4-3 0,2 4 560,2-2 0,6-1 0,0-2 0</inkml:trace>
  <inkml:trace contextRef="#ctx0" brushRef="#br0" timeOffset="315">7300 18091 8068,'-10'9'828,"5"1"-479,2-1 0,3-4 1,3-2-1,4-3 1,5-3-1,3-4 1,3-5-1,2-3 1,0-4-402,2-2 0,3 0 0,-3-4 0,-2-1 0,0-1 0,-1 0 0,-2 1 107,-1-2 1,0 2 0,-3-6 0,-2 1 0,-2 0-1,-1 0 53,-2-2 1,-4 8-1,1-1 1,-2 4-1,-1 5 26,0 3 1,-4 7 0,-2 8 0,-4 7 0,-1 8 0,-3 6 0,0 8 186,-3 7 1,3 3-1,-1 0 1,2 4-1,2 1 1,0 2-869,2-1 1,1 1 0,3-2 0,5-1 0,6-4 0,6-2 489,7 0 1,4-5-1,4-1 1</inkml:trace>
  <inkml:trace contextRef="#ctx0" brushRef="#br0" timeOffset="316">8035 18221 11243,'14'0'-243,"0"0"1,8 1 0,5 1 242,7 2 0,17-1 0,1-3 0</inkml:trace>
  <inkml:trace contextRef="#ctx0" brushRef="#br0" timeOffset="317">8817 18100 8090,'0'-10'-124,"0"-1"1,-1-2-1,-2 2 592,-3 0 0,-2 6 0,-2 4 0,1 6 0,1 8 0,1 4 0,0 5 0,0 3 0,-2 0 0,-3 2 0,0 2 0,1 0 0,0-1 0,2-3-751,0 0 0,-3-5 1,2-1-1,2-6-301,-1-3 370,5-5 1,0-2-1,5-10 1,2-5-1,4-6 31,1-3 1,5-4 0,3-6 0,2-2 0,3-1 0,1 0 233,-2 2 0,4 1 1,0 3-1,1 1 1,-1 4-1,-2 4 221,-1 6 0,-2 6 0,-4 4 0,-2 2 0,-4 2 0,-3 3 76,-3 6 0,-2 3 1,-2 6-1,-3-1 1,-5 1-1,-6 0-418,-2-1 0,-2 1 1,2 0-1,0-1 0,3 1 1,1-2-1024,5-1 1,3-3 0,6-4 594,2-3 1,6-2 0,6-4 0</inkml:trace>
  <inkml:trace contextRef="#ctx0" brushRef="#br0" timeOffset="318">9078 18072 8090,'0'10'597,"0"0"1,0 1 0,0 3-130,0 0 0,-3 2 0,-1 2 0,0 1 0,0 0 0,0-1 0,1 0-139,0-3 0,0 2 1,3-5-1,1-1-366,2-4 1,0-7 0,6-6 0,1-4 0,1-2 0,2-3-1,-1-4 1,1-3 0,-1-2-272,0 1 0,5-4 1,-3 2-1,2-2 1,0 0-1,0 2 0,2 4-348,0 1 1,-1 5-1,-1 4 1,2 4 0,-2 4 321,-2 2 0,3 1 0,-3 0 0</inkml:trace>
  <inkml:trace contextRef="#ctx0" brushRef="#br0" timeOffset="319">9376 18147 8090,'-10'18'104,"-3"1"1,7-1-1,-1-3 305,1-2 1,0-7-1,4-2 1,0-1-1,3-2 1,6-4 0,4-6-1,4-4-191,3 0 0,4-7 0,-2 2 0,-1-2 1,-2 1-1,-2 3 0,-1 1-417,-5 2 1,-1-3 0,-5 4 0,-2 0 0,-3 3 0,-5 3-423,-4 3 755,0 6 1,-9 5 0,1 7-1,-1 1 1,1 5 0,1 1 0,3 1-229,2 1 0,4-2 0,3 2 0,4-1 1,5-4-1,6-1-2940,5-3 3034,4-3 0,9 5 0,2-2 0</inkml:trace>
  <inkml:trace contextRef="#ctx0" brushRef="#br0" timeOffset="320">9888 18054 8090,'-9'-10'630,"-4"1"0,0 1 1,-1 2-1,1 3 1,3 0-85,2 0 0,0 2 0,3-1 0,0 4 0,3 5 0,3 2-78,2 3 0,3 0 0,-2 3 0,0 2 0,1 0 0,-3 2 0,-1 1-474,-1 1 0,-2 0 0,-4 4 0,-4 0 0,-3-1 1,-4 1-1,0 0 0,0 0-1087,-2 0 1,3-5 0,-5 1 272,4-4 1,0-4 0,2-4 0</inkml:trace>
  <inkml:trace contextRef="#ctx0" brushRef="#br0" timeOffset="321">10009 18287 8090,'-9'0'2084,"3"0"-1675,-1 0 1,6 0-1,1 0 1,7 0-1,3-2 1,3-1 0,2-3-1,2-3 268,4-4 1,-1 2-863,2-4 1,-4 3-1,-2-1 1,-4 0-1,-2 1 1,-1 1-123,-3 0 1,-2 2 0,-5 1 0,-2 0 0,-3 3 250,-3 1 0,0 5 0,-1 5 0,-2 4 0,-1 2 0,0 5 0,-1 2 314,3 3 0,3 1 1,3-3-1,1 2 1,2-1-1,1-2-452,1 0 1,4-4-1,2-3 1,4-2-1,2 0 1,3-2-1,0-2-113,1-3 0,-1-3 1,3-3-1,-2-4 0,0-3 1,-1-4 174,0 0 1,-2-1 0,-2-1 0,-1 0 0,0-1 0,-1 1 777,-1 0 0,-1 0 1,0 4-1,-2 3-300,0 2 0,1 6 0,-3 1 0,0 5-352,1 3 0,-2 2 0,3-1 0,1 0 0,-1 1-373,2-1 1,-3-3 0,0-1 1677,0-1-1115,-3 0 1,5-4-1,-4 1 1,2 2-562,1 3-40,1 2 0,4 0 0,0-1 1,1-4-1,3-2 0,0-1-2860,3 0 3057,4-9 0,3-1 1,4-8-1</inkml:trace>
  <inkml:trace contextRef="#ctx0" brushRef="#br0" timeOffset="322">10698 18082 8090,'15'-32'-557,"-1"-5"1,-1-4 0,1-2 1024,1-5 0,1 6 0,-4 0 0,0 9 0,-2 8 0,-2 6 0,0 4-104,-2 6 0,-4 6 0,2 10 0,-1 8 0,0 8 0,-2 5 0,-2 3 0,-3 3 0,-1 3 182,-2 0 0,-5 0 0,0-1 0,1-1 0,0 0 0,2 0-725,0 1 1,-1-2 0,0-1 0,-1-1-1,-2-3 1,2-3 0,0-5-369,2-5 1,1-2 0,1-6 0,0-2 0,1-4 0,1-4 77,2-4 1,2-3 0,1-3 0,0-1 0,0-2 0,1 0 0,1-1 840,1 1 1,4 3-1,1 0 1,2 2-1,3 0 1,1 1-192,-1 0 1,4 3 0,-3 0-1,2 1 1,-1 1 0,4 0-451,5 2 0,5 1 1,10 1-1,3 0 1,6 0-1,2-1 0,1-1-261,1-1 1,0-1-1,-26 2 1,1 1 0,22-2-1,-2 1 530,-4 1 0,-1-3 0,-5-1 0</inkml:trace>
  <inkml:trace contextRef="#ctx0" brushRef="#br0" timeOffset="323">11518 18128 8113,'-24'5'-153,"0"0"1,2-5-1,-2 0 1,0 0 561,-1 0 1,4 0-1,0 0 1,4 1-1,2 1 1,2 1 0,3 0-1,1 0 137,3 0 0,3 4 0,-2 0 0,0 1 0,0 1 0,0 0-366,0 1 0,2-1 0,-2 0 0,0 1 0,-1-1 0,0 0 159,1 1 0,1-4-198,4 0 1,0-8 0,1-1-1,1-4 1,2-3-159,1 1 0,1 0 0,1 0 1,-2 2-1285,-1 1 244,3 4 1,-6 2-574,2 6 0,-1-1 818,-2 1 1,0-5 0,0-1 740,0-5 0,0-3 1,0-1-1,0-1 0,0 1 420,0 0 1,0-1 0,0 1 0,-2 0 0,-1 0 118,-3-1 0,-2 5 0,-2 2 0,-2 2 0,-1 2 0,-1 2 0,0 4 55,-1 5 0,0 2 1,-4 5-1,1-1 0,-1 1 1,1 1-284,3 1 0,1-4 0,6 1 0,2-4 0,3-3 0,2 0-327,1-2 0,1-4 0,2-2 0,4-3 0,4-3 1,6-3-304,4-2 0,-2-6 0,3-1 0,-1-3 0,-2 1 0,1 0 234,-2 2 0,-3-1 0,1-2 0,-5 3 0,-3 4 318,-1 3 0,-5 2 0,1 6 0,-2 4 0,-1 5 0,0 3-36,0 3 0,0 0 0,0 0 0,0 2 0,2 0 0,3-1-126,4 0 0,11-1 0,0 4 0</inkml:trace>
  <inkml:trace contextRef="#ctx0" brushRef="#br0" timeOffset="324">11666 17998 8176,'14'-19'-1,"-4"-6"0,3-5 0,-3-5 0,-2 0 393,-1 3 0,0 4 0,-3 3 0,0 5 0,0 3 0,-2 8 76,-1 8 0,-2 11 0,-3 16 0,-4 5 0,-5 6 0,-1 6 0,-4 2 78,-2 2 0,-1-1 0,-3 0 0,1-3 0,3-2 0,1-3-360,4-1 0,1-1 0,5-2 1,0-4-1,0-4 0,3-4-3463,3-2 2184,2-6 1,2-6 0,1-9 545,1-7 1,0-6 0,-2-7 0,1-3 0,1-2 0,1-4 721,0-2 0,-3 2 0,3 0 0,0 4 0,2 5 0,2 2 371,2 3 0,0 6 0,3 5 0,2 0 0,3 1 0,0-1-124,1 3 1,1 1 0,0 1 0,3 0-1,1 0 1,1 0-815,-2 0 0,3-3 0,-4 0 0,-1 0 0,-2 0 0,-1 0 138,-3 1 1,-1 1 0,-6 2 0,-2 2-1,-4 4 800,-4 4 0,-4 4 0,-6 4 0,-4 0 0,-1 3 0,-3 3-525,-2 2 0,3 1 1,-2-1-1,3-3 1,4-3-1,1-4 1,5-5-1661,4-2 1,4-1 1448,3-3 1,6-6-1,6-5 1</inkml:trace>
  <inkml:trace contextRef="#ctx0" brushRef="#br0" timeOffset="325">11862 18203 8176,'5'-23'201,"3"-4"1,-1-4 0,1 1-1,1 2 17,1 3 1,-1 2-1,0 7 1,1 2 0,0 6-1,1 3 1,2 3 0,-2 1-964,-1 1 745,4 4 0,-4 5 0,4 6 0</inkml:trace>
  <inkml:trace contextRef="#ctx0" brushRef="#br0" timeOffset="326">12113 18175 8176,'-14'14'382,"-4"3"0,3-5 0,-2 1 0,1-1 164,0 0 0,8 1 0,-1-4 0,1 1 0,4-2 0,4-2-78,5-3 0,5-6 0,2-3 0,5-4 0,2-2 0,3-3 0,-1-3-347,-2-1 0,-1 4 0,-2-1 0,-4 0 0,-2-2 1,-1 1-1,-3 0 0,-3 3 0,-2 0-232,-1 3 1,-1 0-1,-2 3 1,-3 2-1,-3 4 1,-1 4 0,-1 5-710,-2 4 1,1 3 0,2 3 0,2-2 580,2 2 1,-2 0 0,2 2-1</inkml:trace>
  <inkml:trace contextRef="#ctx0" brushRef="#br0" timeOffset="327">12328 18026 7552,'9'-16'0,"0"2"409,0 0 1,-2 6-1,-2 6 1,-1 4-1,-2 5 1,-1 4 0,-1 2-1,-1 2 59,-2 1 0,-1 2 0,-3 0 0,0 1 0,1-1 0,0-2 0,1-1 172,1-2 0,0-2 1,2-5-944,2-6 1,-1-5 0,9-5 0,0-1 0,2-3-1,1 1 1,0-1 786,-1 3 1,1 1 0,-2 1 0,0 3-1,1 3-195,-1 2 1,-3 2 0,-1 2-1,0 4 1,-3 5 0,-1 3-110,-1 3-180,0 1 0,-5-1 0,0 1 0</inkml:trace>
  <inkml:trace contextRef="#ctx0" brushRef="#br0" timeOffset="328">14274 17868 8085,'12'-19'0,"0"0"180,0 1 0,-3-1 0,-2 0 0,0 1 0,-1-1 0,0 2 0,-1 0 0,0 3 0,-1 0 0,1 3 366,-3 0 0,-2 8 0,-3 6 0,-4 10 0,-2 7 0,-2 9-342,-2 8 1,-4 8 0,8-19 0,0 1-1,-1 0 1,-1 1 0,1 0 0,0 1 0,0 0-1,0 0 1,1 0 0,-1 1 0,1-2 0,1 0-1,0 0 1,1-1 340,2 0 1,1-1 0,-1 19-1,5-2 1,2-5 0,5-5-546,9-5 0,9 0 0,9-4 0</inkml:trace>
  <inkml:trace contextRef="#ctx0" brushRef="#br0" timeOffset="329">14553 17923 8253,'-1'-5'655,"-1"3"0,-1 5 1,0 7-1,-2 6 0,-1 7-246,-2 5 1,-1 2-1,-1-1 1,1 0-1,0 1 1,0-1 0,3 1-1,3-1 1647,2 0-1925,1-6-131,0 4 0,4-3 0,1 4 0</inkml:trace>
  <inkml:trace contextRef="#ctx0" brushRef="#br0" timeOffset="330">14767 17970 8284,'-1'-9'1882,"-2"0"-1473,-3 3 1,0 3-1,0 5 1,-1 3-1,-1 3 1,-2 3 0,2 2-1,1 3 0,1-2 1,4 4-1,-1-4 1,2 2-1,2-2 1,3 0 0,4-2-1,3 1 62,1-1 0,-1 1 1,2-3-1,1 1 1,0 2-1,-2-2-474,-5-1 1,0 3-1,-4-1 1,0 1-1,-2-1 1,-2 2-545,-3 0 1,-2 2 0,-6 1 0,-3 0 0,0-2 0,-1 1-1093,0-2 1,2 0 1071,2-5 0,2-4 1,0-1-1</inkml:trace>
  <inkml:trace contextRef="#ctx0" brushRef="#br0" timeOffset="331">14814 17914 8259,'0'-9'819,"0"3"0,0-1 0,2 1 0,4 1-164,6 2 0,3-1 1,3 1-1,6 1 0,6-1-206,7 0 0,9 2 0,6-3 0</inkml:trace>
  <inkml:trace contextRef="#ctx0" brushRef="#br0" timeOffset="332">15186 18259 8160,'-13'0'767,"2"0"0,-1 0 0,2-1-358,4-3 1,3 3-1,6-2 1,5 2-1,4 1 1,7 0 0,4 0-1,5-1-1532,3-2 0,4 2 1123,9-2 0,4-2 0,-21 2 0,1 1 0</inkml:trace>
  <inkml:trace contextRef="#ctx0" brushRef="#br0" timeOffset="333">15689 18026 8160,'-5'-19'575,"0"2"0,5 0 1,2 2-1,1-2-380,3-1 0,2 1 1,1 0-1,1 2 1,-1-1-1,0 2 0,1 2 140,-1 5 1,0 3-1,1 5 1,-1 2 0,0 4-1,-1 6-116,-1 5 0,-2 5 0,-3 6 0,1 1 0,-2 1 0,-3-1 0,-4-1 0,-2-1-314,-2 0 1,1-1-1,-1-2 1,-2-4 0,-1-1-1,-1-1-153,1-1 0,-3-4 1,4-4-1,1-4 0,0-2 1,2-1 266,0-2 0,0-2 0,2-3 0,2-2 0,1-2 1,3-1 51,3-1 1,3 2 0,4 1 0,2 2 0,1 1 0,2 1 80,1 2 0,3 1 0,-3 0 0,3 1 1,0 3-1,1 2 0,0 3-699,-1 3 1,4-1 0,1 1 0,-1-1 0,2-3 0,-1-2-110,0-3 1,2-2-1,-4-1 1,0 0 0,-1-2 397,-2-4 1,1-4 0,-1-9 0</inkml:trace>
  <inkml:trace contextRef="#ctx0" brushRef="#br0" timeOffset="334">16173 18100 7579,'9'-37'-509,"-4"3"1,-1 1 0,-3 2 917,-1 4 1,0 4-1,-1 8 1,-3 3-1,-2 5 1,-2 5 0,-1 5-1,-1 7-45,1 8 0,0 5 0,-1 6 0,2 2 0,1 2 0,2 1 0,1-1 0,3-1 0,3-2 182,4-1 0,3-5 0,4-3 0,3-5 0,4-4 0,3-5-78,0-4 0,3-7 0,3-6 0,0-4 0,-3-5 0,-3-2 0,-6-4-878,-3-2 0,-8 2 1,-3 0-1,-3-1 1,-4 0-1,-5 1 0,-7 1 1,-4 1-684,-1 2 1,-5 6 0,2 3 272,0 5 1,-7-1 0,2 3 0</inkml:trace>
  <inkml:trace contextRef="#ctx0" brushRef="#br0" timeOffset="335">16769 17979 8160,'5'-13'934,"2"6"0,-3-2-525,2 4 1,-1 6-1,1 6 1,-3 5-1,-2 3 1,0 3 0,1 0-1,1 1-98,-1 0 1,-1-2-1,-1 0 1,0-3 0,0 0-1,0-3-1204,0 0 406,0-6 1,1-2-1,1-6 166,2-3 0,0-3 0,-2-1 0,2-1 0,1-3 0,2 1 306,2-1 1,0 2 0,0 3 0,1 3 0,-1 3 0,0 2 230,1 1 1,-2 1-1,-1 2 1,-1 3-1,0 3 1,1 0 95,-1 0 0,-3 3 0,2-2 1,-1-2-1,-2 1 0,0-2-317,2-1 0,-2-2 1,3-5-1,0-2-134,0-3 1,1-3 0,4-3 0,-1-1 0,0-1 0,2 0 73,1-1 1,-1 4 0,4 0-1,-2 2 1,-1 4 0,-2 1 88,-1 2 1,1 1 0,-2 2 0,-1 2-1,-2 3 1,1 2-189,-1 2 1,-2-1 0,2 0 0,0 1 0,-1-1 0,1-1-384,1-1 1,0 0 0,2-3 0,-1 0 0,0 0 0,0-2-349,1-1 895,-3-5 0,4 2 0,-4-4 0,1-1 0,-1-2 0,0 0 87,0 0 1,-1 3 0,2 0 0,0 1 458,-1 0 0,0 4 0,-3 1 0,1 5 0,0 3 0,-2 3-78,-1 1 0,3-1 0,0 2 0,-1-1 0,-1 1 0,0-2 0,1 0-643,1-2 0,4-1 1,-2-1-1,2-1 1,-1-2-3103,1-2 3094,1-5 1,2-7-1,-1-4 1</inkml:trace>
  <inkml:trace contextRef="#ctx0" brushRef="#br0" timeOffset="336">17449 17840 8160,'0'-14'226,"-2"5"0,0-2 147,-1 4 0,0 6 1,3 1-1,0 5 1,1 5-1,1 1 0,2 1-1029,2 0 1,-1 1-1,2 1 1,-1-1 0,1 1 513,2-3 0,0 4 0,0-1 0</inkml:trace>
  <inkml:trace contextRef="#ctx0" brushRef="#br0" timeOffset="337">17588 17970 8160,'6'0'3276,"1"0"-2912,-5 4 0,2 2 0,-4 6 0,0 1 0,0 1 0,0 0 0,0-1 0,-1 2 0,-1-2 455,-1 1 0,-2-2 0,3-2 0,-1-1-784,1 0 0,1-5 0,2-4 0,2-5 0,4-4 0,1-2 0,1-3 0,0 0-504,1-3 1,0 3 0,1 0 0,2 3 0,-1 3 0,1 3 0,0 3 258,2 1 1,-4 3 0,2 3-1,1 7 1,0 3 0,2 6-1,-1 2-814,2 3 1024,5 1 0,2 0 0,3 1 0</inkml:trace>
  <inkml:trace contextRef="#ctx0" brushRef="#br0" timeOffset="338">18100 17532 8221,'-5'-23'738,"-2"3"0,3 6 1,1 5-375,2 7 0,0 14 0,7 13 0,1 8 0,0 7 0,-1 4 0,-1 5 0,-4-23 0,1 2-130,-1 0 0,1 2 0,-1-1 0,0 2 0,-2 0 0,-1 1 0,-1-2 0,0 1 0,-1-1 0,-1 0 0,0 0 0,0 0 0,-1 1 0,-2 0 175,0 1 1,-2 1-1,-1 1 1,-1 0-1,-2 0 1,-1 1 0,0 0-1,0 1 59,0 0 0,-1 1 0,-5 4 0,-1 1 0,0 1 0,0-1 0</inkml:trace>
  <inkml:trace contextRef="#ctx0" brushRef="#br0" timeOffset="339">16322 16564 8303,'0'-9'0,"0"-1"362,0 1 1,0 0-1,0-1 1,-1 2-1,-2 2 1,-3 4-1,-3 4 1,0 5-1,0 6 47,-1 5 1,-2 2-1,0 5 1,0 0-1,3-1 1,3 0 0,3 0-1,2-2 137,1-3 0,0 2 0,0-6 0,1 0 0,2 0 0,3-2-282,2-2 0,0 1 1,-1-1-1,-4 2 0,-2-1 1,-1 1-1,-1 2-765,-2-1 0,-4 4 0,-5-4 1,-4 2-1,0-2 0,-1 1-2776,2-1 2492,3-6 0,-5 8 0,2-5 0</inkml:trace>
  <inkml:trace contextRef="#ctx0" brushRef="#br0" timeOffset="340">16266 16611 10008,'0'-11'0,"1"0"0,2-2 0,4 3 521,5 3 1,2-1 0,6 2 0,2 0 0,4 1 0,4 1-522,4 2 0,6 1 0,2 1 0</inkml:trace>
  <inkml:trace contextRef="#ctx0" brushRef="#br0" timeOffset="341">16452 16992 8164,'-5'-14'819,"1"-3"0,4 5 0,1 0 0,3 2-273,5 1 0,9 1 0,7 0 0,4 3 0,4 0 0,5 1-252,4 0 1,5 1-1,5 3 1</inkml:trace>
  <inkml:trace contextRef="#ctx0" brushRef="#br0" timeOffset="342">16946 16601 8242,'0'-17'1638,"0"1"0,1 4-1229,2 1 1,-1 11-1,3 7 1,-2 7-1,-4 7 1,-4 4 0,-4 3-1,-4 2 32,-2 1 1,-2 3 0,1-2 0,2 0-1,3 0-441,3-2 0,0 3 0,-1 0 0</inkml:trace>
  <inkml:trace contextRef="#ctx0" brushRef="#br0" timeOffset="343">17262 16676 8217,'-18'0'819,"2"5"0,1 4 0,-1 6 0,3 3-410,3 4 1,-2 1-1,4 2 1,-1-3-1,3 0 1,2 0 0,2-1-1,3-3 59,5-2 0,5-3 0,8-5 0,3-1 0,3-4 0,2-4 0,2-4-820,2-5 1,-2-8 0,1-1 0,-6-2 0,-5 0 0,-5-1 0,-5 0-180,-3-1 0,-3 3 1,-6-4-1,-4 1 1,-5 2-1,-3 3 531,-3 2 0,-9 7 0,-2 5 0</inkml:trace>
  <inkml:trace contextRef="#ctx0" brushRef="#br0" timeOffset="344">17774 16564 8358,'-8'-1'295,"2"-2"0,2-2 0,4-5 0,2 1 0,3-1 0,5-4 1,4-3-1,3-5 0,4-3-43,4-4 0,4-3 0,4-6 0,-14 18 0,0-1 0,2 0 0,0-1 0,1-1 0,0-1 0,1 0 0,1 0 0,0-1 0,1-1-55,1 0 1,1 0 0,2-1 0,0-1 0,1-1 0,-1 0 0,0 0 0,1 1 0,-1 0 0,1 0 0,0-1 0,0 1 0,0 0 0,-1 0-238,-1 1 1,1 0 0,0 2 0,0 0-1,-3 1 1,1 1 0,-1 0 0,1 1-1,-1 0 1,0 0 0,-2 2 0,-1 1-106,-2 1 1,-1 1-1,17-15 1,-4 5-1,-5 3 1,-6 5-1,-5 6 1,-5 2 747,-2 2-639,-5 0-916,0 4 0,-5-1 601,0 3 0,3 1 1,0-4-1,-1-1 1,0-1 307,1-2 1,-2 4 0,1 0 0,-4-1-37,-4-2 1,-2 4-1,-2 2 1,1 2-1,-1 1 1,-2 0 88,0 0 0,-8 1 1,1 2-1,-4 3 0,-3 3 1,-1 0 34,-1 0 0,0 1 1,-1 0-1,0 0 1,1 1-1,4-3 332,4 0 0,2-1 1,3 0-1,4-4-83,7-2 1,9-1-1,12-1 1,5-3-1,7-6 1,6-3-244,4-2 0,6-2 0,-2 1 0,3-1 0,-1-2 0,-1 0 0,-4 2 112,-2 1 0,-5 3 0,-3 5 1,-4 1-1,-5 4 6,-5 2 0,-3 9 0,-8 6 1,-5 6-1,-6 4 0,-6 5-451,-3 6 0,-6-1 1,-2 7-1,1 0 0,0 2 282,4-1 0,9-17 0,0 0 0,-6 22 0</inkml:trace>
  <inkml:trace contextRef="#ctx0" brushRef="#br0" timeOffset="345">19618 14767 8342,'5'-23'0,"3"4"0,-1-3 0,1 3 2647,1 4-1992,-4 1 0,4 9 1,-4 4-1,0 6 0,-2 9 983,-2 5 0,-1 5-1322,0 4 0,-5 1 1,-3 1-1,-5 1 1,0 0-1,-2 0-356,1 0 0,-2 3 0,-2-3 0,0-2 0,2-3 0,1-5 0,3-5-946,3-3 0,1-5 0,7-5 656,5-6 1,2-11-1,10-6 1,2-3-1,1-4 1,4-3 0,1-4 180,2-2 0,2-5 0,-14 19 0,2 0 0,-1 0 0,1-1 0,-1-1 0,1 1 0,-1 0 0,1 1 186,-1 0 0,1 0 0,1 1 0,0 1 0,14-15 0,-1 4 0,-2 6 0,-2 5 372,-2 5 1,-6 5-1,0 7 1,-5 3-1,-5 3-172,-3 3 1,-4 7 0,-3 2 0,-5 3 0,-5 1 0,-5-1-216,-1 1 1,-4 3 0,-1-1 0,-1 0 0,0-1 0,0-2-119,2 1 1,2-2-1,3 0 1,1-3 0,4 0-1,3-2 1,1 1 322,2-1 1,4 1 0,0-3 0,4 1 0,4 2 0,3-2-400,0-1 0,4 1 0,3 0 0,2 2 0,3-1 0,1 1-1467,-1 3 1,1-2 1323,0 2 0,0-1 0,-4 4 0</inkml:trace>
  <inkml:trace contextRef="#ctx0" brushRef="#br0" timeOffset="346">20139 14953 8247,'2'-14'571,"5"1"1,4 3 0,4 1-163,0-1 1,2-2-1,3 0 1,2 0-1,-1 2 1,-3 0 0,-1 1-1,-3 0-360,0 0 1,-5 0 0,-4 2-1,-1 1 1,-3-1 0,-3-1-135,-4 2 0,-6 2 1,-4 4-1,-1 1 1,-2 2-1,-1 3 1,0 3 627,-2 0 0,1 3 0,6 2 0,2 0 0,3 2 0,2-1-162,2 1 0,1-2 0,6 3 0,4-3 0,4 1 0,5-2-1201,4 1 1,5-2 0,0-1 0,2 0 410,0 1 0,-4 1 0,2-4 0</inkml:trace>
  <inkml:trace contextRef="#ctx0" brushRef="#br0" timeOffset="347">20512 14897 8376,'-10'6'958,"6"-3"0,5-6-594,8-4 0,4 2 0,6-1 0,0-2 0,3-3 0,3-2 0,3-2 0,2-1 0,1-2-31,-1 0 0,-1-1 0,-2 0 0,-2 1 0,-4-1 0,-2 1 0,-4-2-716,-2-2 0,-6 2 1,-2-2-1,-1-1 1,-1-2-1,-2-3 111,-1-3 1,-4 2-1,0-1 1,-1 3 325,-2 2 0,-1 9 199,-2 0 1,1 9 0,0 4 0,-1 3-1,1 4 1,0 6 0,-1 5 214,1 6 0,-3 4 0,-1 6 0,2 3 0,0 3 0,-1 3 0,-1 4 78,-2 1 0,3 1 0,-3-2 0,3-1 0,3-2 0,2-2-68,3 0 0,1-6 1,3-1-1,0-1-2117,0 0 1,-3-4-1,0-5 1,-1-4 818,1-2 1,-2-3 0,-5-4 0</inkml:trace>
  <inkml:trace contextRef="#ctx0" brushRef="#br0" timeOffset="348">20614 14944 8288,'-14'-9'1480,"1"-1"-1071,7 1 1,4 1-1,8 0 1,7 3-1,4 1 1,4 2 0,3 1-1,2 1-926,3 0 1,-3 0-1,-1 0 517,1 0 0,-3 0 0,0 0 0</inkml:trace>
  <inkml:trace contextRef="#ctx0" brushRef="#br0" timeOffset="349">20996 14907 8245,'-9'-9'790,"2"4"0,2-5 0,1 3 0,1 0-244,-1 2 0,-1 1 0,-5 4 0,1 0 0,0 1 0,-2 2-335,-1 3 1,2 6 0,-4 1 0,2 2 0,-1 0 0,2 1-1,1-1 1,1 2-16,3 0 1,2-1-1,5-2 1,2-1-1,3-4 1,4-2-1,2 0-377,4-2 0,1-1 1,2-4-1,-1-1 0,1-2 1,0-4-1,-1-4 0,1-1-358,0 0 0,-5 2 0,-2 0 0,-1-2 0,-3-1 1,-1-1-9,0 1 1,-5-2 0,1 1 0,-2 1 0,-1-1 0,0 3-954,0 0 0,-1 2 1607,-2 0 0,3 4 1,0 3 626,5 4 1,3 0-1,1 3 1,1 0-80,-1 0 0,-3-2 1,-1 4-1,1 0 0,-2 1-187,0 1 0,-1 5 0,-3 0 0,-1 2 0,-1 0 0,-2 3 0,-1 3 78,-3 2 0,-3-4 0,-2 2 0,3-3 0,2-4 0,2-1-132,-2-1 1,3-6 0,0 0-217,1-4 1,1-7 0,4-8-1,3-2 1,4-3 0,5-2-520,1-3 1,5-1 0,4-2 0,-1-1-1,2-2 1,0-1-500,2 1 1,-3 2 0,-2 10 0,-2 2 347,-4 5 0,7 6 0,-2-1 0</inkml:trace>
  <inkml:trace contextRef="#ctx0" brushRef="#br0" timeOffset="350">21368 15028 8139,'-18'0'540,"7"1"1,5 2 0,4 3-177,2 2 0,1 1 0,2-3 0,4-3 0,1-2 0,2-1 0,3 0 0,2-1 0,4-1-133,2-1 1,-1-4-1,1-1 1,-5-2-1,-2-2 1,-3 0-602,-2 2 0,2 4 0,-8-1 0,-2 1 433,-3 1 1,-3 1 0,-5 5 0,0 3 0,-1 4 0,-2 5 0,2 1 421,1 3 0,1 0 0,3 1 1,3-2-1,2-1 0,1-1-732,0 1 0,4-4 1,2 2-1,3-3 1,0-2-1,0-1-300,0-4 1,4-2 0,-1-1 0,1-1 0,-1-2 0,1-4 77,-2-1 1,-2-4 0,-2-2 0,0 0 0,0-3 0,0 0 0,0-2 423,0 0 0,-2 1 1,2 0-1,-2 3 0,-1 2 1,-1 3 863,2 1 0,-4 4 0,2 6 0,-2 7-273,-1 3 0,-4 6 0,-2-2 0,0 3 0,0 0 0,0 1 109,1 0 0,-4-4 1,4 0-1,0-2 0,1-2-1332,0 0 0,4-4 21,0-4 1,7-10-1,5-10 1,1 1 0,-1-2 369,1 1 1,2-1 0,-1 1 0,0 2 0,2-1 0,-2 2 612,-2 2 0,-1 4 0,-2 3 0,0 1 0,0 3-23,-3 3 1,-2 3-1,-4 6 1,0 0-1,0 1 1,0 1-1180,0 0 1,0-2 0,0 1 874,0-2 0,0 4 0,0 0 0</inkml:trace>
  <inkml:trace contextRef="#ctx0" brushRef="#br0" timeOffset="351">21983 14925 8545,'0'-9'0,"-2"1"409,-4 1 1,-1 7-1,-6 8 1,1 3-1,-1 4 1,1 0 0,-1 1-1,2 0 59,3 2 0,-1 0 0,6 1 0,1-1 0,1-3 0,1-1 0,0-2-1124,0 0 1,4-2-1,3-5 1,1 0 0,1-1 612,0 0 0,1-1 0,-1-3 1</inkml:trace>
  <inkml:trace contextRef="#ctx0" brushRef="#br0" timeOffset="352">22095 15028 8139,'-10'0'746,"1"1"0,0 1 1,0 2-1,3 1-91,3 2 0,2 2 1,2 0-1,2-1 0,3-2-381,3-2 1,4-3 0,2-1 0,0-1 0,1-3 0,0-2 0,2-2 0,0-1 0,0-1-822,-2 1 1,-3 0 0,-4-1 0,0 1 0,-3 0 0,-3-1 77,-2 1 1,-2 1 0,-2 2 0,-3 3 0,-3 2 0,0 1 0,0 1 889,-1 2 1,-2 5 0,0 5 0,0 1 0,3 0 0,2 1 124,0 1 0,5-1 0,-1-1 0,2 1 0,1-2 0,0 1-837,0-3 1,4-2-1,3-2 1,2-4-1,3-2 1,4-1-1,1 0-256,2 0 1,3-1 0,0-2 0,2-5 0,2-2 0,2-2 119,3 0 1,-1-2 0,4-2 0,1-1-1,2-2 1,0-1 0,-1 0 682,-2-2 1,-3 1 0,-7 6 0,-6 2-1,-7 3 1,-5 1 398,-2-1 0,-2 5 1,-5 2-1,-4 2 0,-3 2-187,-3 2 0,1 2 0,3 6 0,-1 0 0,2 3 0,2 0 0,3 3 0,2 0 0,1-1 0,0-1 0,0 2 0,0-1 0,-1 1 0,-1-3 78,-2 0 0,0 1 0,1-1 0,-4 0 0,-4 3 0,-5-1 109,-1 0 0,-7 5 1,-4-3-1,-4 3 0,-2 2-72,-1 1 1,-3 7 0,17-14 0,0 0 0</inkml:trace>
  <inkml:trace contextRef="#ctx0" brushRef="#br1" timeOffset="353">4357 13817 9448,'0'-12'401,"0"-1"0,-1 6 0,-2 7 0,-3 6 0,-2 6 0,-2 3 0,-3 3 67,-2 1 0,-7 2 0,-3 1 0,-2 0 0,-1-1 0,0 1 0,-1-1-309,-2-1 1,2-6-1,-1-2 1,4-2 0,4-4-1,0-3 1,0-2 0,2-1-146,0 0 1,4-5 0,2-3 0,1-5 0,4-1 0,3-3-79,2 0 1,1-2 0,3 0 0,0 1 0,0-1-1,1 2 1,2 1 188,3 4 0,3 2 0,3 4 1,1 3-1,2 2 0,1 1 200,2 0 1,0 4-1,2 2 1,2 3-1,3 0 1,2 1-1,0 1 5,1-2 0,3 2 1,2-5-1,-1 2 0,0-1 1,-1-2-536,1-1 0,-3-1 0,1-3 1,-3 0-1,-4 0 0,0 0-392,-2 0 1,-3 0-1,-2 0 1,-4-1 0,-2-2 128,-4-3 1,-3-2-1,-7-2 1,-4 1-1,-6 1 1,-3 1-1,-5 0 181,-1 0 1,-5 3 0,1 1 0,-3 2-1,-1 1 1,0 0 205,0 0 0,1 0 1,4 0-1,1 0 0,1-1 1,0-2-1,2-5 82,2-3 0,6 0 0,2-5 1,1-1-1,3-4 0,2-4 247,3-2 0,2 0 0,1 2 0,1 3 0,2 1 0,3 2 298,2 5 0,5 3 0,0 2 0,1 3 0,0 3 0,-1 3-78,1 3 0,2 9 0,-1 8 0,-1 3 0,-1 5 0,-3 4 0,0 5 78,-1 1 0,-4 2 0,-2-1 0,-2 2 0,-1 0 0,0-1 0,0-1 0,-1-4 0,-1 4 0,-2 0 0,-1 0 0,-3 2 584,0-1-1146,-5 5 0,-2-3 0,-3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1T18:50:08.175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12095" units="cm"/>
      <inkml:brushProperty name="height" value="0.12095" units="cm"/>
    </inkml:brush>
  </inkml:definitions>
  <inkml:trace contextRef="#ctx0" brushRef="#br0">2896 5233 9738,'0'-10'2343,"0"4"369,0 0-2302,0 4 1,4 1-67,2 4 0,5 0-63,2-3 1,3 3-85,0 0 1,1 0 0,2-3 0,0 0-1,-1 0 1,1 0-277,0 0 0,-1-3 0,0-1 0,-2 0 1,0-1-1,0 1 0,2-1 0,0 0-1560,-3 1 1,3-2 874,-3 3 0,3 0 1,0 3-1</inkml:trace>
  <inkml:trace contextRef="#ctx0" brushRef="#br0" timeOffset="1">3883 4786 8235,'-9'-13'908,"2"2"-635,1 3 0,4 4 0,-2 8 0,1 5 0,-2 6 0,0 3 0,-1 4 0,0 3 0,0 2 0,-2 2 0,1 2 0,0 2-25,1 0 1,0 2 0,-4-4 0,2-1 0,1-1 0,0-2 0,0-3 0,0-5-365,1-2 0,-1-6 1,2 1-1,1-6 1,0-6-1,3-7 241,3-8 0,3-5 1,5-9-1,-1-2 1,1-4-1,3-4 1,1-4-1,2-4-89,-1-3 0,-7 25 0,0 0 0,1-2 0,0 0 0,1 1 0,-1 0 0,1 1 0,0-1 0,10-21 278,2 2 1,1 8 0,-2 6 0,1 4 0,1 4 0,0 7-206,-3 4 0,3 5 0,-1 7 0,-1 1 0,-2 2 1,0 5 15,0 3 0,-4 3 0,-1 5 0,-3 0 0,-4 0 0,-2 2 0,-3 1 0,-2-2-101,-3 0 0,-6 2 0,-7 1 1,-2-1-1,-3 1 0,-1-2-526,2-2 0,-3 0 0,0-1 1,1-2-1,2-1 0,3-2-1137,3-1 1,4-5 949,4-1 1,8 0-1,-1 4 1</inkml:trace>
  <inkml:trace contextRef="#ctx0" brushRef="#br0" timeOffset="2">4330 4823 8235,'0'9'0,"0"1"0,0 0 327,0 2 1,-5 3 0,-2 4-1,-4-1 1,-5 1 0,-1-1-1,-1 1 1,2 0 0,1-1-1,3 0-266,3-3 0,1 2 1,5-4-1,1 1 1,1-1-62,1-1 0,8-2 0,3-1 0</inkml:trace>
  <inkml:trace contextRef="#ctx0" brushRef="#br0" timeOffset="3">4432 4795 9702,'0'-6'-560,"0"0"1,1 4 200,2-1 1,3 3-1,7 2 359,2 1 0,7 4 0,2-2 0</inkml:trace>
  <inkml:trace contextRef="#ctx0" brushRef="#br0" timeOffset="4">4711 4953 8300,'-19'10'412,"-2"-1"0,-1 0-85,2 1 1,-3 3 0,0 3-1,0 1 1,0 2 0,4-1-1,2 0 1,5-1 0,3-3-1,2-1 219,4-1 0,3-2 0,3-2 0,5 0 0,4-3 0,7-1-1366,4-2 1,8-2 0,4-4 0,2-5 549,3-6 0,-2-2 0,4-2 0</inkml:trace>
  <inkml:trace contextRef="#ctx0" brushRef="#br0" timeOffset="5">5121 4534 8260,'-6'1'1638,"1"3"0,0 3-1229,3 4 1,0 8-1,-1 6 1,-3 3-1,-3 3 1,-3 3 0,-1 3-1,-1 2 0,1 2 1,1 0-1,1-2 1,0 2-1,-2-2 1,2-2 0,1-3-1,1-4-988,3-4 1,-1-3-1,4-5 1,0-3 464,-1-3 1,3-6 0,-1-6 0,4-7-1,4-5 1,2-6 578,1-2 1,5-6 0,1 2 0,3-1 0,1 0 0,-1 0-210,1-2 1,4 3 0,0 3 0,1 5 0,-2 3-1,-2 3-186,-2 1 1,1 3 0,-2 3-1,-1 2 1,-4 1-238,-1 0 1,-6 1 0,-2 2 0,-2 4 0,-2 1 0,-2 1 0,-3 2 349,-3 1 0,-4 1 0,-2 4 0,0-2 0,0 1 0,2 0 0,2-2 363,0-1 0,3 3 0,2-4 0,3 0 0,2-2 0,1-1-323,0 1 1,5-1 0,4 0 0,6 1 0,2-1 0,3-1-3501,2-2 2457,1 3 1,5-8 0,0 3 0</inkml:trace>
  <inkml:trace contextRef="#ctx0" brushRef="#br0" timeOffset="6">6434 4925 8406,'1'-8'409,"2"2"1,-2-2-1,2 1 1,-3-1-1,-3 0 1,-3 2 0,-4 5-1,-1 5-155,-1 5 1,-2 6 0,3-2 0,-3 3 0,0 2 0,-2 3 0,1-1 0,0-3-333,2-1 0,2-5 0,3 0 0,3-2 0,2-4 75,4-1 0,4-2 0,8-5 0,2-4 0,2-5 0,-1-3 0,0-3 0,0 0 199,2-1 0,-3 3 0,0 2 0,-2 0 0,-1 1 0,-2 2 585,-1 2 0,-2 6 1,-2 1-696,-1 4 1,-1 8 0,-3 5 0,-1 2 0,-1-1 0,-1 0-1209,1 0 0,2 5 1122,3 1 0,10-1 0,7-2 0</inkml:trace>
  <inkml:trace contextRef="#ctx0" brushRef="#br0" timeOffset="7">7309 4814 8373,'0'-10'492,"-4"1"0,-2 0 1,-3 1-1,-1 1 2443,-2 4-2735,1 2 1,-5 1 0,2 1 0,0 2-1,-2 4 1,2 1 0,1 1-101,3 0 1,1 1 0,0-1-1,2 0 1,2 1 0,1-1-1,2 0 222,1 1 0,5 0 1,2 1-1,2 2 0,2-3 1,-1-1-1,0-1 1,0 0-55,-3-1 0,1 0 0,-4 3 0,-1-1 0,-1 0-815,-1 1 1,-5-1 0,-3 0 0,-4 1 0,0-1 0,-1 1-1093,-3 3 1,3-6 1019,0 2 1,3-2 0,1 3-1</inkml:trace>
  <inkml:trace contextRef="#ctx0" brushRef="#br0" timeOffset="8">7449 4842 8383,'5'1'3276,"-2"2"-2949,-2 3 1,-5 5 0,-1 2-1,-2-1 1,1 1 0,0 0-1,1 1 1,1-1 0,1-2-1,0 0 18,0-2 1,3-1 0,3 0 0,1-3 0,1-1 0,2-2-756,1-1 0,2-1 1,-1-1-1,0-2 1,1-3-1,-1-3 0,0 0 1,1 0-173,-1-1 1,-3 2-1,-1 1 1,0 2 707,1 1 1,-3 0-1,2 5 216,-1 3 1,0 1 0,-2 4 0,2-1 0,2-1 0,2-3 0,2-1-890,3 0 1,3 0 0,0-4 0,1-2 0,2-3 0,-1-4-1,1-2 1,-1 1 0,-2-4 0,-1 1 0,-1-2 0,0-3 380,-1-1 0,-1-6 0,-1 1 0,0-3 0,2-3 0,-1-2 575,1 0 1,-1 1-1,2 5 1,0 2-1,-4 4 1,-2 6 0,-2 5-1,-1 3 246,0 3 0,-3 3 1,1 7-1,-2 7 0,-1 4-109,0 5 0,-2 5 0,-3 5 0,-4 0 0,-2 0 0,1-2 0,1-1 0,2-4 0,2-1 0,1-2 0,1-4 0,0-2-431,0-3 0,0 0-724,3-4 0,5-5 1,3-4-1,5-6 1,0-5 455,0-1 0,4 0 0,-3 2 0,2 1 0,-2 1 1,1 1 299,-1 4 0,-5 2 0,0 1 1,-1 0-1,0 1 81,-2 2 0,-2 3 0,-4 3 0,-1 0 0,-2 1 0,-3-1-632,-3 0 0,0 1 1,0-1-1,-1 0 0,1 0 1,0 1 403,-1-1 0,1 5 0,0 0 0</inkml:trace>
  <inkml:trace contextRef="#ctx0" brushRef="#br0" timeOffset="9">8296 4814 8176,'0'-5'3276,"0"-4"0,0 8-5304,0-3 3246,0 0-444,0 3 1,0-2-1,0 6-439,0 3 0,0 3 0,-1 4 0,-2 3 0,-3 4 0,-3 3 0,-1 1 0,-2 3-186,-4 3 0,-2-2 1,-1 4-1,-2-4 1,0-1-1,3-2-481,1-3 1,5-7-1,-3-2 1,2-3 0,2 0 624,0-1 0,3-5-840,2-4 1,2-4 0,5-7 0,3-2 0,5-5 0,6-3-2731,2-3 2648,2-5 1,4-8 0,0-6 0</inkml:trace>
  <inkml:trace contextRef="#ctx0" brushRef="#br0" timeOffset="10">8296 4655 8176,'0'-6'3276,"0"0"-2730,4 4 0,-2-2 0,5 4 0,4 1 0,2 1 0,3 2-1639,-1 1 1,1 1 0,1 4 1074,-1-1 1,1 4-1,-2 2 1</inkml:trace>
  <inkml:trace contextRef="#ctx0" brushRef="#br0" timeOffset="11">8482 4851 8176,'-1'8'3276,"-2"-2"-2457,2-1 0,-2-2 0,7 0 0,4-2-410,4-3 1,4 0-1,-1-5 1,-1 0-1,0-1 1,-2 0 0,1 0-1,-2 2-295,-1-1 1,-4 0 0,0 0-555,-2 0 1,-5 5-1,-5-1 1,-4 3-1,-1 3 1,-3 4 405,0 5 1,-1 1 0,0 4-1,2-2 1,3 1 0,2-1-514,2 1 1,1-5 0,5 3 0,0-2 0,2 1 0,2-3-1,5-3 1,1-2 0,5-3 0,-1 2 0,1-3 0,1-2 284,2-3 1,0-3 0,-2 1 0,0-2-1,-1-3 1,0 1 0,-2-1 0,-1 0 1080,1 0 0,-1 3 0,-3 1 0,-2 1 0,-1 1 0,-5 1 0,-1 5 0,-5 2-273,-3 3 0,-1 3 0,2 1 0,1 1 0,0 2 0,0-1-943,3 2 0,2-4 0,1 2 1,1-1-1,2-3 0,4-1-150,1-1 1,2-4 0,3 2 0,2-4 0,4-4 0,3-3 209,2-4 0,3-4 0,1-3 0</inkml:trace>
  <inkml:trace contextRef="#ctx0" brushRef="#br0" timeOffset="12">9171 4553 8176,'3'-14'231,"0"1"178,-1 3 1,-1 7-1,-1 5 1,-1 8-1,-2 7 1,-4 5 0,-4 6-1,-4 4 137,1 3 0,-1 0 0,4-5 0,-2 0 0,2-2 0,2-2 0,3-1 0,-3-2 0,4-1 0,-1-2 0,0-2 0,0 0-1366,0-3 1,1-1 0,2-6 0,-3-2 350,-2-3 1,2-7 0,3-4 0,2-5 0,1 0 0,0-1 0,0 0 741,0 1 0,0 0 0,0 3 1,1-2-1,2 1 0,4 1 273,1-1 0,5 7 0,3-5 0,1 1 0,3-1 0,1 0-916,1 0 0,3 1 0,0 0 370,2 2 0,9 0 0,3-3 0</inkml:trace>
  <inkml:trace contextRef="#ctx0" brushRef="#br0" timeOffset="13">10614 4367 8335,'7'-10'335,"-1"1"1,0 0 0,-1 0 0,-1-1 0,-1 1 483,1 0 0,-1 2 0,-3 1 0,-1 0-455,-3 1 0,-2 6 0,-6 9 0,-4 10 0,-2 10 0,-3 10 0,-1 8 0,11-22 0,1 1-72,-2 0 0,1 0 0,1 1 0,0 0 0,0 0 0,-1 0 1,2 0-1,1-1 0,0 0 0,1-1 0,-5 21-286,4-5 1,-1-3 0,6-9 0,1-2 0,2-3-1,3-2-826,4-3 1,5 0 0,5-2 0,3 1 352,5 0 1,10 3-1,4 2 1</inkml:trace>
  <inkml:trace contextRef="#ctx0" brushRef="#br0" timeOffset="14">11220 4739 5949,'6'-1'-31,"0"-2"0,-4-2 0,2-4 0</inkml:trace>
  <inkml:trace contextRef="#ctx0" brushRef="#br0" timeOffset="15">11248 4711 5944,'0'0'0</inkml:trace>
  <inkml:trace contextRef="#ctx0" brushRef="#br0" timeOffset="16">11303 4693 8361,'10'-4'32,"-1"-1"1,-1-2 0,0 1-1,-2 0 1,0 0 0,0-1-1,0 0 623,2-1 0,-1-2 1,0 2-1,-2 1 0,-1 1 753,-2-1 0,1 2-1658,0 2 1,-3 2 0,0 1 0,-6 1-109,-2 2 0,-1 3 0,0 2 0,0-1 0,3-1 561,3 2 0,2 0 0,1 1 1,0 0-1,0 1 89,0-1 1,0 3-1,0 1 1,0-2-1,0 0 1,0-1-1,0 1 7,0 2 0,0-1 0,0-3 1,-1 1-1,-2 0 0,-3 2 0,-3 0-529,0-1 0,0 0 0,-1-2 1,1 0-1,0 1 0,-1-1-863,1 0 1,3-3 0,2 0 575,3-2 1,7-1 0,8-3-1</inkml:trace>
  <inkml:trace contextRef="#ctx0" brushRef="#br0" timeOffset="17">11741 4590 8361,'9'-3'1057,"1"0"-730,-1 1 1,-4 5 0,-2 4-1,-3 5 1,-4 3 0,-4 4-1,-5 4 1,-2 3 0,-4 4-1,-1 0 219,-1-1 0,-2 3 0,1-2 0,3-3 0,2-2 0,5-1-1366,1 0 1,3-4 0,2-1 0,3-3 419,2-3 1,1 0-1,0-4 1</inkml:trace>
  <inkml:trace contextRef="#ctx0" brushRef="#br0" timeOffset="18">11611 4730 8344,'4'-23'788,"-3"7"0,2-2 0,-2 4 31,-1 2 0,1 6 0,2 3 0,3 3-978,3 3 1,5 2 0,5 4 0,4 1 0,4-1 158,1 0 0,4 5 0,1 0 0</inkml:trace>
  <inkml:trace contextRef="#ctx0" brushRef="#br0" timeOffset="19">11927 4804 8344,'-5'5'1846,"0"-4"-1027,2 2 0,2-3 0,-1-3 0,4-4-509,4-1 0,2 3 0,0 1 0,0 1 0,-2 0 0,0-1 0,0 1-1403,1 0 1,-4 0 0,3 2 1161,1-2 0,1-1 0,2-3 0,-2 0 0,-1 0 0,0-1 225,4-1 1,-5-1-1,3 1 1,0 0-1,-1 0 1,0 2-1,-2 1 1,-2 0 41,1 1 1,-5-3 0,0 5-627,-6 1 0,-3 1 0,-3 1 1,-4 2-1,-1 3 0,-2 5 224,0 0 0,5 0 1,1 0-1,3-1 1,2 1-1,2 2 475,3 0 1,2 2-1,1-3 1,0 1-1,1 0 1,1-2 0,2-1-1,0 1 246,0-1 0,2 0 1,-3 1-1,0-1 0,1 0-1184,-1 1 1,0-1 0,-4 0 0,-1 1 0,-2-1-1111,-2 0 1,0-3 1182,-3 1 0,-5-1 1,0 3-1</inkml:trace>
  <inkml:trace contextRef="#ctx0" brushRef="#br0" timeOffset="20">12281 4385 8324,'4'-10'1149,"1"3"1,2 3-741,-1 1 1,-3 1-1,2 6 1,-1 5-1,-2 5 1,-2 6 0,-3 5-1,-4 5 0,-5 2 1,2 4-1,-2-3 1,1 1-1,2 1 1,1-1 0,1 0-1,1-1-390,2-1 1,1-1 0,3-3 0,0 0 0,1-1-20,2-2 0,-2-3 0,3-3 0</inkml:trace>
  <inkml:trace contextRef="#ctx0" brushRef="#br0" timeOffset="21">12272 4730 8322,'0'-9'2340,"0"-1"-1931,0 1 1,4 1-1,2 1 1,3 3-1,3 1 1,1 0 0,1 1-1,0 1-1229,1 1 1,-3 0 0,2 1 0,0 2 603,-3 3 0,4 3 0,-1 0 0</inkml:trace>
  <inkml:trace contextRef="#ctx0" brushRef="#br0" timeOffset="22">12449 4758 8322,'0'9'108,"0"-3"0,1 1 0,1 0 0,2 0 301,1-1 1,1-2-1,4-4 1,-1 0-1,1 0 1,2 0 0,1 0-1,0-1 137,1-2 0,1-2 0,-1-4 0,-1-1 0,1 1 0,-3 0-69,0 0 1,-5-4 0,-1 1-1,-1 0 1,-2 2 0,-1 1-1005,-1-1 1,-1 5-1,-2 3 1,-3 4 150,-2 4 0,-2 7 1,0 2-1,-2 3 1,1 1-1,2-1 114,2 1 1,4-1 0,0 0 0,2-2 0,1-4-1,0-2-188,0 0 0,4-2 1,3-1-1,2-2 1,2-1 283,2-2 1,-1-4 0,-2-2 0,-1-1-1,0-2 1,1-1 633,3-2 0,-2-2 0,4-2 0,-2 0 0,0-2 0,-1 2 0,0 0 1170,0 1 0,-2 4-1261,-1-1 0,0 6 1,-3 7-1,-3 4 1,-2 1-1,-1 1-622,0 0 1,0 1 0,0-1 0,0 0-1,0 1-2393,0-1 2477,0 0 1,1-3 0,1-4 0,2-4-1,2-4 163,1 1 1,1-3-1,1 2 1,1-2-1,-1 2 1,0 2-1,1 1 1,-1 0 630,0 1 1,1 1-1,-1 1 1,0 0-1,0 0-87,1 0 0,-1 0 0,0 1 0,1 1 0,-1 1 0,0-1-619,1-1 1,2-1-1,0 0 1,0 0 0,-2-1-1,1-1-1020,1-1 1,2-1 0,5 2 455,0-1 1,8-5-1,2 3 1</inkml:trace>
  <inkml:trace contextRef="#ctx0" brushRef="#br0" timeOffset="23">14581 4497 8237,'-10'0'0,"1"0"327,0 0 1,-4 1 0,0 2-1,-1 5 1,-3 4 0,-2 6-1,-1 4 1,-2 4 0,1 2-1,3-1 82,2-1 1,4-4-1,4 0 1,3-1-1,1-4 1,3-3 0,3-3-1,5 0 81,5-2 1,7-4-1038,9-2 1,9-3 0,6-3 0,3-4 0,0-3 0,1-4 344,-1 0 1,-3-6 0,-2-4 0</inkml:trace>
  <inkml:trace contextRef="#ctx0" brushRef="#br0" timeOffset="24">14795 4497 8237,'-6'5'1281,"1"-1"1,-1 1-955,1 1 1,3 2 0,-1 1-1,2 2 1,1 1 0,0 4-1,0 1 1,0 2 0,0-1-1,0 0 328,0-2 0,0 0 1,1-3-1,1-2 0,1-1 734,-1 0 1,2-6-1168,0-4 0,3-8 1,-1-5-1,2-2 0,3-4 1,1-3-1,5-2 1,3-1-1862,5-2 1,9-1 1349,3 0 0,-11 12 1,0 0-1,1-1 1,-1 1-1</inkml:trace>
  <inkml:trace contextRef="#ctx0" brushRef="#br0" timeOffset="25">15493 4553 8144,'-8'-9'1638,"1"0"0,1 2-1229,-2 1 1,3 4-1,-1 0 1,-1 4-1,-3 5 1,-2 6 0,-5 5-1,-3 7 96,-5 5 0,-2 3 0,-1 4 0,0 1 0,0 0 0,1 1-3671,2 2 3166,-1-1 0,6-3 0,-3 0 0</inkml:trace>
  <inkml:trace contextRef="#ctx0" brushRef="#br0" timeOffset="26">15205 4665 8134,'0'-10'3276,"0"1"-2810,0 4 0,4 1 0,3 5-466,4 2 0,8 2 0,5 4 0</inkml:trace>
  <inkml:trace contextRef="#ctx0" brushRef="#br0" timeOffset="27">15931 4255 8160,'0'-24'0,"1"5"364,2 5 0,-2 5 0,2 8 0,-2 1 0,-1 5 0,0 6 0,0 8 0,0 6 0,-1 4 45,-2 2 1,-5 4-1,-6-1 1,0 2-1,-3 2 1,0-1 0,-2 0-1,0-1-1229,1-2 1,3-2 0,3-4 0,2-1 192,0-2 0,1-2 0,0-4 0</inkml:trace>
  <inkml:trace contextRef="#ctx0" brushRef="#br0" timeOffset="28">15735 4646 8160,'0'-14'506,"-1"1"1,-1 6 585,-1 1 0,0 3 0,5-3-885,4 2 1,5 1 0,7 3 0,2 0 0,3 0 0,4 0 0,3 0-1,1 0-507,1 0 1,-2 0-1,3-1 1,-2-1-1,-4-2 1,-5 0-465,-2 0 0,-5 0 1,-3 2 814,-2-2 1,-7 1 0,-5 4-1,-7 2 1,-3 4 0,-3 2-1,2 2 239,-1 2 1,3-4-1,5-3 1,2 0-1,0 1-183,1-1 0,4-4 1,7 1-1,3-2 1,5-1-1,2-1 80,4-2 1,-1-2 0,2-5 0,-1 1 0,-4-1 0,-4-2-217,0 0 1,-8 0 0,1 2 0,-3 1-1,-1 0 1,-2-1-765,-3 1 1,-3 4 0,-4 3 0,0 4 792,-1 4 0,-3 7 0,-2 1 0</inkml:trace>
  <inkml:trace contextRef="#ctx0" brushRef="#br0" timeOffset="29">16527 4562 8160,'5'-6'3276,"-2"0"-371,-2 4-3623,-1-2 1,-3 5 104,0 2 1,1-2 0,5 2 966,3-2 1,-1-4-1,0-1 1,1-1 0,-2-3-1,1 0 630,0-1 1,-3-1 0,2 1-923,0 0 1,-3 5-425,3 4 1,-8 8 0,-2 9 0,-3 4 0,-2 7 0,-4 5 367,-2 3 0,-1 5 0,-7-1 0,0 1 0,1-2 0,2-1-20,-1-2 0,4-5 0,1-1 0,3-4 0,3-5 0,0-5 2916,4-3-2247,-1-3 0,5-6 1,-2-4-1,2-6 0,3-5-661,1-5 1,0-1 0,2-3 0,4-1-1,4-1 1,4-2-405,6-2 0,3-4 1,5-1-1,0 2 1,0 3-1,0 4 0,0 4 1,-1 2-138,1 4 1,-4 1 0,-3 3 0,-4 2 0,-2 2 0,-2 1-1093,-1 0 1,-3-2 2719,-3 2 760,-2 2-3384,-4-7 0,1 7-1515,3-2 3058,-3 2 0,7 5 0,-3 1 0</inkml:trace>
  <inkml:trace contextRef="#ctx0" brushRef="#br0" timeOffset="30">16527 4516 8160,'-10'-4'776,"2"2"1,1-4-272,1 2 1,4-1-1,-1 5 1,2 4-1,1 3 1,0 3-734,0-1 0,1-1 1,1 0-1,2-2 0,1 0 277,2-1 0,1 2 1,2-5-1,-1-3 352,0-4 1,-3-3 0,-3-1 0,-2-1 0,-1 1 0,1 0 646,2-1 0,-2 1-634,2 0-1062,-2 0 1,-1 4-1,0 5 373,0 6 1,0 2 0,-1 1 0,-1 0 332,-1 1 1,-1-2 0,2-1 0,-2-1 528,2 2-308,-3-4 1,5 0-1,-1-5 1,4-2-141,2-3 1,2-3-1,1-1 1,-1-1-1,-1-2 1,1 2-5,-2 1 0,-1 0 0,-3 2 0,1 1-175,1 0 1,0 4-207,-3-3 0,-1 4 1,-2-1-43,-3 2 1,-1 2-1,-2 1 1,1 2-1,-2 0 1,-1 2 273,1-1 0,1 0 0,-1 2 1,2-1-1,1 2 0,1 0 58,-2 1 0,4 0 0,2 0 0,4-2-14,5-1 0,1-4 1,1 1-1,1-2 1,2-1-1,0-1 13,0-2 1,-2-1-1,-1-3 1,1 1-1,-2-2 287,-2 0 0,1-1 1,-4 0-222,0-1 1,-2 6 0,-2 4-497,-3 5 1,2 7-1,-4 2 1,0 3-1,0 3 1,0 3 227,-2 3 0,0 1 0,-1 2 0,-2 1 0,0 2 1,-2-1-29,-2-2 0,3 3 0,-5-6 0,-2 0 1,-2 0-1,-2-3 207,0-1 0,-3-2 0,2-3 1,-2-1-1,0-4 0,2-1 389,1-2 1,2-4-1,3-2 1,1-2-1,3-1 1,1-1 0,4-2-1,3-4 22,2-5 1,2-3 0,6-7 0,6-3-1,9-4 1,9-4-951,8-4 0,-16 18 0,1 0 1,3 1-1,0 2 519,1 0 0,0 1 0,-2 0 0,1 1 0,2 0 0,-1 0 0</inkml:trace>
  <inkml:trace contextRef="#ctx0" brushRef="#br0" timeOffset="31">16899 4497 8251,'-4'-5'3276,"3"-3"-2808,-7 7 0,6 1 0,-5 6 0,0 3 0,-1 4 0,-1 2 0,-1 3-181,1 0 0,1 1 0,0-1 0,3-2 0,0-1 244,0-2 0,3-6 1,0-8-362,4-7 1,3-7 0,5-5-1,4-3 1,3 0 0,5-1-827,2 1 1,4 2-1,3 0 1,-1 5 0,-1 4-165,-1 5 1,0-1 0,0 3 0</inkml:trace>
  <inkml:trace contextRef="#ctx0" brushRef="#br0" timeOffset="32">17234 4469 8251,'0'6'117,"-1"1"0,-2-1 292,-3-1 1,-5 3-1,-3-2 1,0 3-1,-3 1 1,0 1 0,-2 2-1,1-2 133,3 0 0,2-2 0,6-1 0,2-1 0,1 0 0,2 0-880,1 1 1,2-3-1,2-2 1,3-2 0,2-1-1,2-1 1,0-2 0,1-3 176,2-2 1,-1 1 0,-2-2-1,-2-1 1,-1 1 391,-1 1 0,-4 3-44,1 2 1,0 6 0,-1 0-1,1 6 1,0 2-188,1 1 0,5 5 0,6-3 0</inkml:trace>
  <inkml:trace contextRef="#ctx0" brushRef="#br0" timeOffset="33">17570 4497 8190,'-7'0'690,"2"1"1,0 2 0,-1 5 2585,-5 3-2867,-2 3 1,-2 9-1,-1 2 1,-1 2-1,0 1 1,-1 0 0,2 0-1,1 0-316,2 0 1,0-4 0,4 0 0,0-1-1,-1-2 1,2-3-1733,2-2 1,-1-5 1260,4-8 1,4-8 0,6-11-1,3-5 1,5-4 0,1-4 341,4-5 1,5-1 0,1-9-1,-12 22 1,1 0 0,0-1-1,1 1 1,14-20 452,-1 5 0,-3 5 0,0 8 0,-2 5 0,-1 7 0,-2 4 51,-2 5 0,-4 4 0,-3 5 0,-3 4 0,-2 3 0,-4 5 0,-3 2-164,-3 1 1,-7 5-1,-5-2 1,-3 1 0,-1 0-1,-2-1 1,-1 0-1398,1-2 1,6-5 0,3-3 410,1-1 1,2 0 0,0-4-1</inkml:trace>
  <inkml:trace contextRef="#ctx0" brushRef="#br0" timeOffset="34">18110 4125 13832,'0'13'521,"-1"4"1,-3 3-1,-3 5-112,-4 2 1,-4 1-1,-4 2 1,-2 2-1,-1 2 1,3-2 0,1-2-1,4-3-528,0-2 0,3 1 0,5-5 0,1-3 0,2-2 0,0-3-537,1-1 1,2-7-1,3-5 1,3-6 0,4-5 682,2-1 0,-2-1 0,3 4 0,-3 1 0,0 1 0,-1 1 272,0 2 0,0 1 1,0 4-1,-3 2 0,-2 3 1,-1 3-671,0 0 0,0 1 1,-2 3-1,2 1 0,1 2 371,1-1 0,1-3 0,3 1 0</inkml:trace>
  <inkml:trace contextRef="#ctx0" brushRef="#br0" timeOffset="35">18575 4339 8042,'6'-3'1638,"1"0"0,-5 1-1229,1 5 1,-4 4-1,-6 8 1,-5 8-1,-7 6 1,-4 5 0,-6 3-1,-3 1-45,14-18 0,0 0 0,-17 15 0,1 3 0,4-3 0,3-2 0,3-2 0,2-2 0,1-1 144,1 0 1,2-4 0,-1-2 0</inkml:trace>
  <inkml:trace contextRef="#ctx0" brushRef="#br0" timeOffset="36">18277 4506 8042,'6'-14'2966,"1"3"-2420,0 3 0,-2 8 0,1 7 0,1 2 0,2 3 0,0 5-293,0 4 1,1-2-1,-1 4 1</inkml:trace>
  <inkml:trace contextRef="#ctx0" brushRef="#br0" timeOffset="37">10782 5531 8367,'0'-15'0,"0"2"468,0-1 0,3 4 0,0-2 0,-1 1 0,-1 1 0,-1-2 0,0 0 0,0 1 0,-4 4 0,-2 4 0,-1 3 0,-2 3 0,1 5 0,-2 3-141,-1 5 1,1 5 0,1 5-1,-1 4 1,1 4 0,0 4-1,1 1 1,0 2 0,3 1-1,1 0 76,2 0 1,1-5-1,2-1 1,2-3-1,3-3 1,3-2-1,0-3 1,0-4-541,0-1 0,4-5 1,0-2-1,1-1 1,0 0-1,0-3-683,-1-2 1,3 0 0,-3 1 0,1-1-1,-1-1 1,-1 1 0,-2 2 0</inkml:trace>
  <inkml:trace contextRef="#ctx0" brushRef="#br0" timeOffset="38">11257 5652 8376,'-1'-27'-3,"-1"3"0,-1 5 549,1 6 0,-1 4 0,1 3 0,-2 7 0,-1 9 0,-1 6-219,1 5 1,-4 6 0,3 0-1,-2 4 1,-1 1 0,0 1-1,2-1 1,1 0 0,-1-2-1,-1-1 69,2-1 0,-1-4 1,3-3-1,-1-4 0,-2-2-498,2-2 1,-2-6 0,4-8 0,2-7 0,3-8 242,4-4 1,7-8 0,3-6-1,4-4 1,2-1 0,-1-2 36,2-2 1,1 1-1,4-1 1,-1 2-1,-1 4 1,-3 4-23,0 5 0,-1 5 0,-4 8 0,0 3 0,-2 5 1,-4 4-158,-2 2 1,-1 2 0,-2 3 0,-2 5-1,-1 6 1,-3 2 0,-3 2 0,-4 0 1,-7-1 0,-1 1-1,-2 0 1,1-1 0,-2 1-1,0-1-656,-2 1 1,4 0-1,0-1 1,2 1 0,2-2 190,4-1 1,-1 2 0,3-4 0</inkml:trace>
  <inkml:trace contextRef="#ctx0" brushRef="#br0" timeOffset="39">11629 5577 8331,'-5'4'1638,"1"3"0,0 2-1311,-2 3 1,-2 0 0,1 2-1,1 1 1,0-2 0,1 2-1,0-2 1,2 1 0,0 0-1,1-1-95,1-1 1,2-2 44,2-1 1,-1-4 0,3-5 0,1-7 0,-1-4-1,2-5-86,1-1 0,3-2 0,1 0 1,3-2-1,0-1 0,1 1 1,0 2-1012,2 0 1,1 4 0,2 1 0,1 3 97,-1 3 0,-2 0 0,0-1 0</inkml:trace>
  <inkml:trace contextRef="#ctx0" brushRef="#br0" timeOffset="40">11927 5559 8240,'-3'-10'3276,"0"1"-2184,-4 4 0,6 2 0,-1 6-1943,4 3 0,-1 6 851,2 4 0,-2 2 0,-1 0 0</inkml:trace>
  <inkml:trace contextRef="#ctx0" brushRef="#br0" timeOffset="41">11983 5587 8389,'0'-10'1638,"0"1"0,0 0-1092,0-1 0,-1 5 0,-2 2 0,-3 4 0,-3 4 0,0 5-137,0 0 1,0 4-1,-1 2 1,2 0-1,2 1 1,3-2 0,2 2-1,1 1-315,0 0 0,0-3 1,0-2-1</inkml:trace>
  <inkml:trace contextRef="#ctx0" brushRef="#br0" timeOffset="42">12067 5410 8252,'-8'-15'3276,"1"3"-2621,3 5 0,4 4 1,2 8-1,5 3 0,5 3-1110,4 1 455,3-2 0,0 3 0,-1 2 0</inkml:trace>
  <inkml:trace contextRef="#ctx0" brushRef="#br0" timeOffset="43">12179 5540 8252,'-6'4'930,"1"1"1,3 6 0,-2 0-522,-1 1 1,3 5-1,-2-2 1,1 3-1,-1 1 1,2-1 0,1 0-1,1-2-69,0 0 1,1-4 0,2 2 0,3-3 0,0-4-1,0-1 1,1-4 54,2-1 0,-3-2 0,0-2 0,1-5 0,2-3 1,1-5-1,1-1-364,2-2 0,0 1 0,0-2 0,2-1 0,3 0 0,0 1-3308,1 3 3135,-5 0 0,8 2 1,-2-3-1</inkml:trace>
  <inkml:trace contextRef="#ctx0" brushRef="#br0" timeOffset="44">12514 5587 9834,'-5'-5'3276,"-1"3"-2882,3-4 0,1 4 0,-4 0 0,-1 4 0,-1 5 0,-3 5 0,0 3 0,-3 3-575,0 0 1,3 2 0,-2 0 0,4-1 0,3-2 0,2-3 85,3-2 1,2-2-1,3-2 1,2-1 0,3-4-1,4-2 1,1-2 0,2-2 252,-1-4 1,1-4-1,1-2 1,0-1-1,-3 0 1,0 0 86,-3 1 1,-4-3 0,-2 4 0,0 0 577,-3 2-62,3 1-473,-4-1 1,0 6-436,-4 4 0,-1 4 1,2 6-1,-3 0 0,1 1 1,0 2-510,2-2 1,2 3-1,3-2 1,3 1 0,4-1 426,2 0 1,-2 1-1,4-4 1</inkml:trace>
  <inkml:trace contextRef="#ctx0" brushRef="#br0" timeOffset="45">12933 5652 8197,'-10'-14'655,"5"4"0,2-3 1,2 3-1,1 1 0,-1 1-187,-2 1 0,1 0 0,-3 3 0,0 0 0,-1 0 0,-1 3 0,-1 3-59,-1 4 1,-4 3-1,1 4 1,0 1-1,2 3 1,1 0 0,0 2-1,3-2-440,3 0 0,2-6 1,1 3-1,2-2 1,3 0-1,6-3-516,2-2 1,4-5 0,4 1 0,4-2 0,2-1 0,1 0 216,0 0 0,0-4 0,0-1 1</inkml:trace>
  <inkml:trace contextRef="#ctx0" brushRef="#br0" timeOffset="46">13333 5531 10926,'-9'9'1026,"0"0"1,-2 2-618,-1 1 1,-4 3-1,-4 4 1,-3 2-1,0 2 1,0-1 0,3 2-1,0 0 0,1 2 1,5-3-1,1-2 1,3 0-1,1 0 1,-1 1 0,1 1-1,0 0-2048,0-2 1,-1-4 818,1-4 1,0-1 0,-1-7 0</inkml:trace>
  <inkml:trace contextRef="#ctx0" brushRef="#br0" timeOffset="47">13110 5605 8197,'0'-18'1638,"0"3"0,0 3-983,0 1 0,-3 7 1,-1 4-1,2 5 0,1 5 164,1 2 0,5 3 0,1 3 0,3 2-127,3 2 1,-1-3-1,2 4 1</inkml:trace>
  <inkml:trace contextRef="#ctx0" brushRef="#br0" timeOffset="48">13519 5884 8308,'-14'-6'980,"2"-1"1,5 0-572,4-2 1,1 5-1,0 0 1,0 1-1,3-1 1,5 0 0,6 0-1,5 2 683,7 1 0,6-3 0,11 1-982,6 1 0,-20 0 0,1-1 1,2 1-1,1-1 0</inkml:trace>
  <inkml:trace contextRef="#ctx0" brushRef="#br0" timeOffset="49">13929 5680 8313,'0'-10'3276,"0"1"-2949,0 0 1,0 6 0,0 6-1,0 8 1,-1 7 0,-2 3-1,-3 4 1,-3 3 0,0 2-1,1 1 219,2-1 0,-3 2 0,4-1 0,-1-2 0,1-3 0,1-4-1088,2-3 0,-3-4 0,2-3 0,1-1 461,1-2 0,1-6 1,0-6-1,1-8 0,2-7 1,4-4 198,1-2 0,5-5 1,2-5-1,0-2 0,1-1 1,0-1 147,2-4 1,1-1 0,-1 0 0,1 6 0,-1 6-1,0 6-71,-2 7 1,-3 3-1,-4 7 1,1 2 0,-1 3-1,-1 4 1,-2 5 126,-2 6 1,-3 5 0,-2 2 0,-3-1 0,-3 1 0,-3 0-870,-3 3 1,-2-1 0,2 3 0,1-2 0,0 0 0,-1 0-1093,2 0 1,4-1 818,0-2 1,1 0 0,-3-1 0</inkml:trace>
  <inkml:trace contextRef="#ctx0" brushRef="#br0" timeOffset="50">14292 5689 9947,'-5'-4'1638,"-3"1"0,2 0-1229,-3 6 1,1 8-1,1 5 1,0 1-1,0 4 1,0 2 0,1 2-1,2 0-701,0-1 1,2 1 0,-1-4 0,2-4 0,1-3 0,0-4 586,0-1 0,4-5 1,3-5-1,1-7 1,0-6 250,-2-4 0,4-2 0,-2-1 0,3-4 0,2-2 0,-1-1-915,1 0 0,3-1 0,0-1 0,1-1 0,3 2 0,1 3-2908,0 5 2659,5 9 1,-2 0 0,4 7 0</inkml:trace>
  <inkml:trace contextRef="#ctx0" brushRef="#br0" timeOffset="51">14562 5801 8254,'-5'4'1638,"-3"1"0,7-1-1092,-2-4 0,7-4 0,5-5 0,7-1 0,3 0 0,3-1-137,-1-2 1,-2-2-1,-1 2 1,-2 2-1,-1 1 1,-3 0 0,-2 1-1,-4 0-225,-2-1 0,2 1 0,-3 0 0,-1-1 0,-2 2 0,-3 1 0,-3 2-731,-2 1 1,-6 5 0,0 5 0,-2 3 0,1 2 0,-2 3 711,0 0 1,2 2-1,3 3 1,1-1 0,3 1-1,1-1-157,1 1 0,5 0 0,1-1 0,5 1 0,4-2 0,4 0-828,2-1 1,4-5 0,1 1 0,2-1 351,-1-2 0,3-4 1,-1-1-1</inkml:trace>
  <inkml:trace contextRef="#ctx0" brushRef="#br0" timeOffset="52">15056 5698 8116,'-6'-8'1638,"2"5"0,4-6-819,0 0 0,-1 2 0,-1 0 0,-2 2-273,-1 0 0,0 3 0,-2 6 0,1 2 0,1 3 0,1 2-644,0 2 0,1 2 1,3-1-1,0-1 1,0 1-1,0-2 1,0 1-1,1-1-5,2-1 1,-2 0 0,3-2 0,-1 0 0,0 1 0,-1-1 0,-1 0-127,-1 1 1,-1-1 0,-2 0 0,-4 0-1,-3 1 1,-4-1-592,0 0 1,-1 1 0,-1-1 0,1 0 469,2 1 1,0-1 0,4 0 0</inkml:trace>
  <inkml:trace contextRef="#ctx0" brushRef="#br0" timeOffset="53">15260 5801 8078,'-9'0'650,"3"0"0,1 1 224,1 2 1,2-2 0,6 2 93,5-2 0,4-1-900,6 0 0,0-1 0,0-2 0,1-3 0,0-2 1,-4 1-65,-1 1 1,-3 0 0,-3-4 0,0 1 0,-3 0 0,-3-1-195,-2 1 0,-5 1 0,-2 2 0,-3 3 0,0 2 0,-1 1 83,-3 0 0,2 4 0,-3 3 0,-1 4 1,2 4-1,-1 0 171,3 1 0,4-2 0,1 3 1,2-2-1,2 1 0,2-1-474,3 1 0,4-5 1,8 2-1,5-4 1,1-2-1,3-2 0,-1 0 1,1-4-117,-1-3 0,-3-3 1,-1-3-1,-6 0 1,-2-2-1,-2-2 624,0-1 0,-1-2 1,0-3-1,-3 0 0,0 1 1,-1 3 720,0 1 0,0 1 0,-1 5 0,0 1-273,-1-2 0,-1 5 0,0 3 0,1 6 0,1 3 0,-1 3 0,-1 4 0,2-2 0,0 2 0,-1-1 0,-1 1 0,-1-2-60,0 0 0,3-2 169,1-3 0,-1-5 1,-3-7-1,0-6 0,1-4-442,2-4 0,2 0 0,4-1 0,1 1 1,0 2-1,2-2 0,4 0-3006,1-2 2793,6 5 0,1-8 0,4 2 0</inkml:trace>
  <inkml:trace contextRef="#ctx0" brushRef="#br0" timeOffset="54">15912 5717 14648,'-5'1'1638,"2"2"0,2 4-1394,1 5 0,0-1 1,0 5-1,0 0 1,0 2-1,0 0 1,0 0-1,0-2-424,0 0 0,0-5 1,0 2-1,0-3 0,1-2 313,2-1 1,-1-3-1,3-5 1,0-2-1,0-4 1,0-1 236,0-1 1,1-5-1,3-1 1,1-2-1,-1 0 1,0-1-1,2-2-917,1 1 1,-1-1 0,1 3 0,-2 1 0,0 4 0,-1 2 293,0 4 1,5-2-1,0 3 1</inkml:trace>
  <inkml:trace contextRef="#ctx0" brushRef="#br0" timeOffset="55">16210 5782 8147,'0'-9'1638,"-4"-1"0,2 6-1092,-4 4 0,3 4 0,-3 7 0,2 0 0,2 2 0,1-1-450,1 1 1,0 1 0,1 2-97,2 0 0,7-1 0,4 4 0</inkml:trace>
  <inkml:trace contextRef="#ctx0" brushRef="#br0" timeOffset="56">16294 5642 8221,'-5'-4'1638,"1"3"0,4-2-1092,0 6 0,1 2 0,1 5 0,2-1 0,0 1 0,1 2-1202,0 0 1,2 4-1,1-4 1,-1-1 0,-1 0-984,2-2 1,-4-3 4353,-1 1-2060,-2-5 0,0 2 1,2-3-1,3 1 0,2 2-258,2 1 1,-1-3 0,1 1 0,2-2 0,0-1 0,0 0-762,-2 0 1,-1 0 0,1 0 0,-1 0-1,0 0-125,1 0 0,-4-1 557,0-2 0,-3 3 0,2 0 0,0 4-92,1 2 1,-3 1 0,3-3 0,1 0-12,1 0 1,2-1-1,-1-3 1,0-1 0,1-2-1,-1-3 274,0-2 0,1-3 0,-1 0 1,1-3-1,2 0 0,1-3 1,2 1-1,0 0-16,0 4 0,1 2 0,-4 1-54,0 3 0,-3 3 0,-3 6 0,-3 4 0,-1 5 0,-4 4 135,-1 5 1,1 1-1,-4 5 1,-2 3 0,-3 3-1,-2 4 1,-1 2-1,-4 2-347,-3 0 1,2-3 0,-3 4 0,2-1-1,2 1 1,-1 2-505,0-1 1,1-7 0,0-3 0,3-6 0,1-6 0,2-2 663,-1-4 0,0-2 1,1-6-1,-3-2 0,0-1 1,0-2 291,2-1 1,-3-6-1,4-3 1,0-4-1,3-3 1,3-2 0,3-4-1,5-5 137,7-4 0,4-3 0,14-3 0,3 1 0,2 1 0,5 2-3823,2 2 2808,-16 16 1,1-1 0,1-1 0,1 0 0,2 0 0,0-1 0</inkml:trace>
  <inkml:trace contextRef="#ctx0" brushRef="#br0" timeOffset="57">17560 5624 10942,'-1'14'332,"-1"0"0,-2-2 1,-1 2-1,-2-1 1,-1 1-1,1 0 1,2-1-1,0-1-331,0-2 0,3-1 0,-3 1-590,1-1 600,3-4 0,-2-1 0,5-5 1,2-2-1,2-3 142,1-2 0,1-5 0,1 1 0,0 1 1,-2 0-1,-1 3 0,0 1-274,-1 0 0,4 5 0,-4 0 156,0 4 0,-1 4 0,-4 3 1,0 0-1,0 2 0,0 0 49,0 1 0,0-2 0,0-4 0,0 1-120,0 1 0,1-2 1,2-3-1,5-3-20,3-3 1,-1-3 0,4-3 0,-2-1 0,2-2 0,-1 0 44,1 1 1,-2 0 0,-3 2 0,1 1 0,-1 0 0,0 3 407,0 1 1,-2 1 0,-1 3-540,1 0 0,-3 4 0,-1 2 0,-2 3 1,-1 1-1,0 1-514,0 2 1,4 2-1,-1-1 1,0 0 0,0 2 269,0-2 0,8 4 1,0-4-1</inkml:trace>
  <inkml:trace contextRef="#ctx0" brushRef="#br0" timeOffset="58">17961 5801 8019,'3'-7'262,"1"2"0,0 0 147,0 0 1,3 2-1,1-3 1,2-2-1,3 0 1,2-1 0,0-1-1,0 2-50,-3 2 1,2-2-1,-3 2 1,-2-2 0,-1 1-1,-2 1-459,-1-1 0,-1 1 1,-5 1-1,-2 1 0,-4 3 1,-3 3 129,-3 4 0,0 4 1,1 1-1,0 1 0,0 1 1,3-1 58,3 1 0,-1 2 0,4-2 0,1-2 0,2-1 0,3 0-376,3-1 1,5 0 0,3 0 0,0-3 0,4-3 0,1-2-1353,3-1 1,4 0 1534,-1 0 0,-2-8 1,-1-3-1</inkml:trace>
  <inkml:trace contextRef="#ctx0" brushRef="#br0" timeOffset="59">18435 5391 8019,'10'-28'855,"-5"7"1,-2 4-388,-2 2 0,2 5 0,-1 8 0,-3 9 0,-5 10 0,-5 7 0,-5 6 78,-1 5 0,-2 1 0,0 0 0,2-1 0,1-2 0,3-1-158,-1-2 0,7-1 0,-2-2 0,0-1 0,1-2 0,0-1 0,1-3-1481,0 0 1,4-5 0,-3-4 545,-1-4 1,2-4 0,0-6 0,0-4 0,3-3 0,1-4 113,1 0 1,0-1 0,0-1-1,0 1 1,1 2 0,1 1 978,2 2 0,3 1 0,0 0 0,4 2 0,5 1 0,2-1-561,0-2 1,4 0-1,1 0 1,-1-1 0,2 1-1,-1 0-532,0 0 1,-2-1 0,-2 0 0,0-2 0,-2 0 0,-1 0 213,-4-2 1,-3 3 0,-1-4 0,-3 1-1,-1 0 1,-2 0 0,-1 0 1424,-1 1 0,0 4 0,0 3-546,0-2 0,0 8 0,0 4 0,0 7 0,-1 5 0,-2 4 0,-3 2 0,-6 4 0,-1-2 0,0 3 0,-2 0 0,2-1-124,-1-1 0,-1-4 0,2 1 0,2-1 0,0-1 0,2-4-2061,0-1 1,3-4 1070,-1-5 1,6-4 0,1-7 0,6-4 0,2-3 811,1-1 1,0 3-1,2-2 1,0 4-1,2 3 1,-2 1-535,-1 2 1,0 2 0,-1 2 0,0 2 0,0 1 0,-2 2-258,-1 2 1,3 0 0,4 0 0,-1 2 0,1 0 0,0 0-274,1-2 1,2-1 0,2-5 0,-2-1 701,0-1 1,-1 3 0,4 1-1</inkml:trace>
  <inkml:trace contextRef="#ctx0" brushRef="#br0" timeOffset="60">18752 5773 9025,'15'-10'0,"-3"1"0,-2 0 0,-1-1 0,-2 1 0,-2 0 1092,-1 0 0,0 3 0,-2 2 0,1 0 0,2 0 0,-2-2-1326,3 3 0,2 2 0,1 1 0,1 0 0,-1 0 203,0 0 1,0-1 0,-2-1 0,-2-3 0,0 0 367,0-2 1,-2-1 0,0-2-588,-2 1 0,-5 4 1,-3 2-1,-1 2 0,0 2-249,2 2 1,-3 2 0,4 4 0,0 1 0,1-1 0,1 0-138,0 1 1,-1-1 0,4 0-1,0 1 1,2-2 175,1-2 0,2-2 0,4-4 1,0 0 585,1 0 0,-1 0 1,0 0-1,1-1 1,-1-1 614,0-1 1,-3-3 0,1 2 0,-1-2 350,-1-1 0,0 2 0,-3-1 0,1-1 0,-1-1 0,-4 1-958,-1 1 1,-4 4-1,1-1 1,-2 2 0,-2 1-307,1 0 0,0 0 1,-1 1-1,1 1-10,0 1 1,-1 4 187,1-1 0,4 0-134,2 0 0,2 0-53,1 3 0,4 0 0,1-2 348,0-1 1,3-5 31,-5-1 1,1 0 0,-2-4-604,1 0 1,0 2 122,-3-5 1,1 5 324,2-1 1,-1 1-1,4 0-192,2-1 0,-3 0 0,0 2 0,0-1 128,0-1 0,-3-1 95,2 0 0,-4 0 1,-4-1-1,-2 5-212,-2 5 0,-4 4 0,-1 0 0,2 1 0,1 2 1,3-1 205,1-3 1,3 4 0,-2-5 0,1 0 258,2 1 0,0-2 0,4-1 0,1-1 0,3-2 0,2-2 327,1-3 0,1-2 1,-1-5-1,-1 1 0,0 0-629,-2-1 1,-3 1 0,2 0 0,-1 0 0,-2-1 0,0 2-1666,1 2 1,-1-1 818,5 3 1,-1 5 0,3 5 0</inkml:trace>
  <inkml:trace contextRef="#ctx0" brushRef="#br0" timeOffset="61">19404 5689 8080,'-18'-1'396,"3"-1"0,2-1 0,3 1 0,1 0-1,-1-2 1,1 3-1,0-2 1,-1 2-1,1 2 1,0 2-1,-2 4 1,0 1-163,-1 1 0,-2 1 1,3-1-1,-1 0 0,3 0 1,2 1-1,1-1 24,0 0 1,2 1 0,5-2 107,2-2 0,4-2 1,5-5-1,4-2 0,1-3 1,2-3-243,-1-4 0,5 2 0,1-5 0,1 0 0,-1-2 1,-1 0-1,0-2 0,1-3-271,0-5 0,0-1 0,1-6 0,0-3 0,0-5 0,-1-2-43,-2-2 0,-1 3 0,-1 4 0,-4 6 0,-4 9 0,-4 6 373,0 5 0,-3 7 51,-2 7 1,-11 12 0,-5 17 0,-6 7-1,-3 6 1,-2 4 78,11-23 1,0 0 0,0 1-1,0-1 1,-12 22 0,4-1-1,2-4 1,3-3 0,5-2-1,3-4-859,2-2 1,4-6 0,-2-2 0,4-3 0,2-4 0,3 0-1,0-3 1,1-4 0,3-2 0,1-1 0,0-1 0,2-2-1,4-1 1,1-5 0,4-2 0,3-3 0,4-4 0,1 0 174,0-3 0,0-3 0,0-2 0,-1 1 0,-6 2 1,-3 1-1,-5 3 0,-3 3 783,-3 5 0,-5-1 0,-1 2 1,-4 1 243,-4 2 0,-2 2 1,-2 1-1,1 1 0,1 2-134,2 3 0,1 3 1,2 1-1,0 1 0,1 3 1,1 0-113,1 3 1,0-3-1,0 2 1,0-1-1,0 1 1,0 0 0,0 0-1,-1 1 14,-2-2 0,2 2 1,-3-4-1,0 2 0,-3 0 1,-5 1-1517,-3-1 1,-5 1 0,-5 2 844,-6 1 0,-8 4 0,-4 0 0</inkml:trace>
  <inkml:trace contextRef="#ctx0" brushRef="#br0" timeOffset="62">20549 5233 8022,'0'-15'273,"0"3"0,-1 4 0,-2 4 0,-4 10 0,-5 8 0,-4 11 0,-5 9 0,-4 7 0,11-17 0,0 1 0,-1 1 0,0 1-69,0 1 1,-1 1 0,-1-1 0,-1 1-1,1-2 1,1-1 0,-1 0 0,1-1 0,0 0-1,0 1 1,1-1 0,0-1 0,0 2 0,1 0-1,1-1 1,0 0-360,1-1 1,0 0 0,-7 21 0,5-4 0,5-4 0,2-5 154,1-5 0,2-4 0,4-4 0</inkml:trace>
  <inkml:trace contextRef="#ctx0" brushRef="#br0" timeOffset="63">20717 5465 10907,'5'6'-137,"-3"3"1,-4 6 0,-4 5 0,-4 4 545,-2 3 1,-3 0-1,-2 6 1,0 0-1,3-1 1,0 0 0,2-2-1,-1-1-734,1-1 1,0-4-1,3-4 1,2-3 0,2-5 488,1-1 0,1-7 0,3-5 0,0-7 382,0-7 0,4-7 0,3-3 0,4-4 0,6-4 0,4-1-488,4-4 0,1 0 0,-11 16 0,-1-1 1,1 1-1,0-1 0,1 0 0,-1 0 1,14-18-1,-3 6 0,-5 8-222,-4 7 1,-1 4 0,-3 5 0,-2 4-73,-1 2 1,-4 3 0,0 5-1,-2 3 1,-2 3 0,-1 3 280,-1 0 0,-4 5 0,-1-3 1,-3 2-1,1-2 0,-1 0 136,1-3 0,-1 0 1,-1 0-1,1-1 1,2-2-1,1 0-323,1-3 0,3 3-611,-2-2 1,2-1-1,1 2-67,0 0 1,0-2 0,0 1 0,0 2 355,0 0 0,-3 1 1,-1 0-1,-1 1 464,-3-1 0,0 0 0,-1 1 0</inkml:trace>
  <inkml:trace contextRef="#ctx0" brushRef="#br0" timeOffset="64">21080 5540 9128,'0'-9'1261,"0"2"1,0 1-716,0-1 0,0 4 0,0 3 0,0 5 0,0 4 0,0 4-699,0 2 1,-1 3 0,-1 1 0,-2-1 0,-1 0 0,0-2 151,0 0 0,3-8 0,-1 1 656,2 0 0,1-10 1,0-5-1,0-5 0,0-3-109,0-3 0,1 3 0,2-2 0,4-2 0,4-1 0,2-3-1093,1 1 1,2 3 0,3 1 0,-1 3 0,1 1 0,1 5-274,1 4 1,0 3 0,4 1 0,0 1-1,-2 2 1,0 2 0,-4 4 0</inkml:trace>
  <inkml:trace contextRef="#ctx0" brushRef="#br0" timeOffset="65">21406 5540 7338,'-10'9'7,"1"1"0,0-1 0,-1-1 402,1-2 1,-1 3-1,-2-3 1,0 2-1,2 1 1,1 0 0,4-2-1,1-1 59,2 1 0,1-1 0,2 0 0,2 0 0,3-1 0,4-2 0,1-2-213,1-1 1,1 0 0,-4-1-1,0-1 1,0-2 0,-2-1-1,-2-2 1,-1-2-344,-2 0 1,2 0 0,0-1 0,-2 1 0,-2 1-1,-3 1-1551,-4 0 1,2 2 1134,-1-1 1,0-2-1,-4 3 1</inkml:trace>
  <inkml:trace contextRef="#ctx0" brushRef="#br0" timeOffset="66">21853 5168 8078,'0'-6'0,"-4"7"468,1 9 0,-5 4 0,0 9 0,-5 5 0,-1 4 0,-2 2 0,1 0 2808,-1 1-2900,5-3 1,-2 4 0,3-4 0,1 0 0,0 0 0,-1-2-1470,1-1 1,-3-1 0,-1-1 509,2-3 0,-8-1 0,-1-4 0</inkml:trace>
  <inkml:trace contextRef="#ctx0" brushRef="#br0" timeOffset="67">21583 5568 8078,'6'-13'570,"0"1"1,1 1-323,1 0 1,2 3 0,-1 1 0,1 2 0,3-1 0,2 2 0,4 0 0,3 2 0,2 1 0,0 1-796,1 0 1,-3 0 0,2 0 0,-3 0 0,-2 0 0,-3 1 101,-3 2 0,-1-2 0,-2 3 946,-1 1 0,-5 0 0,-4 4 1,-5 0-1,-4 2 37,-4 1 0,2-1 0,-4 4 1,1-1-1,0 0 0,2 0-374,4 1 1,0-4 0,4 2 0,2-3 0,1-1 0,1 1-306,0-1 0,0-3 1,1-1-1,2-1 1,4-1-1,2-2 1,2-1 55,2 0 1,-1-1 0,-3-3 0,1-2-1,-1-2 1,0-1-222,1-1 0,-1-2 1,0-1-1,0 2 1,-2 1-1,-2 0-1333,-1 1 1,-1 0 1478,-3 0 0,0-1 0,0 1 0</inkml:trace>
  <inkml:trace contextRef="#ctx0" brushRef="#br0" timeOffset="68">22272 5596 10457,'0'-14'546,"0"7"0,0-2 0,-1 2 0,-3 0 0,-3 2 0,-3 2-295,-3 4 0,-4 6 0,0 7 1,-1 0-1,0 3 0,2-1 1,1 1-1,3-3-531,1 0 1,6-1 0,2-1 0,2 0 0,2 0-131,2-2 0,3-2 1,7-2-1,1-2 1,2 0-1,-1-1 0,3-1 1,1-1 175,3-1 0,0-4 1,-3-2-1</inkml:trace>
  <inkml:trace contextRef="#ctx0" brushRef="#br0" timeOffset="69">22486 5633 8208,'-1'-6'3276,"-2"1"-2949,-4 1 1,-1 0 0,-1 4-1,-1 0 1,1 1 0,-1 3-1,-2 2 1,0 2 0,1 1-1,1 1-464,4-1 1,-1 0-1,4 1 1,1-1 0,1 0-106,1 1 0,1-5 0,2-2 1,3-2-1,2-1 0,2 0 352,-1 0 0,0 0 1,1 0-1,-1-1 0,0-2 1,0-2-1,1-2 1,-2 1 958,-2-1 0,3-1-519,-3-2-1060,-2 1 0,0 8 1,-4 4-1,0 4 0,0 3 1,1-1 509,2 0 0,2 5 0,5 0 0</inkml:trace>
  <inkml:trace contextRef="#ctx0" brushRef="#br0" timeOffset="70">22691 5689 8114,'-6'0'3276,"2"0"-2730,17 0 0,-5-3 0,12-1 0,0-1 0,4-3 0,2 0-626,-1-1 1,1-1-1,-4 0 1,1-1-1,1-3 1,-1 1-1,-1-2 1,-1 1-384,-1-3 0,-2-4 1,1-4-1,0-2 1,-2-2-1,0-2 309,-2-3 1,-4 5 0,-1 3-1,-4 4 1,-2 6 0,-2 1 789,-1 4 1,-2 4 0,-2 5 0,-4 5-228,-4 7 1,-8 7-1,-6 9 1,-2 4-1,-1 4 1,0 3 0,1 0-1,-1 0 410,0 0 0,4 0 0,3-2 0,5-3-1850,3-3 1,6 1 210,1-5 1,4 0 0,-2 0 0,0-2 66,1 0 0,0-4 0,3 4 0</inkml:trace>
  <inkml:trace contextRef="#ctx0" brushRef="#br0" timeOffset="71">23147 5754 8136,'9'-9'304,"-3"3"0,-1-1 0,1 1 0,-2 0 0,0 0 686,-2-1 1,-1 1-172,-1 0 0,0 3 0,-1-3 0,-2 0-722,-3 0 1,1 2 0,-2 4 0,0 0 0,-1 1 0,-2 2 0,1 4 0,1 1-135,2 1 1,-2 1 0,5 0 0,1 1 0,1 2-1,1-1 365,0 2 0,0-4 0,0 2 1,0-1-1,0-2 0,0 0-94,0 1 0,-1-1 1,-2 0-1,-3 1 1,-2-1-1,-3 0-890,-1 0 1,-3 1-1,-3-1 1,-1 0 0,0 0-165,1-3 1,-1 2 0,1-3 0</inkml:trace>
  <inkml:trace contextRef="#ctx0" brushRef="#br0" timeOffset="72">23575 5242 11987,'0'-9'3276,"0"-1"-2808,0 5 0,0 3 0,0 9 0,0 10 0,0 10 0,0 8 0,-1 6-59,-2 5 1,-2-2-1,-5 6 1,1-2-1,-1-3 1,-3 0 0,-1-3-1,-3-1-342,-1-1 0,0-2 1,-8-1-1,-3 2 1,12-19-1,-1 1 1,-3 2-1,-2 2-887,-4 2 1,-2 0 0,-4 2 0,-1 0 454,6-7 1,0 0 0,0-1 0,-13 9 0,0-1 0,10-7 0,1-1 0,-1 1 0</inkml:trace>
  <inkml:trace contextRef="#ctx0" brushRef="#br0" timeOffset="73">3212 7449 8116,'-11'-10'327,"2"1"1,5 1 0,11 1-1,2 0 1,2 1 0,3 0-1,1 0 1,5-2 0,4 0-1,5-1-299,5 0 0,3 2 0,8 1 0,-1-1 1,2 0-29,-1 0 0,-19 2 0,1-2 0,20-3 0</inkml:trace>
  <inkml:trace contextRef="#ctx0" brushRef="#br0" timeOffset="74">4115 7039 8151,'19'-37'655,"3"4"0,-1 2 1,0 3-1,-2 3 0,-5 3-328,-4 2 1,-2 6 0,-5 2-1,-1 1 1,-2 3 0,-3 2-1,-4 3 1,-5 2 0,-4 2-1,-5 4 219,-4 7 0,-3 5 0,-3 10 0,-3 4 0,-1 3 0,1 5-394,3 3 0,2-2 0,2 2 0,3 0 1,5-3-1,7-2 0,5-3 0,4-4-479,2-4 0,6-3 1,4-5-1,7-3 0,5-3 1,8-5 139,8-4 1,0-4 0,4-5-1,0-7 1,-1-3 0,-1-3 98,0 0 0,-11 1 1,-3-1-1,-5-1 1,-6 1-1,-4-1 234,-6 3 1,-3 3 0,-2 0 0,-3 0 0,-5 3 0,-3 2 0,-2 2 162,-3 4 0,0 2 0,1 1 0,1 1 0,3 2 1,4 4-857,4 1 1,4-2 0,4 0 0,6 0 0,8 0 0,5-3-110,4-2 1,5 2-1,2 0 1,0-1 0,-2-1 198,-3-1 0,5 0 1,-5 0-1</inkml:trace>
  <inkml:trace contextRef="#ctx0" brushRef="#br0" timeOffset="75">4590 7141 8151,'-9'1'418,"0"2"0,-1 0 1,1 0-1,0 0 128,-1 0 0,4 1 0,2-2 0,4 1 0,7-1 0,8-1-78,5-1 0,7-1 0,5-2 0,0-3 0,2-3 0,-3-2 0,-1 1-652,-3 2 1,-7 0 0,-1-1 0,-6 0-1,-2 0 1,-3-1-70,-2 1 0,-3 1 0,-6 0 0,-4 3 0,-4 1 0,-5 2 251,-2 1 0,-1 1 0,-2 1 0,-2 3 0,1 5 0,-2 6 314,0 3 0,4 0 1,1 1-1,3-1 1,3 1-1,2 0-194,4-1 1,3 1 0,5-2 0,2 0 0,5-2 0,7-3-775,7-4 1,5 0-1,7-4 1,3-3 0,2-3 345,3-5 0,4-5 0,-20 5 0,0-1 0</inkml:trace>
  <inkml:trace contextRef="#ctx0" brushRef="#br0" timeOffset="76">5223 6834 8151,'11'-37'819,"1"7"0,-7 4 0,0 5 0,0 7-164,-1 3 0,-3 7 1,1 9-1,-3 10 0,-4 11-109,-4 7 0,2 3 0,-5 1 0,1 1 0,2-1 0,0 0-142,-1 0 1,5-2 0,2-2 0,2-1 0,1-2 0,0-1 0,0-2 0,0-3-874,0-2 1,0-6 0,0-4 0,-1-3 0,-2-2 0,-3-4 0,-2-2-79,-2-1 1,1-5 0,1-4 0,0-3 0,3-3 0,1 0 238,2 0 1,1-4 0,1 2 0,0 2-1,0-1 1,2 3 853,4-1 0,1 2 0,9 3 0,2-1 0,2 1 0,4 0 52,0-1 1,6 4 0,-1 1-599,3 1 0,6-3 0,5 1 0</inkml:trace>
  <inkml:trace contextRef="#ctx0" brushRef="#br0" timeOffset="77">6285 7132 8063,'0'-13'914,"0"2"1,0-2 0,0 0-610,0 1 0,-1 0 0,-1 2 0,-2 1 0,-2 1 0,-1 2 0,-1 1 0,-1 2 0,-1 0 0,1 2-242,0 3 1,-5 6 0,0 6 0,-2 0-1,2 3 1,0 1-105,3 0 1,1 1 0,1-2 0,3-1 0,3-4-1,2-1 1,2-3 131,2-2 0,6-2 0,7-4 1,1-1-1,3-2 0,1-4 58,1-4 1,-4-1-1,-3-3 1,-2-1-1,-2 2 1,-1 1 579,-4 3 1,-2 1-713,-4-1 0,-1 9 0,-1 4 0,-2 5 0,0 2 0,0 1-564,2 2 1,1 3 0,2-1 0,3-1 0,5-1 0,7-3-2731,4-1 2477,4-4 0,8 0 1,1-5-1</inkml:trace>
  <inkml:trace contextRef="#ctx0" brushRef="#br0" timeOffset="78">6601 7076 8063,'0'-15'279,"0"0"1,0 2-1,-1 2 1,-1 3 375,-1 2 0,-1 4 1,1 0-1,-2 5 0,-1 7-246,-1 8 1,1 6-1,-3 7 1,-2 3-1,0 2 1,-2 1 0,-2 2-1,0-1-133,0-1 0,-1 1 0,3-6 0,1 1 0,-1-1 0,1-3 0,1-4 0,0-3-1096,2-2 1,3-7 0,1-2 0,-1-5 356,1-2 1,3-5 0,-1-6 0,3-5-1,4-5 1,5-7 281,6-7 1,7-4 0,3-5 0,2-2 0,-12 19 0,0-1 0,1 0 0,1 0 99,-1-2 1,1 1-1,-2 3 1,0 0-1,1-1 1,0 0-1,15-17 1,0 7-1,-2 8 627,-3 7 0,-3 5 0,-3 4 0,0 3 0,-4 3 0,-1 4 0,-4 5 0,-5 2 0,-3 7 0,-2 2 0,-2 0 0,-2 3-189,-3 2 0,-6-3 1,-4 4-1,-2-1 0,-3 0 1,-1-2-892,1 0 0,5-3 0,1 0 1,2-2 533,2-2 0,4-1 0,3-2 0</inkml:trace>
  <inkml:trace contextRef="#ctx0" brushRef="#br0" timeOffset="79">7011 7039 11630,'-1'12'1638,"-2"2"0,-2 0-1311,0 3 1,-4 2 0,3 1-1,-2 2 1,-1-1 0,0-2-1,2 0 1,1 0 0,-1-2-1,-1 0-594,2-2 1,-2-3-1,2 0 1,-3-2-1,1 0 1,1-2 0,1-2 391,-2-3 1,3-2-1,0-2 297,1-2 1,1-2-1,3-4 1,1-1-1,1 1 1,2-1-78,1-3 1,1 3-1,4-3 1,-1 3-1,-1 1 1,0 1 310,-2 1 0,-1 2 0,2 3-62,-1-1-1277,-4 0 1,3 4-918,-5 2 1,-1 2 1139,-3 5 0,3-4 0,-3 0 266,0 1 1,3-2 0,-3 2 0,1 0 0,-1 2-17,-1 4 0,1-3 1,-2 3-1,0 1 1,0 0-1,0 1-16,-2-3 1,0 2-1,-1-1 1,-1-1-1,2 0 1,1-4 136,1 0 1,3-2-1,-4-1 731,0-1 1,3-2 0,1-5-1,2-3 1,2-4-539,2-2 0,-1 2 0,5-4 0,3 1 1,2-4-1,3-3 0,1-2 0,2-2-339,0-2 1,4-1 0,1-2-1,0-1 1,-1 0 0,-1 2 265,-1 2 0,-2 7 1,1 0-1,-1 6 0,-2 2 1,-1 3 235,-2 2 1,-1 2 0,-2 4 0,-2 1-1,-1 2 1,-2 3-40,0 2 0,-2 2 1,-3 0-1,0 1 0,0 3 1,-1-1-625,-2 1 0,-4 2 0,-4-1 1,-3 0-1,1 1 0,-1-1 1,0 1 395,1-1 0,0-3 0,4 1 0</inkml:trace>
  <inkml:trace contextRef="#ctx0" brushRef="#br0" timeOffset="80">7356 7030 10500,'0'9'655,"-1"0"0,-2 2 1,-1 0-1,-1 1 0,-1 1-187,1 0 0,-2-1 0,2 2 0,1 1 0,-1-2 0,1 1 0,0-3-1138,2-1 1,0-1 998,-1-3 1,3-6-1,0-7 1,6-5 0,5-3-1,5-3-699,1-1 0,3-2 0,1-1 1,1 0-1,1 1 0,0-1-177,-2 1 1,-2 6 0,-1 2 0,-2 4 0,-1 3 0,-2 2-274,-1-1 1,-2 4 0,-1-3 0</inkml:trace>
  <inkml:trace contextRef="#ctx0" brushRef="#br0" timeOffset="81">7598 6965 7306,'0'9'90,"0"0"0,-1 0 1,-1 1-1,-3-1 1,0 0 273,-2 1 0,2-1 0,-1 1 0,-2 2 0,1 0 0,0 0 0,2-2 0,1-1 0,2 0 2912,0 1-2890,2-1 1,2-1 0,1-1-451,3-4 1,2-2 0,1-1 0,1 0 0,-1-1 0,0-1 44,1-1 1,-1-5 106,0 2 0,1-5 1,-1-2-1,-1 1 0,-1-1 1,-1 0-388,-2-1 0,-1 2 0,-3 0 1,-1 2-795,-2 4 1,-2 3 0,-5 6 659,1 3 0,0 3 1,-1 0-1</inkml:trace>
  <inkml:trace contextRef="#ctx0" brushRef="#br0" timeOffset="82">7886 7030 8021,'0'-5'3276,"0"0"-2730,-4 14 0,3 0 0,-2 8 0,2-2 0,0 1 0,-1-1-41,-1 1 0,0-5 0,3 2 0,0 0 0,0-1-43,0 0 1,1-7-206,2-5 1,2-4 0,4-7 0,2-1 0,0-4 0,2-1-805,2-2 1,-3 1 0,4-1 0,0 1 0,2 2 0,1 0 531,-1 0 1,5-2-1,1 0 1</inkml:trace>
  <inkml:trace contextRef="#ctx0" brushRef="#br0" timeOffset="83">8287 7113 7931,'-6'-4'3276,"2"-1"0,4-4-2213,4 0 0,1-1-1276,1 1 0,-3 4 0,-6 3 0,-4 5-30,-5 6 0,2 1 1,-3 5-1,3-1 1,1 1-1,-1 0 140,1 0 1,3 1 0,1-3 0,1-2-1,2 0-14,1-2 0,5-1 0,2-2 0,2-3 0,3-1 0,1-4-114,3-1 0,-1-2 1,-1-3-1,0 1 1,-1 0-1,0-1-149,-2-3 1,-2 4-1,-1-3 257,0 2 0,-4 1 802,3 1-406,-4-3 1,2 12 0,-5 0 616,-2 5-1283,2 1 1,-3 3 0,4 1 0,0-2-1206,0 0 0,0 1 1598,0 0 0,4 1 0,1-4 0</inkml:trace>
  <inkml:trace contextRef="#ctx0" brushRef="#br0" timeOffset="84">8613 7188 10486,'1'-6'1312,"2"1"-446,3 0 0,2-2-457,1 1 1,5 0-1,1-2 1,3-3-1,1 1 1,-1-2 0,1 1-1,0-1 0,-1 0 1,0-2-1,-2-1 1,-1 0-1,-1-1 1,0 0 0,-1-2-1,-1-2-78,-2-1 0,-1-2 1,-1-3-1,0 2-500,-2 2 0,-4 0 0,1 4 0,-2 3 0,-1 2 0,-1 4-89,-2 3 1,-2 2 0,-5 6-1,0 4 1,-2 7 0,-4 8 504,-1 7 1,-2 2 0,0 6 0,1 3 0,-1-1 0,1-1 298,-1-3 0,4 1 0,3-5 0,3-2 0,2-3 0,4-2 877,2-2 0,1-3-1195,0-2 0,4 0-1048,3-3 1,2-1 0,2-3 0,2 0-274,-2-3 1,1 1 0,-1-3 272,1 1 1,5-2 0,-3 1 0</inkml:trace>
  <inkml:trace contextRef="#ctx0" brushRef="#br0" timeOffset="85">3156 5857 8181,'0'-15'546,"-1"3"0,-1 4 0,-1 4 0,0 3 0,-1 5 0,-1 6-137,0 5 1,-4 2-1,3 8 1,-2 0-1,-1 2 1,-1 2 0,1 1-1,0 2-265,-1 1 1,1-1 0,0 1 0,0-1 0,2-2 0,2-1-1784,1-1 1,1-5 1182,3-1 0,0-2 0,0-2 0</inkml:trace>
  <inkml:trace contextRef="#ctx0" brushRef="#br0" timeOffset="86">3203 6192 12918,'10'0'1208,"4"-1"1,4-1-2351,6-1 1,7-5 1141,3 2 0,11-6 0,2-3 0</inkml:trace>
  <inkml:trace contextRef="#ctx0" brushRef="#br0" timeOffset="87">3668 5987 8348,'0'-14'463,"0"0"1,2-5 0,1 1-55,3-1 1,2 0-1,1 1 1,1 0-1,-1 2 1,-1 1 0,0 1-1,-2 0 0,1 1 1,1 1-1,2 6 1,-1 3-1,0 2 1,1 2 0,-1 2-1,0 6-228,0 5 1,1 4 0,-2 8 0,-2 4 0,-3 3 0,-2 2-488,-1 1 1,-3 0-1,-1-1 1,-1-2 0,-2-2-1,-2-3-241,0-2 1,0-5 0,0 0 0,-1-5 0,2-3 0,1-4 493,0-3 1,1-2-1,-2-5 1,1-2-1,2-3 1,0-2 598,3-2 0,1-2 0,1 0 0,1 0 0,1 2 0,4 2-481,2 1 1,0 0 0,8 4 0,1 1 0,4 1 0,5 1-3343,4 0 2557,7 4 0,-3 5 1,2 6-1</inkml:trace>
  <inkml:trace contextRef="#ctx0" brushRef="#br0" timeOffset="88">4553 5931 8159,'-9'-4'0,"-1"-2"0,5 3 0,2 3 0,2 6 1163,1 5 1,-4 5-618,-2 5 0,-3 0 0,0 3 0,0 0 0,0-1 0,-1 2-137,1-1 1,3 2-1,1-4 1,-1-2-1,2 0 1,-1-2 0,1-3-1,-1-2-1237,0-3 0,2-4 0,0-2 564,2-3 0,1-4 0,0-10 0,2-5 0,4-4 0,4-2 177,3-5 0,0-4 1,3-7-1,3 0 0,1 2 1,-2 1 292,-1 3 1,-2 7 0,4 1 0,-1 6 0,-2 5 0,-1 5 0,-2 4-1,-2 3 340,0 2 0,-2 6 0,-1 3 0,-1 4 0,-4 4 0,-2 3-6,-1 1 1,-1 3-1,-4-2 1,-3 0-1,-4 1 1,-2 0-1197,1 0 1,-3-1-1,4-2 1,1-1 0,1-2 342,4 0 0,2-5 0,4 2 0</inkml:trace>
  <inkml:trace contextRef="#ctx0" brushRef="#br0" timeOffset="89">4944 5950 8120,'0'-13'1077,"0"1"0,0 0 0,0 2 15,0 1 0,0 3 0,-1 0-1052,-2 2 0,1 2 0,-5 6 1,-3 6-1,-2 4 0,-3 4 0,0 0-322,0 1 0,2 0 0,4-1 0,0 0 0,3-2 0,3-1 0,2-2 101,1-1 0,4-3 0,2-3 0,4-3 0,2-2 0,3-2 367,-1-2 0,4-2 0,-4-4 0,1-2 1,-3 0-1,-2-1 299,0 0 1,-1 2 0,-1 0 0,0 2 0,-3 1-137,-1 1 1,-1 5 0,-3 1-1,1 5 1,1 3-874,1 1 1,1 2 0,-1 0 0,3 2 0,0-2-1,1-1-2753,3 0 2865,0-1 0,7-4 0,-2-1 1</inkml:trace>
  <inkml:trace contextRef="#ctx0" brushRef="#br0" timeOffset="90">5158 5950 8120,'0'-6'1638,"4"11"0,-3 1-983,2 6 0,-1 2 1,-2-2-1,0 0 0,0 1 685,0-1 0,0 1-794,0-4 0,1-5 0,1-4 0,1-6 0,0-4 0,1-4-716,2 0 0,2 1 1,3-2-1,0-2 1,3 1-1,0-1-650,3 2 1,1 0 0,3 0 0,2 2 522,1 3 1,0 1 0,4-1 0</inkml:trace>
  <inkml:trace contextRef="#ctx0" brushRef="#br0" timeOffset="91">5549 5912 8120,'-1'-6'2472,"-2"0"-2004,-3-1 0,-2 3 0,-2 0 0,1 3 0,0 2 0,-2 3 0,0 3-316,-1 4 0,-2 1 0,3 3 1,-2 2-1,2-1 0,1 0 1,1-3-1,3 0-204,3-1 0,2-3 0,1-2 0,1-1 77,2-1 0,2-1 1,5-5-1,-1-2 1,1-3-1,2-4 79,0-2 1,2 1 0,-4-4 0,0 2 0,-2 0 0,1 2 201,-1 2 1,0-3-1,0 7 1,-2 0-149,1 2 1,-2 2-1,0 2 1,1 2-1,-1 3 1,1 3-1084,-1 4 1,6-2 924,-1 5 0,1-1 0,-2 4 0</inkml:trace>
  <inkml:trace contextRef="#ctx0" brushRef="#br0" timeOffset="92">2281 6182 10936,'0'10'442,"0"-1"0,-1 0 1,-1 2-319,-1 1 1,-4-1 0,1 4 0,-4-2 0,-1-1 0,-2-2 0,1-2 0,0-1 0,-1-4 0,1-2-213,-2-1 1,4-1 0,-2-2-1,1-5 1,2-3 0,1-6 115,1-3 1,3-4-1,4-4 1,0 0 0,0-1-1,1-2 1,3-3-1,5-2 147,2-2 1,6-3-1,-2-2 1,3-2-1,0 2 1,1 3-48,0 5 0,-1 4 0,0 6 0,-2 5 0,-1 3 0,-2 6-109,-1 4 0,-3 3 0,-2 8 1,-2 3-1,0 4 0,-3 7-198,-1 6 0,-5 3 0,-5 10 1,-5 0-1,-8 5 0,9-19 1,-1 1 29,-1 1 0,-1 0 0,0-1 0,0 0 0,-1-2 0,-1 0 0,-15 17 0,2-4 0,4-4 137,4-2 1,4-2-1,4-2 1,4-3 0,3-4-1,5-2 199,2-4 0,1-2 0,1-1 0,2-2 1,3-2-1,3-1 210,0-2 1,0-1 0,2-1 0,0-1 0,3-2 0,-1-2-165,0 0 1,0-3 0,-4 1 0,0-1-1,1 0 1,-1 1-1859,0 0 1,2 2 1624,1-1 0,3-2 0,3 3 0</inkml:trace>
  <inkml:trace contextRef="#ctx0" brushRef="#br0" timeOffset="93">5866 5996 8094,'0'-6'0,"0"-1"0,0-3 546,0-1 0,0-1 0,1 2 0,1 0 0,1-1 0,-1-2-140,-1 2 0,-4 4 1,0 0-1,0 1 1,-1 1-1,-3 2-290,-1 2 1,-1 2 0,-1 3 0,-2 5 0,-1 6 0,-1 3 0,1 3 0,2 1-114,4-1 0,0-3 0,4-1 1,1-3-1,1 0 0,2-3-135,2-1 1,2-4-1,4-3 1,2-2 0,1-1-1,3 0 85,-1 0 1,3-4 0,-5-3-1,-1-1 1,0-2 0,-2-2 264,0 0 0,-2-1 1,-2 4-1,-1 0 1,-2 0 474,-1-1 0,0 5-933,2 2 1,-1 3 0,4 3 0,2 2 0,0 1 0,2 1-308,3 0 1,-2-2 0,6 0 0,2-1 0,5-2 0,4-2 136,3-3 0,-2-3 1,2-5-1,-3-3 1,-3 1-1,-3-2 0,-4 2 1,-2-2 311,-4 1 0,-1-2 1,-3-1-1,-2 0 1,-2 3 583,0 0 0,-4 3 0,1 6 60,-3 5 0,-5 8 0,1 9 0,-2 3 0,-2 6 0,1 4 0,0 4 0,-5 3 0,0 0 0,-2 1 0,1 0 0,-1 1-470,2-3 0,-3-2 0,5 0 0,1-4 1,3-4-1,3-5-85,1-5 1,1-2 0,3-5-23,0 0 0,0-5 0,0-5 1,0-6 171,0-4 1,0-6 0,0 3 0,0-2 0,1 1 0,2-1 0,2 1-17,0-1 0,0 5 0,-3-2 0,2 3 0,1 1-211,-1-1 1,0 1 0,-2 0 0,2-1 0,0 1 154,0 0 0,-1 3 1,-1-1-1,0 0 924,1-1-797,0-1-1568,-3 3 455,0 2 1,0 5 462,0 2 0,0 0 608,0 3 1,-1-4 2288,-2 1-4824,2-2 1561,-4-1 1,14 4 0,1 1 0</inkml:trace>
  <inkml:trace contextRef="#ctx0" brushRef="#br0" timeOffset="94">6341 5922 8073,'0'-10'56,"0"1"1,0 0 0,0-1 0,0 1 381,0 0 0,0 0 0,0-2 0,0 0 1,0-2-1,-1 2-34,-2 1 0,0 0 0,-2 1 1,0 1-1,0 1-267,-2 0 0,-2 5 1,-1 0-1,-1 4 1,-2 5-1,1 5-303,-2 3 1,0 4 0,-4 2 0,3 0 0,2 1 0,3-1 222,1-3 1,1 2 0,1-7 0,4-2 0,2-1 18,1 0 1,1-5 0,3-2-1,5-2 1,3-2 0,3-2 0,1-5-1,3-2 128,2-2 0,-4-5 0,2 3 0,-3-1 0,-1 2 1,-3-1-2,-2-1 0,0 1 0,-2 1 1,-1 0-1,-2 1 21,0 1 0,-2 3-356,-3 2 1,3 6-1,0 3 1,-1 9-1,-1 5 1,-1 4-15,0 1 0,0 7 0,0 0 0,-1 3 0,-2 3 0,-3 1 233,-3 1 0,-3 4 0,-2-2 1,0-2-1,-4-3 0,-1-2-22,-3-2 1,0-2 0,4-4 0,-2-4 0,-1-5 0,-1-1 444,-2-3 0,3-1 1,-1-4-1,4-3 0,1-2 1,3-1-6,0 0 1,5-4-1,4-2 1,1-5 0,2-4-1,3-7-833,5-4 0,5-6 0,12-3 1,5-4-1,-12 17 0,2 0 1,1 0-1,1 0 0,2-1 1,1 1-1312,1 0 1,0 1 1169,0 3 1,0 0 0,0-2 0,-1 0 0,-3 4 0,1-1 0</inkml:trace>
  <inkml:trace contextRef="#ctx0" brushRef="#br0" timeOffset="95">6648 5838 8059,'-9'4'2547,"-1"2"-2183,5 3 0,-2 1 0,3 1 0,0 3 0,-2 0 0,2 3 0,-1 0 0,0 1 0,-1-2 71,1 0 0,-3-4 1,4 3-1,0-2 0,0-1 1,1-3 78,-1-3 0,2-2-317,-5-4 0,5-2 1,-1-3-1,2-5 0,2-4 1,3-2-667,6-2 1,4-6 0,7-3 0,3-3 0,2 0 0,2 3 0,1 3-2809,0 5 2509,-1 5 0,0 4 0,0 1 0</inkml:trace>
  <inkml:trace contextRef="#ctx0" brushRef="#br0" timeOffset="96">6974 5829 8059,'-9'0'3276,"-1"0"-3003,1 0 0,0 1 0,-1 2 0,0 3 0,-1 2 0,-3 3 0,1 1 0,-2 3 0,2 3 0,-2 1-234,1-1 0,5 1 0,0-1 0,2-2 0,2-1-270,2-2 0,3-2 0,3-4 0,4-4 0,3-3 0,4-3 233,0-4 1,-1-2-1,1-2 1,1-3-1,-2 1 1,1-2 356,-3 1 1,-1 1-1,-1-1 1,-2 2-1,-2 2 402,-1 3 0,0 2 0,-2 0-869,1 5 0,2 4 1,-2 5-1,2 0 0,1 1 1,0 0-3170,1 2 3054,2-1 1,4 2 0,2-3 0</inkml:trace>
  <inkml:trace contextRef="#ctx0" brushRef="#br0" timeOffset="97">7328 5829 8029,'0'9'655,"-3"4"0,-2 4 1,0 4-1,-2 2 0,-1 2-246,-2 0 1,-2-3-1,0 2 1,0-1-1,2 0 1,1 0 0,-1-1-1,1-1-495,0 1 0,-2-3 0,1-5 0,0 0 0,1-3 1,1-2-478,0-2 0,-1-4 0,3-8 0,3-4 1,2-5 794,1-4 0,4-2 0,3-1 0,4-5 0,3-4 0,3-4 3,3-3 0,1-3 0,1 0 0,2 2 1,0 3-1,-2 7 14,1 6 1,-6 6 0,0 4-1,-1 2 1,-3 4 0,1 3 197,-3 2 1,-2 6-1,-1 5 1,-3 4 0,-1 4-1,-2 0-345,-1 1 0,-2 3 0,-3 0 1,-4 1-1,-5 0 0,-1-1 0,-3-1 1,0 1-1742,-2-1 1,1-2 818,3 0 1,-7-4 0,2-2 0</inkml:trace>
  <inkml:trace contextRef="#ctx0" brushRef="#br0" timeOffset="98">7840 5400 11441,'0'17'1062,"0"3"0,-1 2 1,-3 5-699,-6 3 0,1-1 0,-3 3 0,0 0 0,1 1 0,-3 2 0,1-2 0,-1 0 0,3-2-236,1-2 1,0 1 0,1-6-1,0-2 1,0-3 0,2-6-2578,1-2 2328,4-2 1,-2-6 0,5-5 0,3-7-1,4-4 1,5-1 620,1-1 1,-1 1 0,1-2 0,1 5-1,-2 3 1,1 3-171,1 0 0,-4 2 0,2 3 0,-3 0 0,-1 1 0,1 3 0,-2 5-1150,-2 2 1,1 6 0,-3-2 0,-2 3 341,-1 0 1,-1 5 0,0 1-1</inkml:trace>
  <inkml:trace contextRef="#ctx0" brushRef="#br0" timeOffset="99">3240 9106 9316,'-5'-1'1092,"3"-1"0,4-1 0,5 1-683,5 1 1,2 4-1,5 0 1,0-1-1,2-1 1,2-1 0,0 0-1,0-1 0,1-2 1,-2 2-1,2-2 1,-2 1-1,-1 0 1,-1-2 0,-1 2-1,2 1-3686,1 1 2457,0 0 1,-4 0 0,1 0 0</inkml:trace>
  <inkml:trace contextRef="#ctx0" brushRef="#br0" timeOffset="100">4423 8585 8171,'-10'-6'0,"1"3"267,0 2 0,4 11 0,0 5 0,2 9 0,-1 6 0,-2 4 1,-3 2-1,-4 3 0,0 1 0,-2 3 0,1 2 0,-2-1-214,2 0 1,0-3 0,5-1 0,0-6 0,0-8 0,2-5-765,1-4 1113,4-4 1,-2-9-1,4-5-109,0-7 1,4-8 0,2-8 0,2-7 0,3-6 0,1-3-100,4-3 1,-2-4 0,2-3 0,-9 25 0,1-1-1,0 0 1,0 0 0,-1 1 0,1-1-148,0 1 0,1 0 1,12-18-1,0 3 0,0 8 1,0 6-1,0 6 45,4 7 0,1 4 1,0 11-1,-2 2 0,-2 6 1,-1 9-103,-1 8 1,-3 3 0,-1 6 0,-5 2 0,-2 0 0,-4 1 27,-1-2 1,-5 1 0,-5 0-1,-4 1 1,-3-3 0,-5-1-365,-2-2 1,-7-1-1,0-4 1,-3-1 0,0-2-1,2-3-52,3-3 1,2-4-1,6-3 1,1-3 397,4-2 0,1-7 0,2-6 0</inkml:trace>
  <inkml:trace contextRef="#ctx0" brushRef="#br0" timeOffset="101">4925 9087 8199,'-8'7'1490,"2"-1"1,3-4-1402,6 1 1,5-3 0,6-3 0,1-4 0,4-5 0,2-3 208,-1-3 0,0 0 0,-3-1 0,-1 1 0,-5 3 0,-2 1 0,-4 2-131,-1 0 1,-1-1-1,-4 4 1,-2-1-1,-3 2 1,-4 2-1,-2 3-49,-4 2 1,-2 3 0,-3 3 0,-2 5-1,1 4 1,-1 2-230,2 2 0,5 1 1,2-1-1,3 1 1,4-2-1,2 0-376,6-1 0,5-5 0,7 1 0,7-1 487,7-2 0,9-4 0,6-1 0</inkml:trace>
  <inkml:trace contextRef="#ctx0" brushRef="#br0" timeOffset="102">5503 8817 8193,'-4'-5'558,"-2"0"0,-3 3 0,0-1-149,-1 1 1,-2 1-1,0 2 1,0 1-1,2 2 1,1 1 0,0 2-1,2 2 0,1 0 1,4 0-1,-1 1 1,2 0-1,1 1 1,0 3 0,0-1-1,1 1-250,2-3 0,-1 3 1,3-2-1,-1 0 0,-1 1 1,0 0-707,1 2 1,-2-3 0,-6 3 0,-2-1 0,-3 0 0,-3 0-1093,-4 0 1,2-2 1293,-2 0 1,0-1-1,-2-2 1</inkml:trace>
  <inkml:trace contextRef="#ctx0" brushRef="#br0" timeOffset="103">5577 8873 8166,'6'1'2563,"0"2"-2236,-2 4 1,2-2 0,-3 1-1,-1 1 1,-2 1 0,-2 2-1,-1 0 1,0 2 0,0 0-1,-1 0-434,-2 2 1,4-3 0,-1 4 0,2-2 106,1-2 0,0 0 0,0-2 0</inkml:trace>
  <inkml:trace contextRef="#ctx0" brushRef="#br0" timeOffset="104">5680 8771 8094,'0'-9'1539,"0"3"1,5-1-1754,4 4 0,1 0 0,7 3 214,3 0 0,2 4 0,6 1 0</inkml:trace>
  <inkml:trace contextRef="#ctx0" brushRef="#br0" timeOffset="105">5950 8808 8094,'-6'4'0,"-2"-2"0,2 4 546,-2 2 0,-1 0 0,2 0 0,2 0 0,1-2 0,2 1-516,1 1 1,2 1-1,2-3 1,3-3-1,3-2 1,3-1-1,0 0-2,0 0 1,-1-4 0,0-2 0,1-3-1,-3 0 1,-2 0 149,1-1 0,-3 1 0,0 0 0,0 0-314,0 3 0,-3 3 0,1 6 0,-3 5 185,-3 7 0,-1 2 0,-3 8 0,1 3 0,-3 4 0,-1 4 224,-2 2 0,-4 5 1,2 2-1,-2 2 0,7-22 1,0 0-1,-10 24 216,-2-2 0,1-1 0,0-4 0,-1-5 0,-2-5 0,1-4-77,-1-3 1,-2-2 0,3-5 0,1-4 0,0-4 0,1-3-201,3-3 1,4-3 0,2-6 0,4-7 0,6-4 0,6-8 0,8-6-623,7-7 0,9-5 1,-12 19-1,1 0 1,1-1-1,1 0 0,0 0 1,1 0 111,0-1 0,0 0 0,1 0 0,1 1 0,-4 2 0,0 1 0,-1 1 0,0 0 1,17-15-1,-2 5 0,-3 4-249,-4 5 1,-3 2 0,-4 4 0,-2 2 0,-1 4 0,-4 2 821,-2 0 1,-1 6 0,-3 1 0,-3 7 0,-2 4 270,-1 4 0,0 3 0,0 1 0,-1 0 0,-2 2 0,-2 1 0,0-2 0,-3 0 0,4-2 0,0-2 0,0-1 0,2-2-741,1-1 0,1-5 1,1-2-1,2-3-215,3-6 0,4-2 1,1-10-1,2 0 1,1-2-1,0-1 0,0 1 1,0-1 672,1 1 0,-3-1 1,3 1-1,-2 3 1,-2 3 212,0 5 0,-2 3 0,-1 5 0,-1 2 1,-4 4-1,-2 5-1273,-1 3 0,1 6 0,1 2 797,1 1 0,4-4 0,-2 3 0</inkml:trace>
  <inkml:trace contextRef="#ctx0" brushRef="#br0" timeOffset="106">7151 9162 8000,'-4'0'583,"5"0"1,7 0-1,6 0-682,4 0 1,5 0 0,3-1 0,5-2 98,6-3 0,8-7 0,-19 6 0,0 0 0</inkml:trace>
  <inkml:trace contextRef="#ctx0" brushRef="#br0" timeOffset="107">7775 8594 10081,'-8'-3'1638,"5"6"0,0 7-1229,6 12 1,-2 5-1,-2 5 1,-1 1-1,-2 2 1,0 1 0,-1 2-1,1-1 109,-1 0 1,-1 0-1,2 0 1,-1-2-1,-2-3 1,-2-2-1066,0-3 1,-3-6 0,-2 0 0,1-3 0,-2-5 0,1-1 231,-3-4 1,3-4 0,-1 1-1,2-1 1,1-2 0,2-1 1952,1-1 0,3-3-546,-1 0 0,6-3 0,1 3-273,6 1 0,-1 1 0,1 1 0,1 0-482,1 0 0,-1 0 1,-1 0-427,1 0 1,1-1-1,3-2 1,1-3-1,4 0-567,1 0 1,6 1-1,2-2 1,2 1 0,2 1 25,2 0 1,6-1 0,5-3-1</inkml:trace>
  <inkml:trace contextRef="#ctx0" brushRef="#br0" timeOffset="108">7402 9106 8079,'-6'1'320,"0"2"1,-2 3 0,0 3 0,-1 0 0,0 0 0,-2 0 0,0-2 2,-2-1 1,-3-4 0,1 1-1,0-2 1,0-1 0,1 0-1,0-2 1,1-3 70,2-4 0,-3-7 1,3 0-1,1-5 0,4-5 1,2-3-1,2-3 1,2-1-84,3-2 0,3-5 0,6-2 0,1-1 0,2-3 1,0 4-112,0 2 0,2 2 1,0 8-1,2 4 1,3 5-1,-1 7-13,-1 4 1,-5-1 0,1 8 0,-1 2-1,0 4 1,-3 7-612,-2 4 0,-1 9 0,-3 5 1,-5 6-1,-6 5 0,-9 5 59,-5 1 1,-6 2 0,10-24 0,0 0 0,-1 0 0,0 0 0,-1-1 0,1-1 0,-18 19 244,4-5 0,-1-3 0,9-5 0,1-3 0,5-2 0,5-2 624,2-2 0,4-3 0,2-2 0,3 0 0,3-1 0,4 0-226,4-2 1,4-2 0,3-2 0,2-2-1,2-3 1,2-2 0,0-3 0,1-1-226,1 0 0,-3-6 1,0 1-54,-1 0 0,2-4 0,4-1 0</inkml:trace>
  <inkml:trace contextRef="#ctx0" brushRef="#br0" timeOffset="109">7728 8622 8151,'-8'-4'1446,"0"-1"-791,2-1 0,5-1 1,1 4-1,6 0 0,7 0-819,5 0 1,5-1 0,7 2 0,3-2 0,5 1 163,0-1 0,4-1 0,1-4 0</inkml:trace>
  <inkml:trace contextRef="#ctx0" brushRef="#br0" timeOffset="110">8100 8901 8096,'-9'15'655,"4"2"0,2-1 1,2 2-1,1 3 0,0 1-331,0-2 1,-3 0 0,0-2-1,1-2 1,1 0 0,1-1-166,0 0 1,0-2-1,0-6 1,1-3-165,2-8 1,-1-4 0,4-3-1,1-3 1,1-1 0,3-4-31,1-1 0,0-5 0,2 3 0,1 1 1,-1 2-1,2 1 0,-2 4 100,-2 4 1,-1 2 0,-2 5 0,0 2 0,1 3 0,-2 5 0,-2 4 107,-3 1 0,-2 4 0,-1 0 0,0 2 0,0 0 0,-1 0-213,-2-3 0,1 2 0,-3-5 1,1 0-1,2-2-311,1-1 0,1-5 1,1-4-1,3-5 250,5-3 0,1-2 1,3-2-1,-1-1 0,2-1 1,-1 1 245,1 2 0,1 0 0,-2 3 1,-2 2-1,-1 3-47,0 2 0,-4 2 0,-1 3 0,-1 5 0,-2 5 0,-1 1-645,-1 1 1,0-4 0,0 2 0,1 1 0,2-2 0,4 0 362,1-5 0,10 1 1,1-3-1</inkml:trace>
  <inkml:trace contextRef="#ctx0" brushRef="#br0" timeOffset="111">8706 8994 8074,'6'-18'409,"0"-1"1,0 1 0,0 3 0,0 3 58,-2 1 0,-1 5 0,-2 2 0,1 3 0,1 6 0,-1 6 0,-2 8 0,-3 5 0,-3 4 0,-7 4 0,-1 4 0,-3 4 0,0 2 0,-4 0 0,-2 1 0,2-2 0,-3 3 0,1 1 0,2-5 0,2-4 0,1-5-1124,3-2 1,-2-6-1,5-4 1,0-6 0,2-3 108,1-4 1,3-4 0,3-8 0,4-8 0,5-6 0,4-7 294,3-3 1,7-10 0,6 0 0,-12 18 0,1-1-1,0 0 1,1-1 0,-1 0 0,0-1 282,-1 1 1,1-1-1,1-4 1,0 1-1,0 1 1,1 0 0,0 1-1,0 1 1,0 3-1,-1 1 1,15-14-1,-3 8 437,-2 7 0,-5 7 0,1 6 0,-4 4 0,-2 3 0,-5 4 0,-4 5 78,-4 2 0,-3 9 0,-4-1 0,-5 4 0,-6 3 0,-3 2 0,-4 3 0,1-5 0,-3 2 0,-1-2 0,1-2 0,3 0-3823,5-1 2457,-2-1 1,8-4 0,-4 1 0</inkml:trace>
  <inkml:trace contextRef="#ctx0" brushRef="#br0" timeOffset="112">8976 9153 7918,'14'-10'100,"5"0"0,-2-3 1,5-2-1,3-4 1,3-2 308,2-4 1,7-2-1,-2-1 1,-1 0-1,0 0 1,-4 0 0,-2 0-1,-1-1 137,-2-2 0,-2-2 0,-5-4 0,-3-1 0,-4-3 0,-2-2-484,-3-3 0,-4 2 0,1 3 0,-3 8 1,-2 7-1,-2 8 73,-1 4 1,-1 5-1,-5 4 1,0 6-1,-3 8 1,0 10 0,-3 9 273,0 8 1,-2 5-1,0 7 1,1 1-1,9-24 1,0 0 0,1 1-1,0-1 59,0 1 0,0-1 0,-3 20 0,-2-4 0,4-3 0,3-2 0,3-1-1015,2-1 1,2-7 0,3 0 0,4-2 0,5-3 0,0-2 6,1-2 1,-2-6-1,-3 2 1</inkml:trace>
  <inkml:trace contextRef="#ctx0" brushRef="#br0" timeOffset="113">9423 9097 9641,'6'-4'1638,"0"4"0,3 3 137,4 3-1775,-1 2 0,2-3 0,0 5 0</inkml:trace>
  <inkml:trace contextRef="#ctx0" brushRef="#br0" timeOffset="114">9832 9180 7957,'-17'-3'2361,"1"0"-723,4 1 0,7-2-819,5 1 0,8 4 0,6 4 0</inkml:trace>
  <inkml:trace contextRef="#ctx0" brushRef="#br0" timeOffset="115">3538 11341 8096,'-17'-10'252,"1"1"0,8 1 0,8 2 0,5 1 0,4 2 0,3 0 0,0 1 0,0 1 0,2 1 0,2 0 0,5 0 0,6 0 0,6 0 420,7 0-672,5 0 0,-18-3 0,1-2 0,0 0 0,1-1 0</inkml:trace>
  <inkml:trace contextRef="#ctx0" brushRef="#br0" timeOffset="116">4553 11061 8024,'4'-18'453,"2"-1"0,7 0 0,2 1 0,4-1 0,2 1 0,0 0-191,0 2 0,-1 0 0,-3 3 0,-1 3 0,-4 2 0,-1 2-495,-2-2 1,-5 4 201,-4 1 0,-8 3 0,-8 3 0,-2 5 0,-4 2 0,-4 3 198,-4 2 1,1-3 0,-1 4 0,4-1 0,5 0 0,5-2 0,3 0 0,4-1 348,3-1 0,4-3 0,8-2 1,7 0-1,4 0 0,5-1-149,3 0 0,3 1 0,2-2 0,0 0 1,-4 1-1,-4 0 0,-5 3-323,-5 0 0,-3 1 1,-2 2-1,-6 1 0,-7 4 1,-10 1-1,-7 2-497,-4-1 0,-2 1 0,-1-1 0,-1-2 0,2-1 0,4-1-1186,3 1 1,6-7 1069,4 1 0,10-10 0,3 0 1</inkml:trace>
  <inkml:trace contextRef="#ctx0" brushRef="#br0" timeOffset="117">4981 10968 8024,'15'-4'2470,"-4"4"-2143,-4 5 1,-8 11 0,-8 3-1,-6 3 1,-5 2 0,-3 0-1,0 2 1,1-1 0,1 0-1,2-3-93,4-2 1,2-3 0,7 0 0,3-3 0,2 0 0,3-4-235,4-3 0,5-3 0,7-4 0</inkml:trace>
  <inkml:trace contextRef="#ctx0" brushRef="#br0" timeOffset="118">5112 10903 8632,'-4'-9'1095,"1"4"-761,-3 1 0,3 4 0,-2 4 0,1 2 0,3 2 1,3 1-1,4 1-1184,2-1 0,5 0 850,-1 1 0,5-1 0,-3 0 0</inkml:trace>
  <inkml:trace contextRef="#ctx0" brushRef="#br0" timeOffset="119">5214 11033 8024,'0'10'234,"-1"0"1,-1 1 129,-1 2 0,-4 0 0,0-1 0,-1 0 0,-1-1 0,1 0 0,0-1 0,3 2 0,1 0 104,2-1 0,1-3 0,2-3 0,2-1 0,3-2 0,3-1 0,0-1-878,0 0 0,0-4 1,1-2-1,-1-3 1,0 0-1,1 0 0,-1-2 1,0 0 307,1-1 1,-1-1-1,0 3 1,1-1-1,-1 1 1,0 3-1,0 1 356,1 0 1,-1 5-1,0 1 1,0 6-1,-3 2 1,-2 1-215,0 1 1,-3-1 0,2 0-1,-2 0 1,-1 1-487,0-1 1,1-1 273,2-1 0,3-7 0,3-7 1,0-1-1,1-1 0,-1-2 413,0-1 1,1 2 0,-1-3 0,0 3 0,0 2 0,1 0 0,-1 3 182,0 1 1,1 1 0,-2 4 0,-2 2-590,-3 3 0,1 3 0,0 0 0,-2 0 0,0 1 1,1-2-1,3-1-3112,2-1 3259,2-4 0,3 2 1,2-4-1</inkml:trace>
  <inkml:trace contextRef="#ctx0" brushRef="#br0" timeOffset="120">5773 11005 8024,'4'-9'1092,"0"5"0,2 4 0,-3 5-683,-2 3 1,-2 7-1,-2 2 1,-3 5-1,-2 2 1,-3 2 0,-1 0-1,-3 0 0,1-2 1,-3 0-1,4 2 1,0-2-1,-1-1 1,3-3 0,0-1-1,3-4-2033,2-2 1,-1-3 1154,4 0 1,-1-9 0,5-6 0,4-5 0,4-6 0,5-4 0,4-4-1,1-3 1,0 0 0,2-7 0,2-2 0,1-2 0,0-3 0,1 3 683,0 3 1,-3 5-1,2 7 1,-2 6 0,-1 2-1,-1 5 331,-2 2 0,-3 4 0,-3 4 0,-3 1 0,-2 3 0,-4 5-78,-2 2 0,-5 6 0,-4-3 0,-3 2 0,-4-1 0,-2 2 0,0-1 351,2 0 0,5 0 0,-1-3 0,5-1-789,2 2 0,-3-4 0,1 3 0</inkml:trace>
  <inkml:trace contextRef="#ctx0" brushRef="#br0" timeOffset="121">5996 11154 7959,'1'-9'0,"3"0"0,7-2 327,6-1 1,2 1 0,3-5-1,-3 0 1,1-2 0,2-1-1,3 0 1,1-3 0,3-3-1,1-2 219,1-1 0,0-3 0,-3 0 0,-1 1 0,-1 1 0,-2 0-426,-1-2 1,-2-2-1,-3-4 1,-2 1-1,-5 1 1,-4 1-1,-4 2 1,-2 3-429,-1 4 1,-1 6-1,-2 6 1,-4 4 0,-3 4-1,-4 6 1311,0 7 1,-2 7-750,-3 7 0,-2 5 1,-1 9-1,1 3 155,2 4 1,8-19-1,0 1 1,0 0-1,1 0 1,-8 23 0,3 0-1,4-3-383,3-1 1,4-5 0,2-6 0,5-4 0,7-1 0,4-3 0,5-1-3304,3-4 2457,-3-4 1,8 2 0,-3-4 0</inkml:trace>
  <inkml:trace contextRef="#ctx0" brushRef="#br0" timeOffset="122">6564 11071 12343,'13'-4'192,"0"0"1,0-1 0,2-2 216,-1-1 1,6-2-1,4 0 1,1-1-1,-1-3 1,-2 1 0,-1-2-1,-2 1-274,-4-3 1,-1 1 0,-5-1 0,-1 3 0,-2-1 0,-4 2 0,-4 0-498,-4 5 1,-7 3 0,-5 5 0,-5 2 0,-3 4-1,-1 7 600,1 3 0,-1 3 0,5-1 0,1 2 0,2 2 1,2 3 229,5 1 0,0-1 0,9-1 0,1-1 0,3-3 0,5-1 0,8-3-1733,6-4 0,3 2 1265,5-2 0,4 0 0,1-2 0</inkml:trace>
  <inkml:trace contextRef="#ctx0" brushRef="#br0" timeOffset="123">7886 10577 11058,'19'-37'1345,"-5"5"-542,-1 4 0,-1 8-395,-2 8 0,-4 7-81,-9 5 1,-8 9 0,-7 11-1,-6 7 1,-3 8 0,-2 7-1,13-17 1,0 0 0,-2 2-1,0 1-123,-2 1 1,0 1 0,-2 1 0,0 2-1,0 1 1,-1 0 0,0 0 0,-1-1 0,0 0-1,-1-1 1,2 0 0,0-2 0,1 0 0,1-2-1,2 0 1,0-2 105,2-1 0,1 0 0,-10 15 0,5-5 0,6-4 1,6-6-1,5-3-1949,6-4 1,9-10 818,7-2 1,13-4 0,8-2 0</inkml:trace>
  <inkml:trace contextRef="#ctx0" brushRef="#br0" timeOffset="124">8212 10959 7916,'0'-9'249,"4"0"1,1 2 0,2 2 81,-1 1 0,-3-2 1,2 1-1,0 1 0,1-1 1,0 0-1,0-2-40,0-2 0,3-1 0,4-1 1,-1-3-1,1 0 0,0-3 1,1-1-50,-1-4 0,3 1 0,-3-3 0,0 1 0,1 0 0,-3 0-112,0 2 0,-5 5 0,-1 1 0,-1 2 0,-2 1-169,-1 2 0,-2 2 1,-3 2-1,-5 4 0,-7 5 1,-4 6-1,-6 7-82,-4 4 0,-4 8 0,-6 6 0,19-15 1,0 1-1,-1 0 0,-1 2 0,0 1 0,-1 2 250,0 0 0,0 0 0,2 2 1,0 0-1,1 1 0,0 1 1,2-1-1,0 0 0,3-2 0,0 0 1,2-3-1,1 0 0,-7 17 351,7-5 1,5-10-1,9-4 1,4-5-1,7-7 1,10-5-455,7-3 1,8-6 0,8-5-1,2-8 1,-22 7 0,0-2 0,-1 0-1,1-1-465,-1 1 0,-1-2 0,19-15 1,-6 1-1,-7 4 0,-8 1 0,-5 3 25,-7 1 0,-4 3 1,-7 1-1,-4 5 1,-6 4-1,-6 4 578,-4 2 0,-1 5 1,-5 3-1,1 4 0,3 4 1,5-1-123,6-1 0,7-3 0,5-1 0,7 1 0,9-2-42,8-2 0,12 2 0,4-2 0</inkml:trace>
  <inkml:trace contextRef="#ctx0" brushRef="#br0" timeOffset="125">8873 10735 8001,'0'-13'1092,"-2"5"0,-3 3 0,-5 10-624,-4 8 0,-5 12 0,-6 4 0,-2 3 0,0 3 0,1 2 0,2 3 0,2 0 0,1 0 0,5-3 0,5-3 0,4-3 0,4-3 0,3-3-103,3-4 1,3-5 0,7-5 0,6-4 0,6-4 0,4-6 0,3-4 0,1-4-913,2-5 1,-3-4 0,-1-3 0,-2-1 0,-2-2 0,-2-1 580,-3-1 1,-4-3 0,-1-2-1,-3-1 1,0-1 0,-4 3-496,-3 2 1,-3 6 0,-4 2-1,0 4 1,0 2-2817,0 4 2906,0 6 0,5-3 0,0 4 0</inkml:trace>
  <inkml:trace contextRef="#ctx0" brushRef="#br0" timeOffset="126">9469 10745 7990,'15'-14'525,"-2"4"1,-4-1 0,1 3 20,-1 5 0,-4 4 0,-2 4 0,-2 7 0,-1 3 0,-1 6-137,-2 2 1,-3 2-1,-6 3 1,-3-1-1,0 1 1,-1 0 0,-1 0-1,-1 0-416,-4 0 0,2-4 1,-2-1-1,-1-3 1,-1 0-1,-1-3 1,2-3 19,0-3 0,1 0 0,4-3 1,3-1-1,3-2 0,2 1 789,4-1 0,3-3 1,7 1-1,5-2-1294,6-1 1,3-1-1,4-1 1,3-2-1,3-1 1,3-3-1148,3 0 1,2-1 1098,2-1 0,-1-3 1,0-1-1</inkml:trace>
  <inkml:trace contextRef="#ctx0" brushRef="#br0" timeOffset="127">9506 10661 7937,'-5'-14'802,"3"4"1,9-1-1,9 2 1,6 4 16,1 1 0,4 0 0,-1 2 0,4-1-653,4 1 1,11 1 0,2 1 0</inkml:trace>
  <inkml:trace contextRef="#ctx0" brushRef="#br0" timeOffset="128">11322 10829 9160,'-19'5'252,"5"-1"0,3-1 0,8-1 0,10-3 0,7-4 0,7-6 0,5-4 0,5-8 0,7-6 0,-16 12 0,0-1 0,3-1 0,-1 0 0,0-1 0,1-1 0,0 0 0,0-1 0,0 2 0,-1 0 0,-1 0 0,0 0 0,-3 1 0,0 0 0,14-18 0,-6 1 0,-6 0-558,-6 2 1,-3 1 0,-8-1 0,-5 3 0,-6 2-1,-6 2 1,-3 3 0,-4 6 346,-3 4 1,2 8-1,-5 3 1,-1 4 0,0 5-1,0 9 1,1 7 255,0 9 1,1 6 0,-1 5 0,12-19 0,0 2 0,0 1 0,0 0 0,0 1-1,0 0 1,1 0 0,1-1-31,-1-2 1,1 1 0,-2 1 0,1 0 0,-9 21 0,4-1 0,3-2 0,4-7-924,1-5 1,0-4-1,3-4 1,2-4 0,1-5 13,0-1 0,-4-3 0,0-6 0,-1-4 622,-1-3 1,-1-6 0,1 0 0,0-4 0,0 1-1,0 0 642,3 2 0,-1 0-449,4 0 1,4 6 0,6 4-1,4 3 1,5 1 0,2-1-1,4 0-171,3-2 1,6-1-1,3-2 1,3-1-1,3-2 1,0-1-1,-1-3-295,0 0 0,-6-4 0,-2-1 0,-4 3 0,-6 2 1,-5 3-106,-5 0 1,-7-1 0,-5 2 0,-7 0 0,-7 0 662,-6 2 0,-3 5 0,-5 4 0,-1 4 1,-1 5-1,1 2 203,1 0 0,5-2 0,4-1 0,3 1 0,6-1 0,4 0 0,4-2-317,6-1 1,4-5-1,7-2 1,7-1 0,4-3-1,5-3 1,2-4-261,3-2 0,-3-5 0,-1 0 0,-3-1 1,-3 0-1,-4 0-277,-5 1 0,-3-1 1,-7 3-1,-3-1 0,-2 0 1,-2 3-271,-2 3 1,-2-1-1,-5 2 1,1 1 0,0 0-15,-1 2 1,5 1-1,1 1 1</inkml:trace>
  <inkml:trace contextRef="#ctx0" brushRef="#br0" timeOffset="129">11862 10754 7954,'9'4'892,"-2"1"1,-2 5 0,0 0-566,0 2 1,-3 2 0,1 2-1,-2 1 1,-1 2 0,0 1-1,-1 1 1,-1-2 0,-1-3-1,1-1 492,1-2 0,0-1 0,-1-4 0,-2-6-273,-1-8 0,2-4 0,0-6 0,3-3 0,3-3 0,5-2-528,3-5 1,4 1-1,4-4 1,2 1-1,2 1-18,0 3 0,6-1 0,5 4 0</inkml:trace>
  <inkml:trace contextRef="#ctx0" brushRef="#br0" timeOffset="130">11294 10866 8023,'0'-10'655,"1"0"0,1-1 1,2-2-1,1 3 0,2 2-246,-2 1 1,-1 6-1,-4 1 1,0 7-1,0 5 1,-1 6 0,-2 3-1,-4 3 683,-5 2 0,1 1 0,-4 1-813,2 0 0,-4 4 0,3 1 1</inkml:trace>
  <inkml:trace contextRef="#ctx0" brushRef="#br0" timeOffset="131">13305 10819 12067,'-4'-5'521,"-2"2"1,-1 7 0,-2 6 0,1 8 0,-3 7 1973,-3 5-2235,-1-1 1,-4 6 0,0-3 0,1 0 0,-1 0-1,2-2 1,0-2-433,2-3 0,3-5 0,0-6 0,1-1-175,2-5 1,4-8 0,3-11 0,5-6 0,6-8 0,6-4 0,2-4 125,2-3 0,4 0 1,1-8-1,1 0 0,1-2 1,-12 23-1,0 0 1,0 0-1,0 0 274,1 1 0,0 1 0,15-20 0,-2 8 0,-1 5 0,-1 7 1,-3 8 492,-4 7 0,-2 4 0,-9 4 0,-2 5 0,-3 8 0,-3 6-137,-3 6 1,-6-1-1,-8 6 1,-3-1-1,-6 0 1,-2-1 0,-1-1-1,3-2-1078,2-2 1,4 1-1,4-5 1,5 0 668,3-1 0,4-2 0,4 1 0</inkml:trace>
  <inkml:trace contextRef="#ctx0" brushRef="#br0" timeOffset="132">13463 11033 7957,'-14'0'515,"7"2"1,10-1 0,8-4-264,6-4 0,6-4 0,2-9 0,6-3 0,8-4 0,-17 12 0,0-1 0,3-1 0,0 0 0,0-1 0,1 0 0,-1-1 0,1 0 45,1-1 1,-2 0 0,-2 1 0,-1-1 0,-1-1 0,0-1 0,-2 2 0,-2-1-1,14-18 1,-3 0 0,-4-3-362,-5 0 1,-6-2-1,-7-1 1,-3 1 0,-2 6-1,-2 6 1,-2 7 115,-3 5 1,-6 9 0,-4 5 0,-2 6 0,-1 8 0,-3 11 0,-3 11 274,-2 8 1,-3 5 0,15-19-1,0 0 1,1 2 0,-1 0-1,0 2 1,0 0 0,1 0-1,-1 1-201,0-1 1,1 1 0,3-2 0,2 1 0,0-2 0,1 1 0,2-1 0,1 0 0,1 24 0,6-6-537,7-6 0,7-5 1,8-10-1,7-4 1,5-7-1,1-4 0,-1-5 1,-2-3-138,-3-3 1,1-4 0,-2-5 0,-3-4 0,-4-1 0,-3-2-1,-2 1 1,0-5 0,-2-2 0,-1-1 0,-3 1 0,-3 4 415,-5 1 1,0 2 0,-1 3-1,-2 2 1,-4 4 0,-5 3 676,-4 3 0,-4 7 0,-1 4 0,-3 5 0,-2 2 0,-1 4-78,0 1 0,1 5 0,5-3 0,1-2 0,5-3 0,4-2 0,4-2-529,2-1 0,6-2 1,4-2-1,6-2 1,2-2-1,3-4 0,0-5-486,2-4 1,3-1 0,-3-6 0,-2 0 0,-1-2 0,-3 0 109,-4 3 1,-2 2-1,-1 3 1,-2 2 879,-1 2 1,-4 7 0,0 7 0,-3 4 0,-2 3 0,1 1-603,1 2 0,1-2 0,1-1 1,2 1-1,5-2 0,7-1-3118,7-3 2951,3-1 0,8 0 0,0 1 0</inkml:trace>
  <inkml:trace contextRef="#ctx0" brushRef="#br0" timeOffset="133">14935 10633 7957,'-5'-4'1511,"-2"5"0,-5 8-1214,-7 9 1,-4 6 0,-6 7 0,-1 3 0,-2 3 0,15-17 0,0 0 0,-1 2-1,0-1 1,-1 0 0,1 0 66,0-1 0,0 1 0,-17 17 0,1-1 0,4 0 0,4-1 0,5 0 0,1-3 0,2-2-36,3-4-328,-3-3 0,4-6 0,-5 1 0</inkml:trace>
  <inkml:trace contextRef="#ctx0" brushRef="#br0" timeOffset="134">14544 10773 7949,'9'-19'620,"-3"6"0,1 3 1,3 6-1,1 4 1,1 3-75,2 3 0,-3 6 0,5 1 0,0 2 0,2 0 0,1 1-351,-1-1 1,5-3-1,1 1 1</inkml:trace>
  <inkml:trace contextRef="#ctx0" brushRef="#br0" timeOffset="135">15065 10754 7949,'0'12'0,"-1"2"0,-2 0 364,-3 3 0,1 1 0,1 0 0,1 0 0,0-2 0,1-1 0,1-2 0,1-1 0,1-3-291,2-3 0,-1-2 0,4-4 0,2-1 0,0-2-542,1-3 1,0-2 0,-2-2 0,-1 0 0,1-1 0,2-3 0,0 1 530,0-1 0,0 2 0,1 3 0,-1 0 406,0 3 0,-2 2 0,-2 5 0,-1 2 0,-2 3 0,-1 3 0,-1 0 624,0 0 0,0 0 0,1 1-1061,2-1 0,3-4 0,6-2 0,0-2 1,1-2-1,0-1-487,3-1 0,-2-4 1,0 1-1,0-3 0,-2 0 1,1 0 316,-1 0 0,-3 2 1,-2 1-1,0 0 1,0 0 455,-1-1 1,-1 6-1,-4 0-471,2 3 1,-1 5 0,4-4 0,1-1 0,1-1-1,3-1-66,1 0 0,0-1 0,3-2 0,1-3 0,-1-3 0,1 0 50,0 0 1,2-2 0,-1 0 0,0-1-1,-3 0 1,1 3 478,-1 3 0,-2-2 0,0 5 0,-2 2 0,-3 3 0,-2 6 30,-1 3 1,-1 8-1,-3 5 1,0 4-1,0 4 1,-1 5 0,-2 4-1,-3 6-66,2-21 0,0 1 0,-1 1 0,-1 0 0,0 3 0,-1-1 0,-2 0 0,-1 0 0,-1-1 0,-2 0 0,0 0 0,-2-1 61,0 0 1,-1 0 0,0-4-1,-1 0 1,-1-3 0,-1 0-1,-17 14 1,1-7 0,2-6 167,0-6 1,-1-3-1,3-7 1,2-3-1,3-2 1,5-2-270,1-2 0,7-7 0,3-9 0,7-6 0,7-7 0,9-7-1326,7-7 1,-5 20 0,1-2 835,2 1 1,2-1-1,2-4 1,1-1-1,3-2 1,0 0-1</inkml:trace>
  <inkml:trace contextRef="#ctx0" brushRef="#br0" timeOffset="136">16555 10707 9752,'-7'-3'2194,"1"0"-1830,-1 1 0,2 8 0,-1 5 0,-2 2 0,0 4 0,0 0 0,1 2 0,1-1 0,2-2 104,2 0 0,1-5 0,2 1 0,3-1 0,6-3 0,4-2 0,4-3-757,0-2 1,2-5 0,1-2 0,0-2 0,-1-3-1,-3 0-347,-5-1 1,-2-1-1,-1 4 1,-3 0 751,-3-1 1,-5 6 0,-1 4 0,1 5 0,1 5 0,1 1-1,0 1 430,0 0 0,4-3 0,3-2 0,4-1 0,6-2 0,3-3-402,1-3 0,5-4 0,-3-4 0,-1-1 0,-4-3 0,-1 1-685,-3-1 1,0-1-1,-6 2 1,-1 1-1,-1 0 1,-2-1-280,-2 2 1,0 0 0,1 2 0,3 1 165,2 2 0,6 2 0,0 4 1</inkml:trace>
  <inkml:trace contextRef="#ctx0" brushRef="#br0" timeOffset="137">17132 10754 7920,'3'10'209,"0"3"0,-1-2 0,-5 4 0,-4-1 0,-4 1 0,-5 0 259,-2 0 0,1 1 0,1-3 0,3-2 0,1-1 0,3 0 0,4-1 624,3 0 0,6-4 0,3-1-563,5-3 0,2-10 1,5-1-1</inkml:trace>
  <inkml:trace contextRef="#ctx0" brushRef="#br0" timeOffset="138">17272 10465 7920,'0'7'0,"0"-1"343,0 1 1,1-2-1,2 0 1,4 0-1,5-3 1,7-1 0,6-2-1,5-4-343,4-4 0,2 0 0,1-5 0</inkml:trace>
  <inkml:trace contextRef="#ctx0" brushRef="#br0" timeOffset="139">17709 10251 7920,'10'-14'1328,"-1"1"1,-4 6-920,-2 7 1,-6 7-1,-3 17 1,-3 6-1,-4 7 1,-2 5 0,-3 3-1,-2 3-157,10-23 0,-1 0 0,-1 1 0,1 0 0,-2-1 0,1 0 0,1-1 0,0 1 0,-8 21 0,0-2 0,0-4 0,1-3 0,0-3-908,3-3 1,1-7-1,5-5 1,0-6 0,-1-3 108,1-4 1,1-6 0,1-8 0,4-3 0,2-4 0,1-3 532,0-1 1,2 0 0,4-2 0,4-1 0,3 2 0,5-1 0,4-1-1,5-3 16,3-2 1,8-4 0,0-2 0,-17 16 0,0-1 0,1-1 0,0 0 0,0 0-1,1 1-159,-2 0 0,1 0 0,0 0 0,0 0 0,18-16 0,-3-2 1,-3-1-1,-2-2 154,-2-1 0,-12 19 0,-1 1 0,1-2 0,0 0 0,16-16 1,-2 7-1,-6 10 471,-7 10 0,-7 3 0,-7 7 0,-1 6 0,-3 10 0,-4 12 0,-5 10-141,-4 9 1,-8 1 0,9-20-1,0 0 1,-2 1 0,0 0-1,-1 1 1,-1 0 0,0 0-1,-1 0-30,-1 0 1,0-1 0,0-2 0,1 0 0,-1-2 0,1 0 0,-1-1 0,2 0-1,-14 18 1,3-3 0,5-4 521,4-4 0,5-11 0,6-3 0,4-6-1366,4-4 1,8-7 0,9-9 0,5-8 0,3-7 0,1-5 42,4-4 1,-2-2-1,4-1 1,0 2 0,-1 4-1,-2 6 833,-2 4 0,-2 8 0,-2 3 0,-5 6 0,-2 5 0,-5 4 0,-1 6-58,-4 2 1,-5 3 0,0 3 0,-2 2-1,-1 1 1,0 0 0,0-1-3549,0 1 2457,0 4 1,9-2 0,1 4 0</inkml:trace>
  <inkml:trace contextRef="#ctx0" brushRef="#br0" timeOffset="140">19180 10307 7845,'0'-19'1092,"-1"8"0,-3 8 0,-4 12-683,-3 10 1,-7 7-1,0 7 1,-2 5-1,-1 3 1,1 0 0,3-2-1,1 0 137,4-2 0,2-1 0,4-2 0,3-3 0,2-3 0,1-4-1093,0-6 1,-3-3 0,0-6 0,0-1 0,-1-5 0,-3-8-1,-1-5 1,-1-4 0,0-5 0,-1 0 0,1 1 0,0 0 726,-1 3 0,5-2 0,2 4 1,2-1-1,1 1 0,2 0 288,4 0 0,9 3 0,11-3 0,5 2 0,6-1 0,6-1 0,5-2-736,2-1 1,-24 9-1,1-1 1,-1 1-1,0-1 1,0 0 0,-1 0-1,22-7 1,-4-1-1,-4 0-279,-3-2 1,-9-1 0,-3-2 0,-5-3 0,-5-2 0,-1-4 142,-5-2 1,-3 2 0,-5 0 0,0 5 0,0 7 0,0 4 949,0 4 0,-4 5 0,-2 4 0,-3 6 0,0 8 0,0 8 0,-1 7 0,-2 7 0,0 5 0,-1 2 0,0 0 0,-3 2 0,-1-3 0,-2 0 0,0-2 0,2-4 0,0-2 0,3-4-246,0-3 0,3-3 0,5-6 0,2-2 0,1-5 0,0-4 0,5-3-847,3-4 1,3-3 0,2-6 0,3-4 0,2-3 0,4-5 257,3-2 0,-2 4 1,4-2-1,-1 3 1,-1 4-1,-1 3 573,1 5 0,-3 3 0,-5 4 0,0 1 0,-2 2 1,0 3-172,1 3 1,-4 3 0,-3 1 0,2 1 0,0-1 0,1-1 0,0-2-1207,1-1 1,-1 1 0,1-1 398,3 0 1,-3 1 0,4-1 0</inkml:trace>
  <inkml:trace contextRef="#ctx0" brushRef="#br0" timeOffset="141">19841 10614 11001,'9'-5'898,"-2"-2"1,8 3-1,3-1-489,3-3 1,3 0-1,3-1 1,2 0-1,1-2 1,1 0 0,-2-2-1,-4 2-418,-6 1 1,-3 0 0,-6 1-1,-5 0 1,-4-1 0,-5 2-1,-7 2 1,-6 3 162,-7 2 1,-7 2 0,-3 2-1,-1 3 1,0 3 0,1 4-1,2 3 392,2 5 0,7-1 0,4 1 0,7 0 0,4 0 0,6 1-756,4-2 0,6-3 0,7-2 0,6 1 0,4-2 210,3-1 0,2 1 0,7 1 0</inkml:trace>
  <inkml:trace contextRef="#ctx0" brushRef="#br0" timeOffset="142">20959 10456 7839,'5'-13'655,"-1"2"0,-4 1 1,0 4-1,-1 0 0,-2 0-246,-3 3 1,-3 2-1,0 1 1,0 1-1,-1 2 1,1 3 0,1 0-1,2 0 1229,3 1 0,3 5-1125,3 0 1,2 4 0,5-3-1,4 0 1,3 2 0,4-2-371,0 1 1,0 2 0,-1 0 0,-2 0 0,-2 1 0,-2-2 0,-5 1 0,-5 0-307,-3-1 1,-6 1 0,-5 1-1,-8 0 1,-7-3 0,-5 0-385,-4-3 1,1-1 0,1-1 0,3-2 0,6-2 0,6-1-2731,4-2 2457,7-1 1,10-9 0,6-2 0</inkml:trace>
  <inkml:trace contextRef="#ctx0" brushRef="#br0" timeOffset="143">21424 10372 7839,'5'5'852,"-1"6"0,-4 5-443,-4 5 1,-5 9-1,-6 1 1,-3 4-1,-3 3 1,-1-1 0,-4 0-1,1-1 0,1-2 1,0 2-1,5-5 1,2-1-1,3-3 1,2-2 0,2-3-1,2-3-1229,1-4 1,3-3 0,4-9 0,1-9 350,2-7 1,2-4 0,1-8 0,-2-3 0,-1-3 0,0-3 0,-1-4 195,-1-1 0,2-4 0,1 3 0,1 4 1,-1 6-1,-2 7 928,-1 8 0,0 4 1,1 6-1,1 6 0,0 6-187,1 5 0,1 4 0,6 0 0,1 2 0,5 0 0,3 0 0,6-3-981,4-2 0,7-3 0,3-2 0,-1-2 0,-1-2 513,0-3 0,-1-1 0,0 0 0</inkml:trace>
  <inkml:trace contextRef="#ctx0" brushRef="#br0" timeOffset="144">21806 10447 8484,'5'-23'0,"-2"4"0,-2 6 0,-2 3 409,-2 0 1,-3 2-1,-6 2 1,-4 3-1,-2 2 1,0 3 0,-1 3-1,2 4 0,1 2 1,4 3-1,5 2 1,4 1-1,2 2 1,3 0 0,4 2-1,4 1 137,3-1 0,0-1 0,1 1 0,0 1 0,-3-2 0,-2 0 0,-2-1 0,0-2 0,-4 0 0,-2-3 0,-4 0 0,-5-2-1015,-4 2 1,-4-4 0,-1 1 0,-3-3 0,0-5 0,2-2 0,5-1 85,2 0 0,-2-9 0,-2-1 1</inkml:trace>
  <inkml:trace contextRef="#ctx0" brushRef="#br0" timeOffset="145">22076 9907 8907,'15'-19'819,"-2"6"0,-3 3 0,2 9 0,0 10-585,-1 9 0,-1 12 0,-4 9 0,-4 7 0,-3-19 0,-1 0 0,-2 2 0,0 0 0,-2 0 0,-1 0 0,0-1 0,0 1 0,-1-1 0,0-1 130,1 2 0,0-2 0,-2-1 0,1 0 0,-4 24 0,0-4 0,2-1 0,0-3 0,-2 0-3641,0-3 3213,0-5 0,-2-2 0,0-4 0</inkml:trace>
  <inkml:trace contextRef="#ctx0" brushRef="#br0" timeOffset="146">21927 10503 7910,'5'-4'819,"0"-4"0,0-2 0,4 3 0,5 1-455,4 4 0,4-2 0,1 1 0,3 1 0,4 1 0,2 1 0,4 0 0,-1 0 0,-1 0 860,-3 0-1224,-6 0 0,-3 4 0,-3 1 0</inkml:trace>
  <inkml:trace contextRef="#ctx0" brushRef="#br0" timeOffset="147">22290 10540 9601,'-3'9'0,"2"-1"468,5-1 0,2-3 0,11-5 0,2-2 0,2-4 0,3-1 0,2-1-59,1 0 1,1-4-1,-1 1 1,-3-1-1,-3 1 1,-3 0 0,-5 0-1,-1 1-592,-4-2 1,-5 3 0,0-2 0,-3 2 0,-3 4 0,-4 3 0,-5 2 0,-3 2 229,-3 2 0,-3 3 0,-2 7 0,0 3 0,0 4 0,3 3 1,1-1 120,3 1 1,3 2 0,5-3 0,1-3 0,4-1 0,3-4 0,5 0-716,4-3 1,1-1 0,6-4 0,1-3 0,3-2 0,2-2-1,-2-2 1,-1 1 0,-2-6 0,-3-1 0,1-2 0,-2-2 250,0 0 1,3-2 0,-3-3 0,2-1 0,0 1 0,1 0 950,-1 2 0,-3 1 1,0 5-1,-1 2 0,-2 3-109,0 3 0,-4 6 0,-2 6 0,-2 4 0,-2 4 0,-2 0-78,-3 1 0,1-3 0,-1 1 0,0 1 0,-1-3 0,2 0 0,1-4-1093,2-1 0,-2 0 212,1-1 1,4-5 0,5-4 0,2-5-1,2-4 1,-1-3 0,1-1 333,3-2 0,-2 1 0,5-3 0,0 2 0,2-1 0,0 1 0,1 1 528,0 4 0,-2 0 1,-1 6-1,-3 2 1,-1 1-1,1 1 97,-2 0 0,0 6 0,-2 2 0,0 3 0,1 1 0,-1-2-231,0-1 1,0-1 0,2 0-1,0-2 1,2 0 0,-2 0-1,-1 0 1,0-1-1861,-1 0 0,1-2 1545,3 3 0,-3 0 0,4 4 0</inkml:trace>
  <inkml:trace contextRef="#ctx0" brushRef="#br0" timeOffset="148">22979 10559 7940,'9'0'491,"1"0"0,-1-2 0,0 0 0,1-1-23,-1 1 0,0-2 0,0 0 0,-2 0 0,-1-1 0,1 1 0,1-2 78,-2 1 0,2 2 0,-3-3 0,1 0 0,0-1 0,-1 2 63,0 1 0,1-3 0,3 2 0,0-1 0,-2 0-354,-1 2 0,0 1 1,4 3-1,-1 0 0,0 0 1,1 0-34,-1 0 1,-1 4 0,-1 3 0,-1 4-1,-1 2 1,-1 2 0,0 1-506,-2 2 0,-1 1 1,-1-1-1,0 2 0,0 0 1,-1 2-2995,-2-1 3095,-2 3 0,-4-5 0,-1 4 0</inkml:trace>
  <inkml:trace contextRef="#ctx0" brushRef="#br0" timeOffset="149">3706 13361 7948,'-15'0'3276,"3"0"-2912,6 0 0,6-1 0,7-1 0,3-2 0,5 0 0,2-1 0,7 0 0,5 0 0,7 0-3641,7-2 3260,4-1 0,-19 1 0,0 0 0,0 0 0,0 0 0</inkml:trace>
  <inkml:trace contextRef="#ctx0" brushRef="#br0" timeOffset="150">4832 12700 8011,'0'-28'1798,"0"8"-1330,0 5 0,-1 10 0,-1 8 0,-3 10 0,-2 11 0,-5 10 0,-1 10-234,5-19 0,-1 1 0,1 0 0,-1 0 0,0 3 0,-1 0 0,1-1 0,0 0 0,-1-1 0,1 1 0,0-2 0,0 1 0,-6 21 0,2-1-1327,3-3 1,2-5 0,2-1 568,3-6 1,1-3-1,2-1 1</inkml:trace>
  <inkml:trace contextRef="#ctx0" brushRef="#br0" timeOffset="151">4581 12663 7871,'-18'-4'0,"3"-2"409,2 1 1,7 0-1,4 3 1,5-1-1,7 1 1,4 1 0,4 1-1,1 0 59,3 0 0,2 0 0,5 0 0,2 0 0,3-1 0,3-2 0,4-4-158,2-1 0,-17 2 1,1-1-1,1 0 0,0-1 1,0 1-1,-1-1-310,0 0 0,0 0 0,1-1 0,-1-1 0,-1-2 0,0 0 0</inkml:trace>
  <inkml:trace contextRef="#ctx0" brushRef="#br0" timeOffset="152">5037 13147 7858,'-5'9'321,"2"-4"0,6-1 0,3-3 0,4-2 0,1-4 0,2-3 0,2-4-123,1-3 1,1 0 0,-2-4 0,-2 0 0,-3 1 0,-2 0 0,0 2-345,-2 0 0,-4 5 1,0-2-1,-4 3 0,-4 2 1,-4 2-1,-2 2 0,-3 3 382,-3 1 0,-1 2 1,1 4-1,-1 4 1,2 3-1,0 4 203,1 1 0,5 3 0,-1 2 0,2 1 0,4 1 0,3-2-381,2-1 0,1-2 0,2-2 1,3 0-1,6-2 0,2-5-605,4-4 1,7 0 0,4-3 0,1-3 0,1-3 0,0-6 77,1-3 1,3-4 0,-4-3 0,-2-1 0,-3 2 0,-3 0 0,-3 0 237,-3-2 1,-4 0-1,0-3 1,-3 3-1,-3 1 1,-2 3 998,-3 2 1,-1 0 0,-1 0 0,-3 3-223,-2 3 0,-2 8 0,0 7 0,0 5 0,2 2 0,0 4-132,1 1 0,-3 3 0,2-2 0,0 1 0,1-2 0,1-1-516,2-4 1,1 2-1,1-5 1,0 0-1,1-3 1,2-3-446,3-3 1,7-3 0,2-4 0,3-5 0,0-7 0,1-3 42,0-3 1,2-5-1,1 0 1,-1-3-1,-3-2 1,-1-2 409,-2-3 0,-2-3 1,1 2-1,0-3 1,-3-5-1,0-2 1,1-1-1,0 2 591,0 4 1,-3 4 0,-2 9 0,-2 8-1,1 8 1,-1 4 48,2 4 0,-3 8 0,-1 10 0,-2 9 0,-1 7 0,0 6-125,0 7 0,-4 3 1,-3 3-1,-3-1 1,-4 1-1,1-3-237,-1-3 0,2-1 0,2-7 1,2 0-1,1-3 0,2-3-752,1-2 0,1-9 1,3 0-1,0-5 414,0-1 0,4-9 0,2-5 0,3-7 0,3-4 0,0-3 0,0-1 0,1 2 106,-1 1 0,1 0 0,-4 4 0,0 4-367,1 4 0,-4 4 1,-1 3-1,0 3 1,-1 3 414,0 0 0,8 0 0,-2 1 0</inkml:trace>
  <inkml:trace contextRef="#ctx0" brushRef="#br0" timeOffset="153">6005 12942 7855,'0'-5'-221,"5"1"0,0 4 0</inkml:trace>
  <inkml:trace contextRef="#ctx0" brushRef="#br0" timeOffset="154">5987 13017 7921,'5'-5'-130,"-2"-1"652,-2-2 0,2-1 0,0-1 0,0 1 0,1 0 0,0 0 24,1 3 0,-3 3 0,1 6 0,-2 4 0,-1 4 0,0 2-381,0 2 1,-3 0 0,-1 3-1,-1-2 1,-3 0 0,1-1 0,0 0-1079,1-3 1,3-1 805,-4-2 0,6-8 0,1-4 0,6-5 0,3-5 0,3-2 194,4-3 0,-2 0 0,1 0 0,-1 1 0,0 3 0,0 0 0,0 4 273,-1 3 0,0 0 1,-4 3-1,0 3 1,-1 5-1,0 5 1,-3 5-183,-1 4 0,-1 1 0,-4-1 0,-1 1 0,-2-1 0,0 1-818,0 0 1,0-5 0,4-1-1,0-3 1,3-2-454,3-2 1,2-6 0,10-7 871,1-4 0,6-8 0,-1-5 0</inkml:trace>
  <inkml:trace contextRef="#ctx0" brushRef="#br0" timeOffset="155">6378 12914 7921,'4'-14'1032,"-3"3"1,2 8-487,-2 5 0,-5 2 0,-2 12 0,-2 0 0,-2 4 0,1 3-182,0 2 0,0 3 0,2-6 0,2 1 0,1 0 0,2-2 0,1-3 0,2-2 0,2-4-774,3-1 0,3-6 1,4-2-1,2-3 1,3-3-1,1-5 0,-2-3 1,0-4-138,-2-3 1,-7-4 0,1 0 0,-4-1 0,-3-1 0,-1 0 144,-1-2 1,0-1 0,-1 0-1,-1 3 1,-2 2 0,-1 2 1135,-3 2 0,3 4 1,0 4-1,1 5-730,2 4 0,2 1 0,3 8 0,4 2-4,5 1 0,6-1 0,6-1 0</inkml:trace>
  <inkml:trace contextRef="#ctx0" brushRef="#br0" timeOffset="156">6750 12942 8517,'-14'0'728,"-4"3"0,3 1 1,-3 1-1,-1 3-319,-3 0 1,2 5-1,-2 3 1,3 3-1,1 1 1,2 2 0,1 0-1,2-1-305,1 1 0,6 0 0,3-3 0,2-2 0,1-1 1,2-4-1,3-3-573,5-2 1,9-3 0,3-5 0,4-3 0,2-6 0,0-4 0,0-4-79,0 0 1,-2-4 0,-1 0 0,-3 1 0,-2 2 0,-3-1 366,-1-2 1,-3 4-1,-5-1 1,0 6 0,-3 2-1,-1 2 1,-3 1 725,-3 2 0,-3 1 0,-5 6 0,1 4 0,0 3 0,0 4 0,-1 3 0,1 0 0,0 4 0,0 0 0,2 0 0,2 1-369,1-2 1,1 3 0,3-6-1,0 0 1,0 0 0,0-2-998,0-2 1,4-1 0,1-3 0,1-2 191,0-1 0,1-1 0,2-3 0</inkml:trace>
  <inkml:trace contextRef="#ctx0" brushRef="#br0" timeOffset="157">6983 13035 7269,'5'1'3276,"-2"2"-3082,-2-2 0,-2 7 0,-1-4 0,-2 0 0,0 1 0,-1-1 0,1 1 20,0 1 0,-4-4 0,3 2-59,0 0 1,1-4 0,5 0-32,2-5 1,-1-3 0,3 1 0,0 2-1,0 0-193,-1 0 1,2-1 0,-2-3-22,1 3 1,-3-2 0,1 2 0,-2-3-32,-1 0 1,0 0-1,0-1 273,0 1 0,-4 1 1,-2 2-1,-1 3 0,-1 6 1,-1 4 0,-1 4 1,-2 4 0,-1 3 0,-1 2 0,-2 1-1,2 0 73,0 0 0,2-1 0,2-1 0,1 1 0,1-1 0,2-5-219,3-3 0,3-2 1,4-3-1,4-4 1,4-4-1,3-5 1,1-4-138,2-1 0,1-8 0,-1 3 0,1-1 0,0 2 0,-2-1-286,-1-1 0,-3 1 0,-5 0 0,0 3 0,-3 0 685,-1 3 1,-2 2 0,-4 3-44,-1 6 1,-1 5 0,2 4 0,-2 0-1,2 2 1,2 0 0,4 1-1047,2 0 1,3-3 0,2-2 0,3-1 627,0-2 1,2-1-1,2-3 1</inkml:trace>
  <inkml:trace contextRef="#ctx0" brushRef="#br0" timeOffset="158">7225 13026 8345,'-5'9'556,"0"-3"0,3 1 1,-1 0-89,1 1 0,5-3 0,4-2 0,4-3 0,5-3 0,1-3 0,2-3-59,0-4 1,0-1-1,3-6 1,2 0-1,1-3 1,-1-1 0,-2-1-1,-1 0-242,-1 0 0,-2 2 1,0-3-1,-2 1 1,-1-1-1,-2-1-606,-1-1 1,-1-3 0,0-1 0,1-1 0,-3-2 0,-2 0 12,1 1 1,-4 4 0,-1 7 0,-2 5 0,-2 5 417,-2 5 1,-2 3 0,-6 11 0,0 6 0,-3 10 0,-1 8 280,-5 7 0,1 5 0,7-18 0,0 1 0,0 0 0,1 1 0,0-1 0,1 0 0,0 1 0,1 0 0,0-1 0,0 1 195,1-1 0,1 0 0,-9 21 0,7-7 0,4-2 0,4-4 0,6-1 1170,7-2 0,6-5-1579,13-4 1,0-1-1,10-1 1</inkml:trace>
  <inkml:trace contextRef="#ctx0" brushRef="#br0" timeOffset="159">8380 12933 7997,'-4'-5'1638,"3"0"0,-7 11-1170,5 3 0,-3 4 0,3 6 0,0 1 0,0 1 0,-1 3 0,-1 1-46,1 0 0,-2-4 1,2 0-1,0-2 1,0-4-1,2-2-295,1-3 1,1-6 0,0-5 0,2-7 0,3-8 0,5-4-1,4-6-70,2-4 1,3 0 0,3-4-1,2-1 1,4-2 0,2 1-714,1 2 1,3 2-1,-2 5 1,-2 2 0,-2 5-96,0 3 0,0 4 1,0 3-1</inkml:trace>
  <inkml:trace contextRef="#ctx0" brushRef="#br0" timeOffset="160">8715 12933 7963,'-6'9'1473,"1"0"-1146,0 1 1,6-6 0,6-3-1,2-5 1,4-5 0,5-3-1,4-3 1,1-3 0,0-2-1,0 1-474,0-1 1,-2 1 0,-6 2-1,-3 0 1,-2 3-120,-4 0 1,-10 6 0,-9 6 0,-4 5 0,-4 6 0,-2 6 0,0 3 763,-3 4 0,3 1 0,2 3 0,5-2 0,4-1 1,5-1-563,4-2 0,7-1 1,5-6-1,7-2 0,6-1 1,5-4-406,3-3 1,8-4 0,-1-4 0,1-6 0,0-2 0,-4-4 0,-3 0 79,-2-2 0,-2 0 1,-4 1-1,-4 0 0,-5 2 1,-4 1-1,-2 2 709,-2 1 1,-2 2-1,-5 2 1,-2 2-1,-3 2 148,-2 3 0,-1 10 0,-2 3 0,0 6 0,-3 4 0,1 6 0,-2 5 0,1 4 0,-2 1 0,-2 1 0,-1 4 0,1 0 0,0 3 0,1-3 4,2 0 1,3-4-1,-3-5 1,2-3-1,2-3 1,3-4-607,2-6 1,1 0 0,-2-8-300,4-5 1,3-10 0,3-13 0,5-6 0,3-4 0,5-3 0,1-4 243,2-5 0,3 0 1,3-6-1,-11 20 0,0 1 1,1-2-1,0 0 1,1-1-1,0 0 0,0 1 1,0 0 180,0 2 0,0 1 0,1 1 0,1 1 1,13-11-1,-2 6 0,-4 8 0,-4 6 554,-4 6 0,-4 3 0,-4 4 0,0 2 0,-3 4 0,-4 6-78,-4 5 0,-6 6 0,-6 2 0,-1 0 0,-4 1 0,-2-1 0,1 0-896,0-1 1,2 0-1,3-4 1,3 1-1,2-3 428,4-5 0,2 2 0,4-1 0</inkml:trace>
  <inkml:trace contextRef="#ctx0" brushRef="#br0" timeOffset="161">9413 12970 7816,'-9'6'471,"1"0"0,1 2-62,4 0 1,2 1-1,2 0 1,4-3-1,4-3 1,6-3 0,5-4-1,2-5 44,-2-2 1,3-6 0,-1 2 0,-2-3-1,-3 0 1,-2-1-255,-2 1 0,-5 3 0,-5 2 0,-2 0 0,-1 1 0,-1 0 1,-2 3-669,-3 3 1,-3 2 0,-3 4 0,0 0 0,0 0 0,0 1 0,2 2-2809,2 3 3039,5 2 1,3 2 0,5-1-1</inkml:trace>
  <inkml:trace contextRef="#ctx0" brushRef="#br0" timeOffset="162">9748 12812 7816,'0'9'690,"0"0"0,-1 2 0,-1 0-363,-1 1 1,-4 5 0,2-1-1,-1 1 1,0 2 0,1-1-1,1 0 1,-1-1 0,1-3-1,0-1 492,2-1 0,1-5 0,0-2 0,-2-2-351,0-4 0,1-6 0,5-6 0,4-2 0,2-2 0,2-4 0,4-4-998,2-2 0,1-2 0,7-2 0,2-4 0,2-3 0,3-4-563,-16 21 1,1 0 0,13-22 1066,-15 22 0,1-1 0,0-1 0,1 1 0,0 0 0,-1 1 0</inkml:trace>
  <inkml:trace contextRef="#ctx0" brushRef="#br0" timeOffset="163">10242 12244 7816,'0'-4'1092,"-1"4"0,-1 7 0,-2 7-546,-1 8 0,-2 5 0,-2 4 0,0 4 0,-2 5 0,0 2-137,-1 0 1,-4 1-1,4-4 1,-1 1-1,1 0 1,-1-2 0,2-1-1,1 0-168,0 1 1,1-4 0,0-1 0,-2 0 0,0-2-1,-1-1 1,0-5 0,2-3-1881,1-5 1,2-5 818,1-3 1,-4 0 0,-5-4 0</inkml:trace>
  <inkml:trace contextRef="#ctx0" brushRef="#br0" timeOffset="164">9963 12896 7816,'9'-24'1033,"0"4"1,2 6 0,0 0-707,1 3 1,4-2 0,-3 3-1,2 2 1,1 0 0,2 2-1,2 1 1,0 1 0,2 1-1,0 0 409,1 0 0,0-5 0,5 3 0</inkml:trace>
  <inkml:trace contextRef="#ctx0" brushRef="#br0" timeOffset="165">10475 13091 7788,'-9'1'3276,"3"2"0,2-2-2457,4 8 0,4-4 0,1 4 0</inkml:trace>
  <inkml:trace contextRef="#ctx0" brushRef="#br0" timeOffset="166">3762 15009 8112,'-26'-9'326,"4"1"1,8 0 317,5 2 1,6 4 0,6-1 0,4 2 0,5 1-541,3 0 1,4-1 0,4-1 0,4-1 0,5 1 0,4 1-105,5 1 0,4 0 0,1 0 0</inkml:trace>
  <inkml:trace contextRef="#ctx0" brushRef="#br0" timeOffset="167">4842 14609 8348,'-19'-20'139,"0"4"1,2 9-1,0 4 1,3 3-1,-1 3 1,1 5 0,-3 3 268,0 4 1,-2 7 0,0 3-1,2 2 1,1 0 0,5 0 0,4-1-1,4 0-210,2 0 1,1-4-1,1-1 1,2-5-1,4-3 1,4-4 0,5-3-1,2-3-325,4-2 0,-1-5 1,4-3-1,0-5 1,-1-6-1,-1-4 1,-3-1 245,-6 1 0,-2-4 1,-4 2-1,-2-1 0,-3 1 1,-3 3-1,-3 2-366,-3 3 1,-2 4 0,-2 0 0,1 2 0,0 4 246,-1 3 0,-3 6 0,-2 2 0</inkml:trace>
  <inkml:trace contextRef="#ctx0" brushRef="#br0" timeOffset="168">5037 14720 8259,'-5'-4'1638,"1"4"0,4 0-1401,0 5 1,0 7-1,-1 0 1,-1 1-1,-2 0 1,-1 3-1,0 0 1,0 1-1,-1-3-314,1 0 0,-2-5 0,2-4 399,0-1 1,0-2-1,-1-5 1,3-4 0,2-3-1,2-4-200,2 0 0,6-5 0,7-4 1,1 1-1,3-2 0,1 2-1215,0 2 1,4 2 0,-2 7 916,1 3 1,1 5-1,2-1 1</inkml:trace>
  <inkml:trace contextRef="#ctx0" brushRef="#br0" timeOffset="169">5465 14758 8301,'0'-19'0,"-3"5"0,-1 2 0,0 4 408,0 2 0,-3 4 0,1-1 0,-3 2 1,-1 1-1,-1 2 0,-3 3-221,0 4 0,2 6 0,-1-2 1,0 1-1,2 2 0,2 0 1,1-2-269,1-1 0,3 0 0,1-4 0,2 0 0,2 0 0,2-3 0,3-3-126,2-2 0,2-2 1,0-2-1,2-3 0,0-4 1,-1-1 335,0-1 0,-2-2 0,0 3 0,0-2 0,-2 3 0,-2 2 304,-1 2 1,0 4-1,-1-1-737,4 6 0,-2 2 1,1 5-1,1 1 304,1 2 0,6 3 0,0-1 0</inkml:trace>
  <inkml:trace contextRef="#ctx0" brushRef="#br0" timeOffset="170">5680 14767 10387,'4'-5'382,"2"1"1,3 0-1,3-2-240,0 1 0,5-4 0,-2 1 0,3-4 0,1 0 0,2-2 0,1-1-296,-2-3 0,0 0 0,-1-1 0,-2-1 0,-1 0 0,-3-3 0,0-1 0,-1-2 120,0-1 1,-3-2 0,-3-1-1,-2-1 1,-1 2 0,0 4 38,-1 3 0,-2 6 0,-3 5 0,-3 4 1,-2 4-1,-2 4 321,-3 5 0,0 5 0,-4 12 0,2 5 0,-2 5 0,0 3 1,1 1 141,0 1 0,5 2 0,0 0 0,3 0 0,5-2 0,2-2 0,1-1 624,0-1 0,5-5 0,6 0-673,6-3 1,6-5 0,5 2 0</inkml:trace>
  <inkml:trace contextRef="#ctx0" brushRef="#br0" timeOffset="171">6285 14916 9168,'-9'-4'476,"0"-4"-217,3-5 1,3 1 0,6 3-1,3 3 1,4 3 545,2 2 1,3 1-1,7 0 1,3 0-806,2 0 0,9 4 0,2 1 0</inkml:trace>
  <inkml:trace contextRef="#ctx0" brushRef="#br0" timeOffset="172">6788 14674 8357,'0'29'1638,"0"2"0,0 1 0,0 2 0,-1 2-961,-3-2 0,-1 3-401,-4 0 1,0 3 2,-1 1 0,0-1-1191,-2-3 0,1-1 782,-1-1 0,-2-8 360,2-5 0,0-3-1685,2-4 1,4-5 624,0-7 0,4-10 322,-1-6 1,2-8 643,1-3 0,4-4 6,2-3 1,6-7 183,4-5 1,-2-4-361,2-2 0,-8 23 1,-1 1 42,2-1 1,1-1-1,0 2 1,0 1 33,11-20 0,0 4 0,3 7 0,0 6 423,0 7 0,-4 7 1,1 6-1,-4 4 1,-2 3-1,-2 5 2,-1 4 0,-5 7 0,-2 6 0,-2 0 0,-4 1 0,-4 0 0,-4 2-514,-4 0 1,-1-1-1,-4 2 1,2-3 0,1 0-1,2-1-881,1 1 927,2-8 0,3 7 0,0-6 0,-3 1 0,0 2 0,-2-1 0</inkml:trace>
  <inkml:trace contextRef="#ctx0" brushRef="#br0" timeOffset="173">7132 14693 8253,'1'6'1563,"1"1"0,2 2-1199,2 3 0,-4 4 0,1-1 0,-2 0 0,-1 0 0,0-2 0,0 0 0,0-1 0,0 0 354,0 0 1,0-2-1,0-1-879,0 1 0,0-6 1,0-4-1,0-5 0,0-5 1,1-2 53,2-4 1,3-2 0,5-3 0,2-2 0,-1 0-1,2-2-713,1 1 1,0-2 0,0 5 0,1 4 469,-2 3 0,4 4 0,-4 1 0</inkml:trace>
  <inkml:trace contextRef="#ctx0" brushRef="#br0" timeOffset="174">7477 14823 8315,'-6'-4'0,"2"-1"0,5-5 1638,2 1 0,6 0-272,3-1 1,4 1-1060,-4 0 0,5-4 1,-3 1-1,2-1-272,-1 0 0,-3 3 223,0-3 0,-3 2 32,-3-2 1,2 3-2925,-5-2 2181,0 5 1,-8 3-1,-4 4 1,-3 1 306,-2 2 0,-2 4 0,-3 4 0,1 3 692,-1 0 0,2 2 0,0 2 0,4 1 0,1-2 0,5 0 0,2-2 0,3-2 0,5 1 0,4 0 0,4-3 0,5-1-1093,2 0 1,3-5 0,2-2 0,0-2 0,1-1 0,-2 0-2731,1 0 2457,-1-4 1,-4-1 0,1-5 0</inkml:trace>
  <inkml:trace contextRef="#ctx0" brushRef="#br0" timeOffset="175">7905 14637 8315,'9'-15'0,"-4"-1"1153,-2 3 1,-3 2-479,-3 5 1,-2 1 596,-4 5 1,-4 0-727,1 0 0,0 8 0,3 1 0,2 2 0,2 2 0,1 0 273,2 2 0,1-3 0,1 4 0,1-1 486,2 0 1,-1 1-566,4-3 1,-4 0-258,1 0 0,-2-3-803,-1 2 1,0 2 298,0-2 0,-4 4-1618,-2-4 1,-6 5 1087,-4-2 0,-2 0 0,0 0 0,-1 1 551,1-2 0,-1 4 0,0-4 0</inkml:trace>
  <inkml:trace contextRef="#ctx0" brushRef="#br0" timeOffset="176">7942 14963 8159,'4'-10'0,"-2"2"0,5 2 546,0 3 0,-2 2 0,1 1 0,0 1 0,0 2 0,-3 3 273,-2 2 0,-5 6 0,-2 0 0</inkml:trace>
  <inkml:trace contextRef="#ctx0" brushRef="#br0" timeOffset="177">12579 14506 8384,'-1'-8'616,"-1"1"1,-2 3 0,0 4 0,-2 8 0,1 8-149,-2 8 0,-1 4 0,-2 2 0,0 3 0,-2 2 0,-3 4 0,0-2 32,-1-2 1,4 2-1772,-4 1 0,8-4 980,-1 3 1,-3-6 0,-2 1 0</inkml:trace>
  <inkml:trace contextRef="#ctx0" brushRef="#br0" timeOffset="178">12719 14665 8318,'0'-24'1266,"0"2"1,0 7-813,0 2 1,0 8 0,0 5 0,-1 5 0,-1 4 0,-2 3 0,2 2-472,1 4 1,2-2 0,1 6 0,3-2 0,0-2 0,2 1 102,1 0 0,-2-2 0,1 0 0,0-3 0,0 1 1,0-2-1,-1 1-120,-2-3 0,-1 3 0,-3-2 0,-1-1 0,-3 0 0,-5-1 0,-3 1-513,-3 2 1,0-1 0,-4-2 0,1-2 0,0-1 0,3-2-2731,2-1 3135,7-1 1,-2-3 0,3 0 0</inkml:trace>
  <inkml:trace contextRef="#ctx0" brushRef="#br0" timeOffset="179">12737 14581 8333,'4'-15'471,"-2"3"1,5 5 0,1 1-1,3 2-316,5 2 0,1 1 1,2 1-1,0 1 1,0 2-1,3 4-155,3 1 0,6 5 0,2 2 0</inkml:trace>
  <inkml:trace contextRef="#ctx0" brushRef="#br0" timeOffset="180">13119 14869 8482,'-5'-4'3276,"4"-1"-2874,6 0 0,2-2 0,9 3 0,0-1 1,2 1-1,2 1-402,1-1 0,3 3 0,4-3 0</inkml:trace>
  <inkml:trace contextRef="#ctx0" brushRef="#br0" timeOffset="181">13566 14683 8363,'0'-23'794,"0"1"0,0-2 0,1 4 1113,2 4-1498,2 4 1,5-4-1,-1 2 1,0 1-1,1-2 1,2 2 0,0-1-1,0 4-90,-2 3 0,2 0 0,2 4 0,-1 0 1,1 3-1,-3 4 0,0 3-329,-2 4 0,-1 5 0,-2 4 0,-3 3 1,-2 2-1,-3 3-291,-4 2 0,-1 2 1,-10-2-1,-1 1 1,-4-1-1,-1-1-120,0-1 1,-1-5 0,2-4 0,2-4 0,3-5 0,2-5 211,2-3 0,0-2 1,4 0-1,1-1 1,2-2-1,2-3 1,3-2 694,1-2 0,1 1 0,3 1 0,2 2 0,2 2 0,2 0-244,3 1 1,1 0 0,5 3 0,0 1-1,0 2 1,2 3 0,2 0-1336,0 0 1,1 0 0,2 3 987,-1 1 0,4-5 0,4-1 1</inkml:trace>
  <inkml:trace contextRef="#ctx0" brushRef="#br0" timeOffset="182">14041 14534 8273,'-19'-14'0,"5"0"0,0 9 0,5 3 0,0 5 468,-1 6 0,4 3 0,0 5 0,0 3 0,0 1 0,3 2 0,3 1 0,3 3 0,3-3 0,4-2 0,2-4 0,5-1 0,3-4 0,2-1-59,2-4 1,-2-5-1,2 0 1,-2-3-1,-1-3 1,-2-3 0,-4-3-1,-2-3-844,-3 0 0,-5-5 1,-2 2-1,-2-3 1,-3-1-1,-3-2-112,-4-1 1,-4 0 0,2 4 0,-1 0 0,0 3 0,2 3-1093,1 5 1,2 0 1493,1 4 1,4 4-1,-2 4 1</inkml:trace>
  <inkml:trace contextRef="#ctx0" brushRef="#br0" timeOffset="183">14348 14376 8504,'4'-28'1638,"-2"8"0,5 6 0,4 6 0,-1 5-1229,6 6 1,-5 3-1,3 6 1,-2 5-1,0 5 1,0 6 0,-3 8-1,-2 4-45,-1 2 0,-3 2 0,-1 3 0,-5 2 0,-7 2 0,3-25 0,-1-1 0,-2 2 0,-2 0-419,-1 1 1,-2-1-1,0 1 1,-2-1-1,-2 0 1,0 0-1,-2-1 1,0 1-1,-2 0 1,-1-1 54,-3 2 0,-1-1 0,-4 1 0,0 0 0,-3 0 0,-1 0 0</inkml:trace>
  <inkml:trace contextRef="#ctx0" brushRef="#br0" timeOffset="184">12411 14423 8460,'6'-29'546,"-3"4"0,-3 5 0,-3 14 0,-4 4 0,-1 6 0,-3 9-312,-5 11 0,-4 15 0,7-13 0,-1 0 0,-1 4 0,1 0 0,-2 4 0,1 0 0,-2 2 0,1 0 0,1 0 0,-1 0 0,3 0 0,0 0 39,0 0 0,2 0 0,2-1 0,1-1 0,3 0 0,1 0 0,2-3 0,1 0 0,2-3 0,2 0 0,9 22 0,11-3-1912,-8-25 1,2-1 1169,2-2 1,0 0 0,4-1 0,1 0 0,-1-2 0,1 1 0</inkml:trace>
  <inkml:trace contextRef="#ctx0" brushRef="#br0" timeOffset="185">12774 15177 8382,'5'-10'223,"-4"1"1,4 4 505,-2 2 1,-2 3 269,2 3 1,-2 2-418,-1 4 1,0 2 19,0 1 0,0 2-257,0 1 0,-1 2-394,-2-5 0,1 4 0,-3-4 0,1-1 0,0 0-332,0-2 1,3-5-1,-1-4 1,3-5 0,3-4-1,2-4-621,1-2 1,1-2 842,1 2 0,1-2 0,-1 5 0,0 1 0,0 3 285,-3 2 1,2 4 0,-2-1 0,2 3 0,-2 3 0,-2 3 0,-1 2 212,0 2 1,0-1 0,-3 0 0,0 1 0,0-1 0,-1 0 142,-2 0 0,2 1 1,-3-1-681,0 0 0,3-4 0,-1-5-429,4-6 490,3-2 1,1-1 39,0-1 0,1 1-30,2 0 153,0 4 1,0-3 773,1 5-694,-1 4 0,-3 5 1,-1 3-1,0 0 0,-3 0 1,0 1-1,0-1-1603,1 0 1280,4 1 1,-2-1 159,5 0 1,-1-2 6,0-1 0,1-4-1310,-1 1 0,1-2 486,3-1 1,-3 0 352,2 0 1,-1-4 759,-2-2 0,-1-3 0,0 0 0,-3 0 1,0-1 471,0 1 0,-3 5 2565,1 4-2247,-2 4 0,-1 9-702,0-1 0,0 0-1084,0-2 0,0 2 579,0 0 0,0 4-1379,0-4 0,0 1 226,0-4 1331,0 0 0,0 1 0,0-1 0</inkml:trace>
  <inkml:trace contextRef="#ctx0" brushRef="#br0" timeOffset="186">13166 15233 8121,'0'-24'-118,"0"2"0,0 2 118,0 2 0,0 3 0,0 3 655,0 2 0,1 1 1,2 4-1,3 5 0,2 4-1003,1 1 1,1 4 0,-1-3 0,0 2-773,1 1 1,-1 1 646,0-1 0,1 0 216,-1 1 1,-3-4 256,0 0 0,0-3-52,0 3-212,2-4 1996,-7 7-1256,3-8 0,-1 4 0,0-2 1412,-1 3-1256,0 3 124,-2 0 1,0 0 650,0 0 1,0 2 109,0 1-754,0 3-404,0-1 1,0 6-327,0-5 1,0 5 20,0-4-790,0-3 465,0 0-75,0-3-255,0-1 395,4-4 1,1-5 54,4-6 1,-3-2-1,1-2 1,0 1 45,1 0 1,1 3 0,1 0 0,0 2 0,1 2-1,2 2-622,-2 3 0,4 4 1,0 5 726,3 3 0,0 3 0,1 1 0</inkml:trace>
  <inkml:trace contextRef="#ctx0" brushRef="#br0" timeOffset="187">13147 12560 8449,'0'-17'339,"0"1"0,-1 4 1,-2 8-1,-2 6 1,-1 6-1,3 3 207,2 3 0,1 0 0,0 5 0,1 0 0,2-1 0,3 1-78,-1-1 0,3-1 0,-2 0 0,3 0 0,0-1 0,-1-1 0,-2-1-242,-3-1 0,2 3 0,-2-3 0,-2 0 0,-3 1 0,-5-3 0,-2 1-673,-3 0 0,0-2 0,-3 3 0,-1-3 0,2 0 1,1-1-647,3 0 1,1-3 0,2-2 400,3-2 0,5-9 1,9-7-1</inkml:trace>
  <inkml:trace contextRef="#ctx0" brushRef="#br0" timeOffset="188">13156 12523 8449,'1'-12'414,"1"-1"1,4 2 0,1 1-1,4 1-141,3 3 0,1-1 1,4 4-1,0 1 0,3 2 1,2 2-1,2 2-1401,2 1 1128,-2 1 0,10 4 0,-3-1 0</inkml:trace>
  <inkml:trace contextRef="#ctx0" brushRef="#br0" timeOffset="189">13557 12821 8583,'10'0'202,"1"0"0,3 0-125,0 0 0,-1 0 0,2 0-77,2 0 0,0-4 0,2-1 0</inkml:trace>
  <inkml:trace contextRef="#ctx0" brushRef="#br0" timeOffset="190">14013 12449 8478,'0'13'911,"3"2"1,0 4-1,-1 2-548,-1 1 0,-2 3 0,-1 0 0,-2 2 0,0 2 0,0 1 1,1 1-1,-1-1-1456,1-1 1,0-4 0,3-1 1000,0-1 0,4 2 1,2-1-1</inkml:trace>
  <inkml:trace contextRef="#ctx0" brushRef="#br0" timeOffset="191">14236 12570 8478,'-9'0'0,"1"4"0,0 3 0,2 4 409,-1 5 1,2 5-1,0 1 1,1 1-1,1 1 1,3-1 0,5-1-1,3-1 0,3-1 1,7-3-1,0-1 1,5-5-1,2-3 1,0-5 0,1-2-1,1-2 16,1-2 0,-2-6 0,-1-4 0,-3-2 0,-3-1 0,-5-1-674,-5 2 0,0-6 1,-6 2-1,-3 0 1,-4 0-1,-7 3 0,-1 1-844,-2 2 1,-2 1 0,0 6 530,-1 3 1,-2 6 0,1 2 0</inkml:trace>
  <inkml:trace contextRef="#ctx0" brushRef="#br0" timeOffset="192">15475 12570 8424,'-5'-19'550,"4"8"0,-2 8 0,2 12 1,1 9-321,0 7 0,-1 6 1,-2 3-1,-4 3 1,-3 0-1,-3 1 0,1 2 1,-1 0 197,1-1 1,0-4 0,1-3 0,0-3-1,-2-5 1,3-4 0,2-5-409,2-2 0,2-7 1,-1-5-1,1-6 1,2-8-1,2-4-319,3-5 0,3-3 0,8-5 1,3-2-1,5-1 0,2-3 63,2-3 1,4-1 0,-15 19-1,1-1 1,-1 0 0,1 0 0,15-20-1,0 3 196,-1 3 0,-1 6 0,-2 9 0,-2 5 0,-5 6 0,-3 4 586,-5 3 0,-2 7 0,-4 5 0,-4 6 0,-5 2 0,-7 3-162,-4 1 1,-9 1 0,-4 4 0,-4 1 0,-2-1 0,-1 1-1306,1 0 0,1 1 921,4-1 0,0 1 0,0 0 0</inkml:trace>
  <inkml:trace contextRef="#ctx0" brushRef="#br0" timeOffset="193">763 15866 8028,'-18'-15'-380,"-1"3"216,1 1 1,0 2 0,1 0 0,2 0-1,-2-1 1,1 1 0,-1 0 0,3-1 163,0 1 0,-6-4 0,0-2 0</inkml:trace>
  <inkml:trace contextRef="#ctx0" brushRef="#br0" timeOffset="194">419 15670 8190,'-9'0'60,"-1"0"1,1 0 0,0 0 0,-1 0-1,1 0 184,0 0 0,4 1 0,2 2 0,3 2 0,3 2-167,3-1 1,3-4 0,4 2 0,2-1 0,3 0 0,1-1 0,3-1-1,2-1 1,2 0 116,2 0 1,-2 0-1,6 0 1,-1 0 0,0-1-1,0-1 1,1-1 0,1 1-15,0 1 1,2 1-1,-3-1 1,1-1 0,1-1-1,1 1-281,-1 1 0,-4 1 0,1 0 0,-1 1 0,0 1 0,1 1 0,-1 0-169,-1 1 1,1-3-1,0 3 1,-1 0-1,2 0 1,0 0 175,1 0 1,-1 2 0,-2-2-1,1 0 1,1 2 0,0-2 107,1 0 0,-3 2 0,3-2 0,-1 0 1,1 2-1,1-2 198,2 0 1,-1 2-1,0-2 1,1 0 0,1 1-1,1 0-147,1-1 1,-1 3-1,1-1 1,1 1-1,2 1 1,-2-2-88,-1 1 1,1 1-1,0 2 1,1-1-1,1 0 1,-1 1-21,0-1 0,3-3 0,-2 0 0,4 1 0,-1-1 1,2-1 151,-1-1 0,0 0 1,0-2-1,3 1 1,-1-1-1,1-1-18,-2-1 1,1 0 0,0 0 0,-1 0 0,1 0 0,-1 0-124,1 0 1,0 2 0,2 0 0,1 1-1,-2-1 1,1-1-11,1-1 0,-3 0 0,4 0 1,-1 0-1,-1 0 0,0 0 1,-1 0 113,2 0 0,-2 0 0,2 0 1,0 0-1,0 0 0,-3 0-28,-2 0 0,3 0 0,-1 0 0,1 0 1,-1 0-1,0 0-31,-1 0 0,2 0 0,0 0 0,2 0 0,0 0 0,-1 0 0,1 0-73,-1 0 1,1 0-1,1 0 1,0 0-1,0 0 1,1 0 63,-25 0 1,0 0 0,2 0 0,0 0 0,0 0 0,1 0 0,-1 0 0,1 0 0,-1 0 0,1 0 0,0-1 0,0 1 19,0-2 1,1 1 0,1 0 0,1 0 0,2-2 0,-1-1 0,1 1 0,1 0 0,0 0 0,1 0 0,1 0-1,0 0-22,0-1 1,1 1 0,0-2 0,0 1 0,-2 0 0,0 0 0,1 0 0,-1 1 0,0 0 0,0 0 0,1-1 0,-1 0 0,0 1 0,1-1 21,1 1 0,0 0 1,0-1-1,1 0 0,0 0 1,1 1-1,-1-1 1,0 0-1,0 0 0,0 0 1,-1 0-1,1 1-13,1-1 1,0 1-1,0 0 1,1 0-1,0-1 1,0-1-1,-1 1 1,0 0-1,1 0 1,-1 0-1,0 1 1,1 0-1,0 0 1,1-1-24,-1 0 1,1 0 0,-1 0 0,0 1 0,0 0 0,-1 0 0,0 0 0,1 0 0,-1 0-1,1 0 1,0 0 0,0 0 7,1-1 1,-1 0 0,1 1 0,-1-1 0,0 0 0,-1 1 0,0 0-1,1 1 1,-1-1 0,0 0 0,2 1 0,-1-1 5,1 0 1,-1-1 0,1 1 0,-1 1 0,-1-1 0,1 1-1,-1-1 1,0 1 0,1-1 0,-1 1 0,1 0 0,0-1 2,-1 1 1,0-1 0,1 2 0,0-1 0,-3-1 0,1 1 0,0 0 0,1 0 0,-1 0 0,1 1 0,-1-1 0,1 0-12,1 1 0,-1-1 0,1-1 1,-1 0-1,-1 1 0,1 1 1,-2 0-1,1 0 0,0 0 0,0 0 1,1 0-1,0 0 0,-1-1 1,1 1-1,1 0 0,-1 0 0,0-1 0,1 0 0,0 0 0,1 0 0,0 1 1,0 0-1,0 0 0,0 0 0,0 0 0,0 0 0,0 0 0,-1-1 20,0 1 1,0 0 0,0-1 0,1 0 0,0 0 0,1 0 0,0 0 0,1 0 0,0-1 0,0 0 0,0 1 0,0 0-58,0 0 1,1 0-1,-3-1 1,1 0 0,-1 1-1,2 1 1,-1-1 0,2 1-1,-2-1 1,2 0 0,-1-1-1,2 0 46,-1 1 0,0-1 0,-2 0 1,0-1-1,0 2 0,1 0 0,1 0 1,0 0-1,0-1 0,0 1 0,0-1 1,0 1-8,-1 0 1,0 0 0,-3 0 0,1 0-1,0 1 1,2 0 0,0-1 0,0 0-1,-1 0 1,1 0 0,0-1 0,0 1-1,-2 0 1,0-1-36,0 2 0,-1-2 1,4 0-1,0 0 1,-2 1-1,0 1 0,1-1 1,-1 1-1,1-1 1,0 1-1,-1-1 0,0 0 15,0-1 1,0 1 0,2 0 0,-1 1 0,0-1 0,-1 0 0,1 1 0,0-1 0,0 1 0,-1-1 0,0 1 0,0 0 24,-1 0 0,0 1 0,1 0 1,1-1-1,-1 0 0,1 0 1,0-1-1,0 1 0,-1 0 1,0 0-1,0 0 0,0 1 64,0 0 0,1 0 0,-2-2 0,1 1 1,3-1-1,0 0 0,-2 1 0,0 0 0,-1 1 1,0-1-1,-1 1 0,1-1-27,0 0 1,0-1 0,-1 2 0,1-1 0,2 0 0,0-1 0,-2 1 0,0 1 0,1 0-1,-2 0 1,1 0 0,-1 0 0,1 0 0,-1 0-55,1 0 1,-1 0 0,3 0 0,-1 0-1,0 0 1,-1 0 0,1 0 0,-1 0-1,1 0 1,-1 0 0,1 0 0,-1 0-30,1 0 1,0 0-1,1 0 1,-1 0-1,-2 0 1,0 1-1,0 0 1,0 0-1,-1 1 1,1-1-1,-1 0 1,-1 0 20,2 0 0,-1-1 0,1 2 1,0-1-1,-1 1 0,0 0 1,-1-1-1,1 0 0,-1 0 0,0 0 1,1 0-1,0 0 8,2 0 1,0 1 0,0 1-1,-1 0 1,1-1 0,-1-1 0,-1 1-1,0-1 1,-1 1 0,1-1-1,-1 1 1,0 1 4,2-1 1,-1 1 0,1-2 0,0 1 0,-1 0 0,0 1 0,0-1-1,0 0 1,0 0 0,0-1 0,1 1 0,0-1 20,1 1 1,-1-1 0,1 2 0,-1 1 0,-1-2 0,0 0 0,-1 0 0,1 0 0,-1 0 0,-1 0 0,1 0 0,-1-1 92,1 1 1,0 0 0,-1-1-1,0-1 1,0 2 0,0 0 0,0 0-1,0 0 1,0-1 0,0 1 0,-1-1-1,1 1 1,1-1 0,1 1-77,0-1 1,0 1-1,-1 0 1,-1-1 0,0-1-1,0 0 1,0 1-1,0-1 1,0 1 0,-1 0-1,2 1 1,0-1-30,1 0 0,-1 0 0,-1 0 0,1-1 1,-2 0-1,1 0 0,0 0 0,0 0 0,0 0 1,0 0-1,0 0 0,-1 0 0,0 0 0,0 0-59,-2 0 0,0 0 0,0 0 0,-1 0 0,1 0 0,0 0 0,0 0 0,1 0 0,-1 0 0,0 0 0,0 0 0,1 0 66,-1 1 0,0-2 0,0 0 1,1-1-1,-1 1 0,0-1 1,0 1-1,1 0 0,-2 1 0,1-1 1,-1 1-1,1-1-33,-2 0 1,1-1 0,-2 1 0,-1 1 0,2-2 0,-1 1 0,1 0 0,-1 1 0,0-1 0,-1 1 0,-1-1-1,0 0-264,-2-1 0,0 1 1,0-1-1,-1 0 1,-1 2-1,0 0 0,25 0 1,-3 0 290,0 0 0,-2 0 0,-4 0 0,3 0 0,0 0 0,3 0 0</inkml:trace>
  <inkml:trace contextRef="#ctx0" brushRef="#br1" timeOffset="195">3268 16704 10292,'3'-24'186,"0"2"2012,-1 2-1789,-1 2 1,0 0-1,2 2 1,0 1-1,0 2 1,0 1 0,0 2-1,0 2 137,1 2 0,-3 2 0,2 9 0,-2 4 0,-2 6 0,-2 6-78,-3 4 0,-3 2 0,-3 2 0,-1 1 0,-1 2 0,1-1 0,2 0-1288,0-1 1,2-3 0,1 4 0,1-1 208,4 1 1,-2-6 0,0 2 0</inkml:trace>
  <inkml:trace contextRef="#ctx0" brushRef="#br0" timeOffset="196">3119 16536 9593,'-9'-9'1309,"1"-1"1,0 1-842,2 0 0,4 0 0,0 0 0,4 2 0,4 2 0,4 0 0,3-1 0,6-1 0,3-1 0,6-1 0,1-1 0,1 1 0,2 0 0,1 0-1124,3 3 1,2 1-1,1 3 1,-1-1 0,2 1 393,-2 1 1,-4 1 0,-2 0 0</inkml:trace>
  <inkml:trace contextRef="#ctx0" brushRef="#br0" timeOffset="197">3762 16732 8485,'-10'0'816,"1"0"0,0 0-405,-1 0 0,5 4 0,2 2 0,2 2 0,1 2 1,0-1-1,1 0-276,2 0 0,2 1 0,6-1 1,1 0-1,5 0 0,2-3 1,3-3-1,-1-2-193,-2-1 0,0-4 1,-1-1-1,-3-2 0,-4 1 1,-2 0 219,-3 1 1,-4-3 0,0 1-1,-5-1 1,-5-1 0,-5 1-265,-1 1 0,-5 0 0,-3 4 0,1 1 1,-1 1-1,1 1 0,4 0-779,3 0 881,4 4 0,1 1 0,-1 5 0</inkml:trace>
  <inkml:trace contextRef="#ctx0" brushRef="#br0" timeOffset="198">4460 16648 8428,'-15'9'708,"-1"0"1,3 2-1,2 1 1,2 4-241,3 1 0,-3 2 0,4 0 0,-1 0 0,1 2 0,1 1 0,0-1-467,0 2 1,3-3 0,-2 0 0,1-2-1,0-3 1,-1-2 0,0-2 70,-1 0 1,2-3 0,-5-2 0,0-3 0,-1-3 395,-1-3 0,2-2 0,2-5 0,1-3 0,2-2 0,1-3 0,3-2-397,4-1 1,2-6 0,8-5 0,3-1-1,2-3 1,2 1-327,0 1 0,-1 5 0,-4 5 0,1 3 0,0 3 0,-1 5 492,1 2 0,-4 6 1,0 2-1,-2 2 0,-1 2 1,-3 2 266,-3 3 0,1 3 1,-4 0-1,0 1 1,-2 2-1,-1 0-735,0-1 1,-5 3 0,-1-1 0,-2 1-1,-1-1 1,-2 0 0,0-1-3047,-2 0 2983,1 5 1,3-2-1,-1 3 1</inkml:trace>
  <inkml:trace contextRef="#ctx0" brushRef="#br0" timeOffset="199">4851 16704 10126,'-9'0'1092,"-1"0"0,1 0 0,0 1-683,-1 2 1,4-1-1,1 4 1,1 1-1,1 2 1,0 0 0,0 1-1,1 2-1369,0 0 1,1 5 959,-2-2 0,2-1 0,-3-1 0</inkml:trace>
  <inkml:trace contextRef="#ctx0" brushRef="#br0" timeOffset="200">5028 16508 9667,'-5'-9'3276,"-3"0"-3403,5-1 1,1 5 0,6 4 126,6 6 0,3 1 0,6 8 0</inkml:trace>
  <inkml:trace contextRef="#ctx0" brushRef="#br0" timeOffset="201">5447 16648 8317,'-19'-10'819,"1"1"0,-1 0 0,1 0 0,1 0-410,-2 3 1,6 2-1,-5 4 1,3 0-1,1 1 1,1 2 0,0 4-1,1 4 59,-1 1 0,2 5 0,4-3 0,2 2 0,0-1 0,0 1 0,1-1 78,2 1 0,5-5 0,3 3 0,4-2 0,2-1 0,4-1-967,1-3 1,2-4 0,1 2 0,0 0-1,3 0 421,1 3 0,1-4 0,3 0 0</inkml:trace>
  <inkml:trace contextRef="#ctx0" brushRef="#br0" timeOffset="202">7048 16592 8306,'0'-15'643,"1"-1"1,1 3 0,2 2 0,-2 1 0,-1 0-280,-1 1 0,0 3 0,-1 1 0,-3 1 0,-2 3 0,-3 3 0,-2 4 0,-3 2 0,0 2-115,-3 3 1,1-2 0,-1 5-1,3-1 1,1 0 0,4-2 0,3 0 22,1-1 1,2 0 0,3-2 0,1-1 0,4 0-1,4 1 79,5-1 0,4-4 0,1-1 0,-1-1 0,1 2 0,-2-1-200,-1 0 0,-3 3 1,-4-1-1,-3 3 1,-4 0-533,-4 0 1,-12 2 0,-7 0-1,-6 2 1,-3 1 0,-2-1-1,0 0-275,0 0 1,5-2-1,5 1 1,3-2 0,4-1-152,2-3 1,3 2 0,1-3 0</inkml:trace>
  <inkml:trace contextRef="#ctx0" brushRef="#br0" timeOffset="203">7216 16769 8426,'-8'-1'3276,"1"-2"-2867,4-4 1,6-1-1,5-1 1,3 0-1,5-2 1,1 0 0,2-3-1,-1 1-392,1 0 1,-1 0-1,-3 4 1,-2-1 0,-3 0-1,-1-1 1,-1-2-838,-1 2 1,-3 1 0,-5 0 0,-2 2 713,-4 2 1,-5 2-1,-2 5 1,-2 3-1,1 4 1,-2 5 651,-1 1 0,3-2 0,0 4 0,2 1 0,2 0 0,1 1-78,4-3 0,-1 2 0,4-4 0,2 1 0,3 0 0,4 0 0,2-2-1015,2-4 1,3 1 0,2-6 0,3-1 0,1-1 0,-1-1-547,1 0 1,0-1 0,-1-2 272,1-4 1,-1-1 0,1-1 0</inkml:trace>
  <inkml:trace contextRef="#ctx0" brushRef="#br0" timeOffset="204">7495 16704 8405,'10'-15'40,"-1"2"0,0 3 506,0 1 0,0 5 0,-3 4 0,-3 5 0,-3 3 0,-2 2 0,-1-1 0,-1 0 0,2 1 0,-1-1 0,1 0 0,0 1-514,2-1 1,2-3 0,1-1-1,3-1 1,2-2-580,1 0 1,1-6 0,-1 0 0,0 0 0,0-1 0,-2 1-837,-1 0 2118,0 1 1,-1 4 0,-1 2 0,-2 2-514,1 0 0,-1 3-222,4-1 0,4 5 0,5 2 0</inkml:trace>
  <inkml:trace contextRef="#ctx0" brushRef="#br0" timeOffset="205">7942 16741 8691,'5'-9'507,"4"-1"1,-3 1 0,2 0 0,1-1 311,1 1 0,-4 0 0,0 0 0,1 2-807,2 1 0,-5 4 0,-4 0 1,-5 4-1,-5 4 0,-1 3 151,-1 4 1,-5-2 0,2 5 0,0 0 0,0 1 0,2-1 0,2-1 220,0-2 1,6 0 0,2-4 0,2 0 0,2 0-467,2-3 1,5-2 0,6-5 0,1-3 0,4-5 0,2-5 0,0-2-348,2-3 1,-3 2 0,3-5 0,-2-1 0,2-2 0,0-2 440,0-1 1,-1-1 0,-1-2 0,1-3 0,-2-2-1,0-1 320,-1-1 0,-5 2 1,-1 2-1,-3 3 1,-2 4-1,-2 5 323,-2 7 0,-4 9 1,-4 8-1,-3 8 0,-3 9-109,-3 3 0,-2 6 0,3 4 0,0 2 0,3 1 0,3 1-1494,3 1 1,3 5 0,4 1 947,5 2 0,4 2 0,6 0 0</inkml:trace>
  <inkml:trace contextRef="#ctx0" brushRef="#br0" timeOffset="206">9478 16322 8187,'0'-28'431,"1"4"0,2 4 0,0 3 0,0 5 37,1 1 0,-3 7 0,2 5 0,-3 7 0,-3 8 0,-4 6 0,-4 5-59,-1 3 1,-5 1-1,3-4 1,-1 1-1,3 0 1,2-1 0,0-1-1,1-1-590,0 1 1,3-3 0,-1-2-1,0-1 1,0-2 0,0-3 0,0-4-367,0-3 1,2-4 0,-1-4 0,0-1 0,-1-2 0,1-4 153,-1-1 0,2-1 1,0 0-1,0-1 0,3 1 939,1 0 0,1 2 0,2 2 0,4 1 0,4 2 0,3 1 0,4 1 0,0 0 0,3 0 0,1 0 0,2 0 0,0 0-210,3 0 1,1-4-1,1-2 1,-1-2 0,-1 1-1,-2 1-1429,-2-1 1,-3-1 0,-5 1 597,0 1 1,-7 4-1,-8 0 1,-6 5-1,-6 5 828,-1 4 0,2 4 0,-3 1 0,2 1 1,2 2-1,4-2 84,4-1 0,2-3 0,3-2 0,3-2 0,7-1 0,4-3-461,7-3 1,3-3-1,1-4 1,-2-4 0,-1-5-1,-2-1 1,-4-2-141,-5 2 1,-4-1 0,-2 3 0,-4-3 0,-2 1 0,-2 1-435,-2 3 0,-4 1 0,-4 0 0,-1 3 0,-1 3 618,0 2 0,2 5 0,-2 1 0</inkml:trace>
  <inkml:trace contextRef="#ctx0" brushRef="#br0" timeOffset="207">10707 16536 8837,'-4'9'819,"2"2"0,-3 0 0,0 3 0,0-1-351,-2 0 0,-2 3 0,0-4 0,1 1 0,0-1 0,3 1 0,1-2-247,2-1 0,2-1 0,2-4 0,3-5 0,3-5-768,2-4 1,2-4 0,1-3 0,1-1 0,2-3 0,-2-1 161,0 0 0,-1-1 0,-2 4 0,2 4 0,-3 4 0,-2 3 601,-1 3 0,-2 2 0,1 6 0,-2 5 0,-1 3 0,0 2 0,-1 3 302,0 1 0,-6-3 0,1 0 0,0-2 0,0-2 0,0 0-577,1-2 1,1-3 0,2-1-1,2 0 1,3-3 0,3-1-355,0-1 0,0-4 0,1-3 1,2-2-1,0-2 0,0-2 282,-2 2 1,-1-3-1,1 2 1,-1 2 0,0 1 565,1 3 0,-2 5 0,-2 1 1,-3 5-1,-2 5 0,-1 2-497,0 4 1,0-2-1,1 2 1,2 0 0,4 2-1,1-1-3215,1-1 3122,5-3 1,4 1-1,6 0 1</inkml:trace>
  <inkml:trace contextRef="#ctx0" brushRef="#br0" timeOffset="208">11192 16638 8598,'1'-5'711,"2"1"1,3 1-303,2 0 1,2-3-1,0 2 1,2-2-1,4-1 1,2-1 0,3-2-1,2-2 56,1 0 1,-4-2-1,2 3 1,-2-1-1,-3-1 1,-1 1-1,-5-1-767,-3 2 0,-4 1 0,-4 0 0,-1 2 0,-2 1 0,-5 2 0,-4 0 18,-7 3 0,-4 5 1,-4 4-1,0 2 1,2 2-1,2 4 830,0 2 0,5 3 0,-1 6 0,6-2 0,3 0 0,4-2 0,3 1 0,7-1 0,5-4 0,7 0 0,5-1 0,5-2-3823,4 2 2911,7-4 0,5 5 0,5-4 1</inkml:trace>
  <inkml:trace contextRef="#ctx0" brushRef="#br0" timeOffset="209">13045 16564 8263,'9'-13'819,"-3"3"0,0 0 0,1 4 0,1 3-410,-2 4 1,-2 3-1,-4 6 1,0 3-1,-1 2 1,-3 3 0,-4 0-1,-4 1 59,1-1 0,1 0 0,-1-1 0,1-3 0,-1 0 0,3-3 0,0-1-1030,0 0 1,2-6 0,4-5 38,4-8 0,7-3 0,4-5 0,1 2 0,0-2 0,1 1 695,1 0 1,1 3-1,-2 4 1,-1-1-1,-2 2 1,1 2 373,-2 3 0,-2 3 0,-2 3 0,-1 3 0,-2 3 0,-2 4-152,-1 2 0,-1 0 0,0 0 0,1 1 0,2-1 0,3 0-2033,2-2 1,2 3 1341,-1-4 0,9 1 0,1-4 0</inkml:trace>
  <inkml:trace contextRef="#ctx0" brushRef="#br0" timeOffset="210">13454 16666 8263,'-13'6'432,"2"2"1,0-2 0,3 2-69,2 2 0,3-1 0,1 0 0,4 0 0,6-3 0,2-3 0,5-2 0,1-1 0,5-1 104,2-2 0,0-3 0,3-6 0,-2 0 0,-2-1 0,-5 1 0,-3-2-169,-4 0 0,-5 2 1,-2-4-1,-4 1 0,-5-1 1,-6 2-847,-5 0 1,-6 3 0,-1 5 0,-2 2 0,1 3 0,3 3 491,2 5 0,2 3 1,-1 9-1</inkml:trace>
  <inkml:trace contextRef="#ctx0" brushRef="#br0" timeOffset="211">14702 16713 8320,'-19'14'1092,"5"0"0,2-5 0,6-2-795,6-3 1,10-7 0,13-10 0,11-6 0,11-5 0,-20 9 0,2 0 0,0-2-1,0-1 1,1 1 0,0-2 66,1 1 0,-2-1 0,-2 2 0,-1 0 0,-2 0 0,0 1 0,18-17 0,-8 1 0,-5 0-232,-6 2 1,-8 0-1,-5 0 1,-3-2-1,-4 2 1,-3 3-400,-4 2 0,-2 3 0,-3 6 1,0 5-1,-3 5 0,0 7 735,-3 7 0,-1 11 0,-3 9 0,-1 6 0,1 5 0,0 5 0,1 0 78,3 0 0,1 0 0,2-4 0,4-1 0,6-3 0,3-4-702,1-3 0,9 0 0,3-7 0,6-3 0,3-2 0,3-5-313,0-1 1,6-6 0,-2-3 0,0-3 0,-1-3 0,-4-2 0,0-2-79,-2-3 1,-6-1 0,-2-2 0,-4-1 0,-3 2 0,-3-1 6,-2-1 1,-1 7 0,-1 0 0,-3 2 0,-4 4 1007,-3 1 0,-2 6 0,4 4 0,0 3 0,-1 2 0,1 0 0,1 1 78,1 1 0,3-2 0,4-1 0,1-1 0,2 0 0,4-3-575,1-2 1,2-5 0,3 1 0,2-1 0,3-4 0,-1-1-465,-1-3 1,-2 1 0,-2-1-1,0-1 1,0-1 115,-2 2 1,-4 2 0,0 5 138,2 2 1,0 1 0,1 2 0,1-2 0,3-3 0,2-1-310,3 0 1,2-1 0,1-3 0,4-3 0,3-4 0,2-5 77,1-1 1,0-5 0,-4-1 0,-1-1 0,-2-1 0,-2-3 0,-4-3 79,-1-4 1,-6-1-1,1-2 1,-2-2-1,-3-3 1,-2 1 1043,-1 1 0,-1 8 1,-2 6-1,2 8 0,0 5-187,-1 4 0,-4 13 0,-4 7 0,-1 10 0,-4 8 0,-2 5 0,0 2 78,2-1 0,0 3 0,3-4 0,2 1 0,3 0 0,2 0 0,1-1 0,-1 2 0,-1-2 0,-3-1 0,-1 1 0,-3-2-1093,-2-2 1,-2-4 0,3-10 0,-2-4 0,0-3 0,1-5-1,0-2 1,6-3 0,1-4 0,1-7 0,0-3 0,2-3 471,3 0 0,3-2 0,5 0 0,2 2 0,1 4 0,3 1 0,2 3 296,3 1 1,4 3 0,-2 2 0,0 1 0,3 2 0,1 1-391,1 1 1,0 0-1,0 0 1,0 0-1,-1 0 1,-2 0-1,-4 0 424,-1 0 0,-6 0 1,-1 0-1,-4 1 291,-3 2 0,-7-1 0,-7 4 0,-4 2 0,-2 0 0,0 0 109,-1-2 0,4 5 1,-2-3-1,4 1 0,3 3-350,3-2 1,2 0-1,2-1 1,2-3-1,3-3 1,2-2-853,2-1 1,-1 0 0,0-1 0,1-2 0,-1-3 0,-1-3-436,-2 0 0,2 3 0,-4 1 963,1 1 1,-3 2 0,2 4 0,-1 2 0,0 1-1,0 2-528,2 1 1,1 5 0,6-1 0,4 0 0,1-2 0,2-2 212,0-2 0,3 3 0,2-4 0</inkml:trace>
  <inkml:trace contextRef="#ctx0" brushRef="#br0" timeOffset="212">16545 16294 8314,'6'-33'248,"-2"3"1,-4 8 0,0 7-316,0 3 0,0 15 0,0 8 0,0 7 67,0 7 0,0 6 0,0 2 0</inkml:trace>
  <inkml:trace contextRef="#ctx0" brushRef="#br0" timeOffset="213">16415 16536 8180,'0'-9'418,"0"-4"1,0 0-1,0-2 1,0-1-1,0-1 1,0 1 0,0 1 236,0 2 0,1 1 1,2 6-1,3 4 0,2 5-187,-2 7 0,-1 4 0,-3 9 0,1 4 0,-1 3 0,-1 1 0,-1 0 0,0 0 0,0 0 0,0-4 0,1-2 0,1-4 0,1-2 0,0-4 32,-2-2 1,-2-7 0,-3-4 0,-1-5 0,0-6-436,2-6 0,2-6 0,1-4 0,2-2 1,4-2-1,8-2-1158,5-3 1,7-2 0,8 1 920,-14 18 0,1 0 1,3-2-1,0 0 0,2-2 1,0-1-1</inkml:trace>
  <inkml:trace contextRef="#ctx0" brushRef="#br0" timeOffset="214">17774 16015 8428,'-14'0'655,"0"2"0,6 4 1,1 6-1,0 6 0,-4 6-109,-3 7 0,-4 3 0,0 8 0,-2 0 0,0-4 0,1-2-137,1-2 1,3-3-1,-2 2 1,3 0-1,0-3 1,3 0 0,0-1-1,2-2-956,0-3 1,-4-4 0,1-5 0,1-3 0,0-5 0,2-4-1,0-2 1,-1-3 0,1-3 0,0-5 0,-1-3 0,2-1 616,2-1 1,-1 1 0,4-3 0,0 3 0,3 0 0,5 4 397,4 3 0,1-1 0,6 4 0,1 0 0,3 0 0,3 2 0,1 1-70,1 1 0,-1 0 0,0 0 0,0 0 0,-1 0 1,-1 0-946,-1 0 1,2 0 0,-3 0 0,-1 0 0,-3 0 0,-2 0-2731,1 0 2457,-4 0 1,2-4 0,-3-1 0</inkml:trace>
  <inkml:trace contextRef="#ctx0" brushRef="#br0" timeOffset="215">16043 16676 8251,'-10'0'76,"4"0"1,0 0 1561,-1 0 0,2 4-1316,2 2 1,3-2 0,3-1 0,4-3-1,1-3 1,2-3 0,2-2 0,1-2-290,2 1 1,-4 0-1,1-2 1,-1 0-1,-3-1 1,-1 0-330,-1 2 0,-3 1 0,0-1 0,-2 1 0,-1 0 461,0-1 1,-4 4-1,-3 1 1,-1 1 0,-1 2-1,-2 2 220,-1 3 0,2 3 0,-4 5 0,2 3 0,-2 0 0,0 4 45,-3 3 1,4-2 0,0 3-1,3-2 1,2-2 0,1 1-167,0 0 1,6-5 0,1-3 0,6-2-1,4-4 1,5-1 0,7-2-1085,4-1 1,6-1 0,4-1 0,6-1 476,4-1 0,-20-2 1,1-1-1,25-5 1</inkml:trace>
  <inkml:trace contextRef="#ctx0" brushRef="#br0" timeOffset="216">18100 16331 8251,'0'-15'284,"0"-1"0,0 5 0,0-3 0,0 2 0,0 0 0,0 0 184,0 2 0,0 4 0,0 1 0,0 5 0,-1 9 0,-2 7 0,-4 8 78,-4 3 0,-4 1 0,-4 0 0,1 0 0,-1 0 0,1 0 0,-1 0 0,3-4 0,2 0 0,0-1 0,3-2 0,2-3-893,3-2 1,0-4-1,4-5 1,0-2-201,3-4 1,3-3 0,6-9 0,0 0 0,3-3 0,1 0 396,0-3 1,4 4 0,-3 0 0,0 3 0,0 2 0,-2 2 395,-2 3 0,0 2 0,-2 1 0,-1 1 0,-1 2 0,-3 4-587,0 4 1,-2 0 0,3 1-1,0-1 1,0 1 0,3 0-753,0 0 1,4-2 0,2-2 1061,0-2 0,2 3 0,2-4 0</inkml:trace>
  <inkml:trace contextRef="#ctx0" brushRef="#br0" timeOffset="217">18361 16536 8251,'9'-9'59,"4"-4"1,-2 1 0,-2 1 0,-1 0 0,-2 2 759,-1 0 0,-1-1 0,-5 2 0,-3 3-455,-5 5 0,-2 5 0,-5 6 0,-3 3 0,-2 0 0,1 2 0,0-1 0,2 1 0,1-1 177,5 0 1,0-1-1,9-2 1,1 0 0,2-2-1,4-2-807,5-5 1,2-2-1,4-1 1,2-1-1,0-2 1,2-3-1,0-3-91,-1 0 0,-2 0 0,-2-1 1,0 2-1,-3 1 0,-1 2 169,0 0 1,-4 2 0,-1 4 54,-1 3 1,-1-2 0,-3 4 0,0 2 0,0 2 0,1 3-688,3-2 1,-2-4 0,4 0 0,1-1 525,1-1 1,6 3-1,0-3 1</inkml:trace>
  <inkml:trace contextRef="#ctx0" brushRef="#br0" timeOffset="218">18584 16592 8251,'15'-15'53,"-2"-2"0,-3 2 0,-1 1 0,0 0 493,1 1 0,-1 3 0,0-2 0,0 4 0,-2 3 0,-1 1-78,1 2 0,-3 6 0,-1 4 0,-4 4 0,-4 2 0,-4 0 0,-1 1 0,-1 1 0,3-1 0,1-1 0,2 0 0,-1-3 0,2 0 0,0-2-803,2 0 1,2-4 0,3-2-1,3-3 1,3-3 0,0-4-3,0-4 0,5-1 1,0-2-1,2-1 0,-1 2 1,2-2-1,0 2 649,2 0 0,0 1 1,-1 5-1,0 2 0,-2 1 1,-1 2 119,-2 1 0,0 3 0,-4 3 0,-1 5 0,0 5 0,-2 4-3709,1 5 3254,5 7 0,3 2 1,4 4-1</inkml:trace>
  <inkml:trace contextRef="#ctx0" brushRef="#br0" timeOffset="219">16657 17802 8056,'0'-5'291,"0"-3"1,2 2 0,3-4 0,6-1 117,2-1 1,1-2-1,3 3 1,4-2-1,1 1 1,1 0 0,0-1-1,0 2-529,-2 0 0,1 2 0,-1 0 0,-3-1 0,-5 1 0,-4 0 0,-1 0-92,-2-1 0,-5 2 1,-1 1-1,-6 2 0,-6 0 1,-3 3-1,-4 1 1,-2 1 757,0 0 0,-5 0 0,2 1 0,0 2 0,3 4 0,1 1 0,1 1 0,6 1 0,2 0 0,5 2 0,2 4 0,3 0 0,3 0 0,3 1 0,5-1 0,-1 2 0,0 0 0,1 0-85,-1-3 0,-3 2 0,-1-4 0,-1 1 0,-2 0 0,-2 1-754,-3 1 0,-6-1 1,-6 0-1,-4 2 1,-2-1-1,0 1-254,0-2 1,2-3 0,4 0 0,2-1 0,3-3 0,2-1 35,1-1 0,3-4 0,4 2 0</inkml:trace>
  <inkml:trace contextRef="#ctx0" brushRef="#br0" timeOffset="220">17057 17774 8998,'9'1'0,"-4"4"0,-5 4 409,-5 5 1,-8 7-1,-2 3 1,-3 2-1,0 3 1,-2 0 0,-1 1-1,0 0 0,0 1 1,4-1-1,3-4 1,0-3-1,2 0 1,1-2 0,0-3-1,3-2 121,0-4 0,4-3 1,0-6-1078,3-6 1,7-10 0,2-5 0,4-7 0,4-5 0,2-4 206,3-3 0,5-1 0,0-2 0,3-3 0,-14 22 0,1-1 0,15-20 0,0 2 272,0 7 1,-3 2 0,-5 10 0,-3 5 0,-3 5 0,-3 7 613,-2 3 0,-6 2 0,-3 2 0,-2 5 0,-2 3 0,-2 5 0,-3 1 0,-7 2 0,-2 0 0,-4 2 0,-2 1 0,0 0-214,0 0 1,5-1 0,1 3-333,2-1 0,0 2 0,4-1 0</inkml:trace>
  <inkml:trace contextRef="#ctx0" brushRef="#br0" timeOffset="221">16964 17951 6887,'-9'0'402,"3"0"0,0 0 0,-1 1 7,2 2 1,2-2-1,6 3 1,5-3-1,2-1 1,2 0 0,1-1-1,-1-3-217,1-2 0,3-3 1,0-2-1,1-2 1,2 1-1,-1-2 1,1 0-1,0-2-416,-1 1 1,-2 2 0,-2-2-1,0-1 1,-3 2 0,-1 0 119,0 1 1,-5 3 0,-1-3-1,-1 3 1,0 1 342,-1-1 1,-5 5 0,-4 2 0,-4 2 0,-4 1 0,0 2 61,-1 4 1,-4 1 0,-4 9-1,-3 2 1,-1 2 0,0 5 244,0 2 0,1 4 0,2 0 0,3-1 0,3 0 0,1 0-78,3 1 0,2-3 0,7-4 0,3-1 0,3-4 0,3-2 0,4-5-336,5-1 1,7-3 0,9-2-1,5-3 1,5-2 0,1-2-1772,1-2 1,8-2 1297,-2-4 1,-19 2-1,-1 0 1,0 0 0,0 0-1</inkml:trace>
  <inkml:trace contextRef="#ctx0" brushRef="#br0" timeOffset="222">17523 17840 8184,'0'-6'3276,"-4"2"-2184,3 4 0,-4 0 0,2-1 0,-4-2 0,2 1 0,0-4-1204,1-1 1,1 1-1442,3 0 602,0 4 946,0-2 63,0 4-43,4 0 0,-2 0 1,3-1 352,-1-2 0,3 1 0,-3-4 1482,1-2-1600,-3 4 0,2 4 1,-4 7-1,0 5 1,-1 4-1,-2 6 64,-3 6 0,-1 1 0,-1 4 1,-2 0-1,0 1 0,-2 4-38,0 1 1,0 0-1,-2-3 1,-1 0 0,2 0-1,-2-2-558,1-1 0,3-3 1,-2-5-1,3-4 1,0-5-1,1-3-154,0-3 1,3-2-1,-1-2 1,1-4-1,1-4 113,2-4 1,3-6-1,3-5 1,3-4-1,4-7 1,2-6 74,4-2 0,5-5 1,4-3-1,-12 21 0,1 0 1,0-1-1,1-1 1,0 0-1,0 0 93,0-1 0,1 0 1,2-1-1,1-1 1,-1-1-1,0 1 1,1 1-1,0 1 1,0 2-1,1 0 1,-1 2-1,0 1 1,19-16 580,-4 6 0,-3 8 0,-6 11 0,-4 3 0,-2 2 0,-5 5 120,-4 4 0,-5 8 0,-5 5 0,-2 4 0,-3 1 0,-7 2 0,-4-1 0,-5 3 0,-8 2 0,-1 3 0,-2 2 0,0 0-2042,0 1 0,1-2 1496,3 4 0,0-4 0,0 2 0</inkml:trace>
  <inkml:trace contextRef="#ctx0" brushRef="#br0" timeOffset="223">18696 17774 6917,'-1'-6'182,"-2"0"0,1 1 0,-3-2 0,0 0 0,-1 0 0,-1 0 0,0 0 0,0 0 0,1 0 473,-2-1 0,3-1 1,0-1-1,1 1 0,3 1-187,3 2 0,3-3 0,5 4 0,3-1 0,2 1 0,2 0 0,-1 0-381,0 1 0,-1 1 0,4 3 1,-1 0-1,-3 1 0,-1 2-541,-1 3 0,-4 0 0,1 0 0,-6 2 1,-3 2-1,-1 4 377,0 0 0,-8-1 0,-5 2 1,-3 2-1,-4-1 0,-2 1 585,-3-1 0,0-2 1,-1 3-1,2-3 1,2-1-1,4-1-40,1-2 0,9 0 0,-1-1 0,4 0 0,3 0 0,2 1 0,3-1-190,3 0 0,4-2 0,1-1 0,2 1 0,-1 1 0,0 1-285,1-3 1,-2 2 0,-5-2 0,-2 3 0,-3 0 0,-4 0-212,-3 0 0,-7 5 0,-11 1 0,-2 3 1,-5 2-1,-2 1-438,-2 4 1,1-2-1,6 0 1,0-3 0,1 0-165,2-2 1,2-2 0,5 3 0</inkml:trace>
  <inkml:trace contextRef="#ctx0" brushRef="#br0" timeOffset="224">19087 17830 8987,'-18'-9'819,"0"3"0,3 1 0,2 0 0,3 4-455,0 3 0,1 4 0,1 4 0,1 2 0,1 4 0,2 3 0,2 1 0,1 2 0,1-1 104,0-2 0,4-1 0,4-3 0,3-3 0,4-4 0,5-3 0,4-2-652,4-4 1,2-4 0,-1-7-1,1-4 1,1-2 0,-2-3-188,-3-1 1,-7-3 0,-5 4 0,-4-1-1,-5 0 1,-3 0 281,-2 2 0,-5 0 0,-3 1 1,-4 2-1,-3 1 0,0 4-610,0 2 1,-3 5 0,3 5-1,-2 7 699,2 4 0,-3 8 0,4 4 0</inkml:trace>
  <inkml:trace contextRef="#ctx0" brushRef="#br0" timeOffset="225">19516 18100 8038,'-15'-13'819,"2"3"0,3-2 0,1 4 0,0 2 0,-1-2 0,5 5 0,3 3 0,4 6 0,4 6 0,3 6 0,0 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5D1F6-6950-4A7F-B8BB-DA07B1FD735E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33FE9-259E-4CE1-80EB-A380D2C004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46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18D8D12-7CDF-4595-A908-26EA90135E28}" type="datetime1">
              <a:rPr lang="en-CA" smtClean="0"/>
              <a:t>2019-09-11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1F6F-9F28-4F3A-AF49-E4E44FECA7AB}" type="datetime1">
              <a:rPr lang="en-CA" smtClean="0"/>
              <a:t>2019-09-11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43E1-3C4B-4CD5-B236-8DDE9807FB4E}" type="datetime1">
              <a:rPr lang="en-CA" smtClean="0"/>
              <a:t>2019-09-11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0F963D-4464-499F-AF62-C6E82BAD4853}" type="datetime1">
              <a:rPr lang="en-CA" smtClean="0"/>
              <a:t>2019-09-11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560C6B9-8E15-4029-AF23-DFD91F42C03D}" type="datetime1">
              <a:rPr lang="en-CA" smtClean="0"/>
              <a:t>2019-09-11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038E-73CC-4937-944C-EE1334E4E461}" type="datetime1">
              <a:rPr lang="en-CA" smtClean="0"/>
              <a:t>2019-09-11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6C38C-0FE4-4FBE-A5AD-606C2A78943C}" type="datetime1">
              <a:rPr lang="en-CA" smtClean="0"/>
              <a:t>2019-09-11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EEC274-E6F7-497C-9C05-2AFE280166A0}" type="datetime1">
              <a:rPr lang="en-CA" smtClean="0"/>
              <a:t>2019-09-11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0B62-109B-4AAC-BAEF-F3A7BADEB72D}" type="datetime1">
              <a:rPr lang="en-CA" smtClean="0"/>
              <a:t>2019-09-11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A0EB0CF-B17E-472A-BC26-6DC823F7C4AB}" type="datetime1">
              <a:rPr lang="en-CA" smtClean="0"/>
              <a:t>2019-09-11</a:t>
            </a:fld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D076A6-A460-4E2B-9EE9-AE55BC3E13D1}" type="datetime1">
              <a:rPr lang="en-CA" smtClean="0"/>
              <a:t>2019-09-11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B309345-F267-40A1-B40F-4ACA86BD5316}" type="datetime1">
              <a:rPr lang="en-CA" smtClean="0"/>
              <a:t>2019-09-11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AAB7785-396F-4915-8DFC-F7434CCA128E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CA" dirty="0"/>
            </a:br>
            <a:r>
              <a:rPr lang="en-CA" dirty="0"/>
              <a:t>Security and Privacy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Fall 2019</a:t>
            </a:r>
          </a:p>
          <a:p>
            <a:r>
              <a:rPr lang="en-CA" dirty="0"/>
              <a:t>Instructor:  Dr. Saeed Samet</a:t>
            </a:r>
          </a:p>
          <a:p>
            <a:r>
              <a:rPr lang="en-CA" dirty="0"/>
              <a:t>School of Computer Science</a:t>
            </a:r>
          </a:p>
          <a:p>
            <a:r>
              <a:rPr lang="en-CA" dirty="0"/>
              <a:t>University of Windsor</a:t>
            </a:r>
          </a:p>
        </p:txBody>
      </p:sp>
    </p:spTree>
    <p:extLst>
      <p:ext uri="{BB962C8B-B14F-4D97-AF65-F5344CB8AC3E}">
        <p14:creationId xmlns:p14="http://schemas.microsoft.com/office/powerpoint/2010/main" val="210523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87375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dirty="0"/>
              <a:t>Introduction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CA" sz="2000" dirty="0"/>
              <a:t>Why Security and Privacy?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CA" sz="2000" dirty="0"/>
              <a:t>Definitions and Terminology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CA" sz="2000" dirty="0"/>
              <a:t>Security issues in computing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dirty="0"/>
              <a:t>Review of Cryptography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CA" sz="2000" dirty="0"/>
              <a:t>Basic Encryption and Decryption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CA" sz="2000" dirty="0"/>
              <a:t>Symmetric and asymmetric cryptosystems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CA" sz="2000" dirty="0"/>
              <a:t>Digital signature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CA" sz="2000" dirty="0"/>
              <a:t>Cryptanalysis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CA" sz="2000" dirty="0"/>
              <a:t>Secret 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52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Outline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CA" dirty="0"/>
              <a:t>Privacy-Preserving Methods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CA" sz="2000" dirty="0"/>
              <a:t>Privacy-preserving data mining and machine learning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CA" sz="2000" dirty="0"/>
              <a:t>Secure Multi-party Computation (SMC)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CA" sz="2000" dirty="0"/>
              <a:t>Anonymization and Randomization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CA" dirty="0"/>
              <a:t>k-Anonymity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CA" dirty="0"/>
              <a:t>l-Diversity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CA" dirty="0"/>
              <a:t>t-Closeness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CA" sz="2000" dirty="0"/>
              <a:t>Attacks on different approaches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CA" dirty="0"/>
              <a:t>Collusion attacks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CA" dirty="0"/>
              <a:t>Data de-anonymization and re-identification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80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Outline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CA" sz="2800" dirty="0"/>
              <a:t>Program Security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CA" sz="2400" dirty="0"/>
              <a:t>Secure Programs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CA" sz="2400" dirty="0"/>
              <a:t>Types of Flaws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CA" sz="2400" dirty="0"/>
              <a:t>Classic Errors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CA" sz="2400" dirty="0"/>
              <a:t>Viruses and Other Malicious Code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CA" sz="2400" dirty="0"/>
              <a:t>Trapdoors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CA" sz="2400" dirty="0"/>
              <a:t>Controls Against Program Threats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3319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Outline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5"/>
            </a:pPr>
            <a:r>
              <a:rPr lang="en-CA" sz="2800" dirty="0"/>
              <a:t>Database Security and inference controls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CA" sz="2400" dirty="0"/>
              <a:t>Security Requirements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CA" sz="2400" dirty="0"/>
              <a:t>Reliability and Integrity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CA" sz="2400" dirty="0"/>
              <a:t>Sensitive Data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CA" sz="2400" dirty="0"/>
              <a:t>Inference and Controls for Statistical Inference Attacks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CA" sz="2400" dirty="0"/>
              <a:t>Multilevel Databases and Security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CA" sz="2400" dirty="0"/>
              <a:t>Designs of Multilevel Secure Databases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0797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Outline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CA" sz="2800" dirty="0"/>
              <a:t>Security and privacy on internet</a:t>
            </a:r>
          </a:p>
          <a:p>
            <a:pPr lvl="1"/>
            <a:r>
              <a:rPr lang="en-CA" sz="2400" dirty="0"/>
              <a:t>Networks</a:t>
            </a:r>
          </a:p>
          <a:p>
            <a:pPr lvl="2"/>
            <a:r>
              <a:rPr lang="en-CA" sz="2000" dirty="0"/>
              <a:t>Characteristics</a:t>
            </a:r>
          </a:p>
          <a:p>
            <a:pPr lvl="2"/>
            <a:r>
              <a:rPr lang="en-CA" sz="2000" dirty="0"/>
              <a:t>Dimensions</a:t>
            </a:r>
          </a:p>
          <a:p>
            <a:pPr lvl="2"/>
            <a:r>
              <a:rPr lang="en-CA" sz="2000" dirty="0"/>
              <a:t>Protocols</a:t>
            </a:r>
          </a:p>
          <a:p>
            <a:pPr lvl="2"/>
            <a:r>
              <a:rPr lang="en-CA" sz="2000" dirty="0"/>
              <a:t>Types</a:t>
            </a:r>
          </a:p>
          <a:p>
            <a:pPr lvl="2"/>
            <a:r>
              <a:rPr lang="en-CA" sz="2000" dirty="0"/>
              <a:t>Threats and Attacks</a:t>
            </a:r>
          </a:p>
          <a:p>
            <a:pPr lvl="2"/>
            <a:r>
              <a:rPr lang="en-CA" sz="2000" dirty="0"/>
              <a:t>Vulnerabilities</a:t>
            </a:r>
          </a:p>
          <a:p>
            <a:pPr lvl="2"/>
            <a:r>
              <a:rPr lang="en-CA" sz="2000" dirty="0"/>
              <a:t>Security Controls</a:t>
            </a:r>
          </a:p>
          <a:p>
            <a:pPr lvl="1"/>
            <a:r>
              <a:rPr lang="en-CA" sz="2400" dirty="0"/>
              <a:t>Firewalls</a:t>
            </a:r>
          </a:p>
          <a:p>
            <a:pPr lvl="1"/>
            <a:r>
              <a:rPr lang="en-CA" sz="2400" dirty="0"/>
              <a:t>Intrusion Detection Systems </a:t>
            </a:r>
          </a:p>
          <a:p>
            <a:pPr lvl="1"/>
            <a:r>
              <a:rPr lang="en-CA" sz="2400" dirty="0"/>
              <a:t>Secure E-Mail</a:t>
            </a:r>
          </a:p>
          <a:p>
            <a:pPr lvl="1"/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3930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Outline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CA" sz="2800" dirty="0"/>
              <a:t>Data security and privacy in various applications</a:t>
            </a:r>
          </a:p>
          <a:p>
            <a:pPr lvl="1"/>
            <a:r>
              <a:rPr lang="en-CA" sz="2400" dirty="0"/>
              <a:t>Health</a:t>
            </a:r>
          </a:p>
          <a:p>
            <a:pPr lvl="1"/>
            <a:r>
              <a:rPr lang="en-CA" sz="2400" dirty="0"/>
              <a:t>Business</a:t>
            </a:r>
          </a:p>
          <a:p>
            <a:pPr lvl="1"/>
            <a:r>
              <a:rPr lang="en-CA" sz="2400" dirty="0"/>
              <a:t>Government</a:t>
            </a:r>
          </a:p>
          <a:p>
            <a:pPr lvl="1"/>
            <a:r>
              <a:rPr lang="en-CA" sz="2400" dirty="0"/>
              <a:t>Recent security and privacy issues</a:t>
            </a:r>
          </a:p>
          <a:p>
            <a:pPr lvl="2"/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227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Textbooks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b="1" dirty="0"/>
              <a:t>Security in Computing</a:t>
            </a:r>
          </a:p>
          <a:p>
            <a:pPr marL="442913" indent="0">
              <a:buNone/>
            </a:pPr>
            <a:r>
              <a:rPr lang="en-CA" dirty="0"/>
              <a:t>By Charles P. </a:t>
            </a:r>
            <a:r>
              <a:rPr lang="en-CA" dirty="0" err="1"/>
              <a:t>Pfleeger</a:t>
            </a:r>
            <a:r>
              <a:rPr lang="en-CA" dirty="0"/>
              <a:t> and </a:t>
            </a:r>
          </a:p>
          <a:p>
            <a:pPr marL="442913" indent="0">
              <a:buNone/>
            </a:pPr>
            <a:r>
              <a:rPr lang="en-CA" dirty="0"/>
              <a:t>Shari Lawrence </a:t>
            </a:r>
            <a:r>
              <a:rPr lang="en-CA" dirty="0" err="1"/>
              <a:t>Pfleeger</a:t>
            </a:r>
            <a:endParaRPr lang="en-CA" dirty="0"/>
          </a:p>
          <a:p>
            <a:pPr marL="442913" indent="0">
              <a:buNone/>
            </a:pPr>
            <a:r>
              <a:rPr lang="en-CA" dirty="0"/>
              <a:t>4</a:t>
            </a:r>
            <a:r>
              <a:rPr lang="en-CA" baseline="30000" dirty="0"/>
              <a:t>th</a:t>
            </a:r>
            <a:r>
              <a:rPr lang="en-CA" dirty="0"/>
              <a:t> or 5</a:t>
            </a:r>
            <a:r>
              <a:rPr lang="en-CA" baseline="30000" dirty="0"/>
              <a:t>th</a:t>
            </a:r>
            <a:r>
              <a:rPr lang="en-CA" dirty="0"/>
              <a:t> edition, Prentice-Hall, 2007</a:t>
            </a:r>
          </a:p>
          <a:p>
            <a:pPr marL="442913" indent="0">
              <a:buNone/>
            </a:pPr>
            <a:r>
              <a:rPr lang="en-CA" dirty="0"/>
              <a:t>ISBN: 0-13-239077-9, 0-13-408504-3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CA" b="1" dirty="0"/>
              <a:t>Handbook of Applied Cryptography</a:t>
            </a:r>
          </a:p>
          <a:p>
            <a:pPr marL="442913" indent="0">
              <a:buNone/>
            </a:pPr>
            <a:r>
              <a:rPr lang="en-CA" dirty="0"/>
              <a:t>By Alfred J. Menezes, Paul C. Van </a:t>
            </a:r>
            <a:r>
              <a:rPr lang="en-CA" dirty="0" err="1"/>
              <a:t>Oorschot</a:t>
            </a:r>
            <a:r>
              <a:rPr lang="en-CA" dirty="0"/>
              <a:t> and Scott A. Vanstone</a:t>
            </a:r>
          </a:p>
          <a:p>
            <a:pPr marL="442913" indent="0">
              <a:buNone/>
            </a:pPr>
            <a:r>
              <a:rPr lang="en-CA" dirty="0"/>
              <a:t>Fifth edition, CRC Press, 2001</a:t>
            </a:r>
          </a:p>
          <a:p>
            <a:pPr marL="442913" indent="0">
              <a:buNone/>
            </a:pPr>
            <a:r>
              <a:rPr lang="en-CA" dirty="0"/>
              <a:t>ISBN: 0-8493-8523-7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CA" b="1" dirty="0"/>
              <a:t>Other reference books on Cryptography and Security</a:t>
            </a:r>
            <a:r>
              <a:rPr lang="en-US" dirty="0"/>
              <a:t> 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173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9256" cy="4873752"/>
          </a:xfrm>
        </p:spPr>
        <p:txBody>
          <a:bodyPr>
            <a:normAutofit/>
          </a:bodyPr>
          <a:lstStyle/>
          <a:p>
            <a:r>
              <a:rPr lang="en-CA" sz="2000" dirty="0"/>
              <a:t>Assignments			</a:t>
            </a:r>
            <a:r>
              <a:rPr lang="en-CA" sz="2000" b="1" dirty="0"/>
              <a:t>(20%)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Midterm Exam		</a:t>
            </a:r>
            <a:r>
              <a:rPr lang="en-CA" sz="2000" b="1" dirty="0"/>
              <a:t>(30%) </a:t>
            </a:r>
            <a:r>
              <a:rPr lang="en-CA" sz="2000" dirty="0"/>
              <a:t>(TBD)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Class discussions		</a:t>
            </a:r>
            <a:r>
              <a:rPr lang="en-CA" sz="2000" b="1" dirty="0"/>
              <a:t>(5%)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Project		</a:t>
            </a:r>
            <a:endParaRPr lang="en-CA" sz="2000" b="1" dirty="0"/>
          </a:p>
          <a:p>
            <a:pPr lvl="1"/>
            <a:r>
              <a:rPr lang="en-CA" sz="2000" dirty="0"/>
              <a:t>Written Report		</a:t>
            </a:r>
            <a:r>
              <a:rPr lang="en-CA" sz="2000" b="1" dirty="0"/>
              <a:t>(25%)</a:t>
            </a:r>
            <a:r>
              <a:rPr lang="en-CA" sz="2000" dirty="0"/>
              <a:t>	(TBD)</a:t>
            </a:r>
          </a:p>
          <a:p>
            <a:pPr lvl="1"/>
            <a:r>
              <a:rPr lang="en-CA" sz="2000" dirty="0"/>
              <a:t>Presentation		</a:t>
            </a:r>
            <a:r>
              <a:rPr lang="en-CA" sz="2000" b="1" dirty="0"/>
              <a:t>(20%)</a:t>
            </a:r>
            <a:r>
              <a:rPr lang="en-CA" sz="2000" dirty="0"/>
              <a:t>	(During the last 2-3 class 					  sessions)</a:t>
            </a:r>
            <a:r>
              <a:rPr lang="en-US" sz="2000" dirty="0"/>
              <a:t> </a:t>
            </a:r>
          </a:p>
          <a:p>
            <a:r>
              <a:rPr lang="en-CA" sz="2000" dirty="0"/>
              <a:t>Bonus News Presentation	</a:t>
            </a:r>
            <a:r>
              <a:rPr lang="en-CA" sz="2000" b="1" dirty="0"/>
              <a:t>(3%)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02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topics (not limited to)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600200"/>
            <a:ext cx="7611616" cy="4873752"/>
          </a:xfrm>
        </p:spPr>
        <p:txBody>
          <a:bodyPr>
            <a:normAutofit/>
          </a:bodyPr>
          <a:lstStyle/>
          <a:p>
            <a:pPr lvl="0"/>
            <a:r>
              <a:rPr lang="en-CA" sz="2000" dirty="0"/>
              <a:t>Modern cryptography</a:t>
            </a:r>
          </a:p>
          <a:p>
            <a:pPr lvl="0"/>
            <a:r>
              <a:rPr lang="en-CA" sz="2000" dirty="0"/>
              <a:t>Privacy and Security in Health</a:t>
            </a:r>
          </a:p>
          <a:p>
            <a:pPr lvl="0"/>
            <a:r>
              <a:rPr lang="en-CA" sz="2000" dirty="0"/>
              <a:t>Privacy and Security in Social Networks</a:t>
            </a:r>
          </a:p>
          <a:p>
            <a:pPr lvl="0"/>
            <a:r>
              <a:rPr lang="en-CA" sz="2000" dirty="0"/>
              <a:t>Privacy and Security in Cloud Computing</a:t>
            </a:r>
          </a:p>
          <a:p>
            <a:pPr lvl="0"/>
            <a:r>
              <a:rPr lang="en-CA" sz="2000" dirty="0"/>
              <a:t>Privacy and Security in Big Data</a:t>
            </a:r>
          </a:p>
          <a:p>
            <a:pPr lvl="0"/>
            <a:r>
              <a:rPr lang="en-CA" sz="2000" dirty="0"/>
              <a:t>Privacy and Security in Blockchain</a:t>
            </a:r>
          </a:p>
          <a:p>
            <a:pPr lvl="0"/>
            <a:r>
              <a:rPr lang="en-CA" sz="2000" dirty="0"/>
              <a:t>Privacy and Security in IoT</a:t>
            </a:r>
          </a:p>
          <a:p>
            <a:pPr lvl="0"/>
            <a:r>
              <a:rPr lang="en-CA" sz="2000" dirty="0"/>
              <a:t>Privacy and Security in Mobile Apps</a:t>
            </a:r>
          </a:p>
          <a:p>
            <a:r>
              <a:rPr lang="en-CA" sz="2000" dirty="0"/>
              <a:t>Intrusion and Fraud detection </a:t>
            </a:r>
          </a:p>
          <a:p>
            <a:r>
              <a:rPr lang="en-CA" sz="2000" dirty="0"/>
              <a:t>Legal, ethical, and societal issues related to security/privacy </a:t>
            </a:r>
          </a:p>
          <a:p>
            <a:r>
              <a:rPr lang="en-CA" sz="2000" dirty="0"/>
              <a:t>Differential Privacy </a:t>
            </a:r>
          </a:p>
          <a:p>
            <a:r>
              <a:rPr lang="en-CA" sz="2000" dirty="0"/>
              <a:t>Your own suggested topics (after approval)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758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0302-39CE-D046-94D3-BD7A4481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Project (Individual)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48776-5C1A-4543-96D8-7CF28E325B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14B5D-584C-604A-B2F7-0B363C303C7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19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39B944C-6406-594D-AE2F-4B1B25B76ABA}"/>
                  </a:ext>
                </a:extLst>
              </p14:cNvPr>
              <p14:cNvContentPartPr/>
              <p14:nvPr/>
            </p14:nvContentPartPr>
            <p14:xfrm>
              <a:off x="560520" y="1468080"/>
              <a:ext cx="8181720" cy="5249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39B944C-6406-594D-AE2F-4B1B25B76A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320" y="1451880"/>
                <a:ext cx="8214120" cy="528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767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sz="2400" dirty="0"/>
          </a:p>
          <a:p>
            <a:r>
              <a:rPr lang="en-CA" sz="2400" dirty="0"/>
              <a:t>Course Information</a:t>
            </a:r>
          </a:p>
        </p:txBody>
      </p:sp>
    </p:spTree>
    <p:extLst>
      <p:ext uri="{BB962C8B-B14F-4D97-AF65-F5344CB8AC3E}">
        <p14:creationId xmlns:p14="http://schemas.microsoft.com/office/powerpoint/2010/main" val="137022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D0CE-0C2C-314C-8288-4376DB6F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Project (Individual or Team of Two Students)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BF841-9F05-B54C-9A3F-9CEBE72355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A1CF1-D690-3F4B-A036-E72DE184F58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20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432FA0B-37BD-9D40-A9BC-88B86A1D6CAD}"/>
                  </a:ext>
                </a:extLst>
              </p14:cNvPr>
              <p14:cNvContentPartPr/>
              <p14:nvPr/>
            </p14:nvContentPartPr>
            <p14:xfrm>
              <a:off x="124560" y="1485000"/>
              <a:ext cx="8362800" cy="514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432FA0B-37BD-9D40-A9BC-88B86A1D6C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360" y="1468800"/>
                <a:ext cx="8395200" cy="517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846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en-CA" dirty="0"/>
              <a:t>Short News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600200"/>
            <a:ext cx="7467600" cy="4873752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A brief news presentation, between 5-7 minutes</a:t>
            </a:r>
          </a:p>
          <a:p>
            <a:r>
              <a:rPr lang="en-CA" dirty="0"/>
              <a:t>Two students, as volunteers, in each class session, starting from next week class</a:t>
            </a:r>
          </a:p>
          <a:p>
            <a:r>
              <a:rPr lang="en-CA" dirty="0"/>
              <a:t>Depending on the number of volunteers</a:t>
            </a:r>
          </a:p>
          <a:p>
            <a:r>
              <a:rPr lang="en-CA" dirty="0"/>
              <a:t>Some sample news topics will be provided</a:t>
            </a:r>
          </a:p>
          <a:p>
            <a:r>
              <a:rPr lang="en-CA" dirty="0"/>
              <a:t>Students can select their interested subjects, or they can present their own news topics</a:t>
            </a:r>
          </a:p>
          <a:p>
            <a:r>
              <a:rPr lang="en-CA" dirty="0"/>
              <a:t>Every presenter will receive 3% bonus mark</a:t>
            </a:r>
          </a:p>
          <a:p>
            <a:r>
              <a:rPr lang="en-CA" dirty="0"/>
              <a:t>The presenter should also shortly mention the lesson they get from the news</a:t>
            </a:r>
          </a:p>
          <a:p>
            <a:r>
              <a:rPr lang="en-CA" dirty="0"/>
              <a:t>Other students will discuss on the news topic for 3-5 minutes</a:t>
            </a:r>
          </a:p>
          <a:p>
            <a:r>
              <a:rPr lang="en-CA" dirty="0"/>
              <a:t>Presenter can provide one-page slide for the presentation</a:t>
            </a:r>
          </a:p>
          <a:p>
            <a:r>
              <a:rPr lang="en-CA" dirty="0"/>
              <a:t>Volunteers should let me know their preferred news and date of presentation in advance</a:t>
            </a:r>
          </a:p>
          <a:p>
            <a:r>
              <a:rPr lang="en-CA" dirty="0"/>
              <a:t>Date availability will be on first come first serve basis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617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49F4-E77F-7445-B733-1ADF7D5A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Security/Privacy?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FD36-C441-0945-94A4-311C2EDD11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CDCF9-7780-3A48-A11C-9B7028D89E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32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3184" y="1600200"/>
            <a:ext cx="8363272" cy="48737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/>
              <a:t>Using of </a:t>
            </a:r>
            <a:r>
              <a:rPr lang="en-US" sz="2600" b="1" dirty="0"/>
              <a:t>computer is not restricted </a:t>
            </a:r>
            <a:r>
              <a:rPr lang="en-US" sz="2600" dirty="0"/>
              <a:t>anymore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b="1" dirty="0"/>
              <a:t>Networking and communication </a:t>
            </a:r>
            <a:r>
              <a:rPr lang="en-US" sz="2600" dirty="0"/>
              <a:t>among computer systems are not exceptions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/>
              <a:t>Many commercial </a:t>
            </a:r>
            <a:r>
              <a:rPr lang="en-US" sz="2600" b="1" dirty="0"/>
              <a:t>transactions are web-based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b="1" dirty="0"/>
              <a:t>Internet</a:t>
            </a:r>
            <a:r>
              <a:rPr lang="en-US" sz="2600" dirty="0"/>
              <a:t> is using </a:t>
            </a:r>
            <a:r>
              <a:rPr lang="en-US" sz="2600" b="1" dirty="0"/>
              <a:t>everywhere</a:t>
            </a:r>
            <a:r>
              <a:rPr lang="en-US" sz="2600" dirty="0"/>
              <a:t>, by </a:t>
            </a:r>
            <a:r>
              <a:rPr lang="en-US" sz="2600" b="1" dirty="0"/>
              <a:t>everyone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b="1" dirty="0"/>
              <a:t>Data</a:t>
            </a:r>
            <a:r>
              <a:rPr lang="en-US" sz="2600" dirty="0"/>
              <a:t> could easily converted to </a:t>
            </a:r>
            <a:r>
              <a:rPr lang="en-US" sz="2600" b="1" dirty="0"/>
              <a:t>power and money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/>
              <a:t>No one has 100% </a:t>
            </a:r>
            <a:r>
              <a:rPr lang="en-US" sz="2600" b="1" dirty="0"/>
              <a:t>control</a:t>
            </a:r>
            <a:r>
              <a:rPr lang="en-US" sz="2600" dirty="0"/>
              <a:t> over their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846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219256" cy="48737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On the other hand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Modern life </a:t>
            </a:r>
            <a:r>
              <a:rPr lang="en-US" sz="2000" b="1" dirty="0"/>
              <a:t>thrives on information and its flows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It cannot function without the computer-communication-based information systems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Therefore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/>
              <a:t>Secure computing </a:t>
            </a:r>
            <a:r>
              <a:rPr lang="en-US" sz="2000" dirty="0"/>
              <a:t>and </a:t>
            </a:r>
            <a:r>
              <a:rPr lang="en-US" sz="2000" b="1" dirty="0"/>
              <a:t>data privacy </a:t>
            </a:r>
            <a:r>
              <a:rPr lang="en-US" sz="2000" dirty="0"/>
              <a:t>are in high priority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It has moved from an issue among a generally known and disciplined user community to a </a:t>
            </a:r>
            <a:r>
              <a:rPr lang="en-US" sz="2000" b="1" dirty="0"/>
              <a:t>world-wide scope </a:t>
            </a:r>
            <a:r>
              <a:rPr lang="en-US" sz="2000" dirty="0"/>
              <a:t>with </a:t>
            </a:r>
            <a:r>
              <a:rPr lang="en-US" sz="2000" b="1" dirty="0"/>
              <a:t>unknown</a:t>
            </a:r>
            <a:r>
              <a:rPr lang="en-US" sz="2000" dirty="0"/>
              <a:t>, and </a:t>
            </a:r>
            <a:r>
              <a:rPr lang="en-US" sz="2000" b="1" dirty="0"/>
              <a:t>untrusted</a:t>
            </a:r>
            <a:r>
              <a:rPr lang="en-US" sz="2000" dirty="0"/>
              <a:t> </a:t>
            </a:r>
            <a:r>
              <a:rPr lang="en-US" sz="2000" b="1" dirty="0"/>
              <a:t>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56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88C1-739B-3648-B8F3-5F932B02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be our task?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6D15-F17B-4E4F-8300-BE4B7AE9B6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E7B13-6718-8744-9BE1-4A4A7BA4024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4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640960" cy="48737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Our task is to </a:t>
            </a:r>
            <a:r>
              <a:rPr lang="en-US" sz="2800" b="1" dirty="0"/>
              <a:t>control the risk </a:t>
            </a:r>
            <a:r>
              <a:rPr lang="en-US" sz="2800" dirty="0"/>
              <a:t>of computer security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Learn about the </a:t>
            </a:r>
            <a:r>
              <a:rPr lang="en-US" sz="2400" b="1" dirty="0"/>
              <a:t>threats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Understand what causes these threats by studying how </a:t>
            </a:r>
            <a:r>
              <a:rPr lang="en-US" sz="2400" b="1" dirty="0"/>
              <a:t>vulnerabilities</a:t>
            </a:r>
            <a:r>
              <a:rPr lang="en-US" sz="2400" dirty="0"/>
              <a:t> arise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Survey the controls to </a:t>
            </a:r>
            <a:r>
              <a:rPr lang="en-US" sz="2400" b="1" dirty="0"/>
              <a:t>block or reduce these threats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Develop computing styles that </a:t>
            </a:r>
            <a:r>
              <a:rPr lang="en-US" sz="2400" b="1" dirty="0"/>
              <a:t>balance security and risk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02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this course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000" b="1" dirty="0"/>
              <a:t>Introduction to Security </a:t>
            </a:r>
            <a:r>
              <a:rPr lang="en-CA" sz="2000" dirty="0"/>
              <a:t>in computing</a:t>
            </a:r>
          </a:p>
          <a:p>
            <a:r>
              <a:rPr lang="en-CA" sz="2000" dirty="0"/>
              <a:t>Review various </a:t>
            </a:r>
            <a:r>
              <a:rPr lang="en-CA" sz="2000" b="1" dirty="0"/>
              <a:t>cryptography techniques </a:t>
            </a:r>
            <a:r>
              <a:rPr lang="en-CA" sz="2000" dirty="0"/>
              <a:t>to preserve data security and privacy</a:t>
            </a:r>
          </a:p>
          <a:p>
            <a:r>
              <a:rPr lang="en-CA" sz="2000" dirty="0"/>
              <a:t>Examine system </a:t>
            </a:r>
            <a:r>
              <a:rPr lang="en-CA" sz="2000" b="1" dirty="0"/>
              <a:t>threats and vulnerabilities </a:t>
            </a:r>
            <a:r>
              <a:rPr lang="en-CA" sz="2000" dirty="0"/>
              <a:t>from the perspectives of</a:t>
            </a:r>
          </a:p>
          <a:p>
            <a:pPr lvl="1"/>
            <a:r>
              <a:rPr lang="en-CA" sz="2000" dirty="0"/>
              <a:t>Programs</a:t>
            </a:r>
          </a:p>
          <a:p>
            <a:pPr lvl="1"/>
            <a:r>
              <a:rPr lang="en-CA" sz="2000" dirty="0"/>
              <a:t>Operating Systems</a:t>
            </a:r>
          </a:p>
          <a:p>
            <a:pPr lvl="1"/>
            <a:r>
              <a:rPr lang="en-CA" sz="2000" dirty="0"/>
              <a:t>Programming languages</a:t>
            </a:r>
          </a:p>
          <a:p>
            <a:r>
              <a:rPr lang="en-CA" sz="2000" dirty="0"/>
              <a:t>Discuss </a:t>
            </a:r>
          </a:p>
          <a:p>
            <a:pPr lvl="1"/>
            <a:r>
              <a:rPr lang="en-CA" sz="2000" dirty="0"/>
              <a:t>Database security</a:t>
            </a:r>
          </a:p>
          <a:p>
            <a:pPr lvl="1"/>
            <a:r>
              <a:rPr lang="en-CA" sz="2000" dirty="0"/>
              <a:t>Internet security</a:t>
            </a:r>
          </a:p>
          <a:p>
            <a:pPr lvl="1"/>
            <a:r>
              <a:rPr lang="en-CA" sz="2000" dirty="0"/>
              <a:t>Privacy-preserving data mining and machine learning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764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this course about?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Main </a:t>
            </a:r>
            <a:r>
              <a:rPr lang="en-CA" b="1" dirty="0"/>
              <a:t>approaches</a:t>
            </a:r>
            <a:r>
              <a:rPr lang="en-CA" dirty="0"/>
              <a:t> used to preserve data security and privacy</a:t>
            </a:r>
          </a:p>
          <a:p>
            <a:r>
              <a:rPr lang="en-CA" dirty="0"/>
              <a:t>Students contribution by</a:t>
            </a:r>
          </a:p>
          <a:p>
            <a:pPr lvl="1"/>
            <a:r>
              <a:rPr lang="en-CA" dirty="0"/>
              <a:t>Class discussion participation</a:t>
            </a:r>
          </a:p>
          <a:p>
            <a:pPr lvl="1"/>
            <a:r>
              <a:rPr lang="en-CA" dirty="0"/>
              <a:t>Review recent security and privacy news, articles, and issues in various applications such as in health, business and government</a:t>
            </a:r>
          </a:p>
          <a:p>
            <a:pPr lvl="1"/>
            <a:r>
              <a:rPr lang="en-CA" dirty="0"/>
              <a:t>Project on a topic</a:t>
            </a:r>
          </a:p>
          <a:p>
            <a:pPr lvl="2"/>
            <a:r>
              <a:rPr lang="en-CA" dirty="0"/>
              <a:t>Prepare and present your project by preparing written reports and oral in-class presentations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AB7785-396F-4915-8DFC-F7434CCA128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300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38117</TotalTime>
  <Words>745</Words>
  <Application>Microsoft Macintosh PowerPoint</Application>
  <PresentationFormat>On-screen Show (4:3)</PresentationFormat>
  <Paragraphs>173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Century Schoolbook</vt:lpstr>
      <vt:lpstr>Wingdings</vt:lpstr>
      <vt:lpstr>Wingdings 2</vt:lpstr>
      <vt:lpstr>Oriel</vt:lpstr>
      <vt:lpstr> Security and Privacy</vt:lpstr>
      <vt:lpstr>Chapter 0</vt:lpstr>
      <vt:lpstr>Why Security/Privacy?</vt:lpstr>
      <vt:lpstr>Background</vt:lpstr>
      <vt:lpstr>Background</vt:lpstr>
      <vt:lpstr>What would be our task?</vt:lpstr>
      <vt:lpstr>Background</vt:lpstr>
      <vt:lpstr>What is this course about?</vt:lpstr>
      <vt:lpstr>What is this course about? (cont.)</vt:lpstr>
      <vt:lpstr>Course Outline</vt:lpstr>
      <vt:lpstr>Course Outline (cont.)</vt:lpstr>
      <vt:lpstr>Course Outline (cont.)</vt:lpstr>
      <vt:lpstr>Course Outline (cont.)</vt:lpstr>
      <vt:lpstr>Course Outline (cont.)</vt:lpstr>
      <vt:lpstr>Course Outline (cont.)</vt:lpstr>
      <vt:lpstr>Textbooks</vt:lpstr>
      <vt:lpstr>Evaluation</vt:lpstr>
      <vt:lpstr>Project topics (not limited to)</vt:lpstr>
      <vt:lpstr>Research Project (Individual)</vt:lpstr>
      <vt:lpstr>Practical Project (Individual or Team of Two Students)</vt:lpstr>
      <vt:lpstr>Short News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6916 Security and Privacy</dc:title>
  <dc:creator>Samet, Saeed</dc:creator>
  <cp:lastModifiedBy>Saeed Samet</cp:lastModifiedBy>
  <cp:revision>175</cp:revision>
  <cp:lastPrinted>2017-09-17T20:08:37Z</cp:lastPrinted>
  <dcterms:created xsi:type="dcterms:W3CDTF">2013-07-25T17:28:17Z</dcterms:created>
  <dcterms:modified xsi:type="dcterms:W3CDTF">2019-09-11T18:50:24Z</dcterms:modified>
</cp:coreProperties>
</file>