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6.xml" ContentType="application/inkml+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8.xml" ContentType="application/inkml+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8" r:id="rId1"/>
  </p:sldMasterIdLst>
  <p:notesMasterIdLst>
    <p:notesMasterId r:id="rId52"/>
  </p:notesMasterIdLst>
  <p:sldIdLst>
    <p:sldId id="340" r:id="rId2"/>
    <p:sldId id="294" r:id="rId3"/>
    <p:sldId id="339" r:id="rId4"/>
    <p:sldId id="319" r:id="rId5"/>
    <p:sldId id="295" r:id="rId6"/>
    <p:sldId id="341" r:id="rId7"/>
    <p:sldId id="342" r:id="rId8"/>
    <p:sldId id="343" r:id="rId9"/>
    <p:sldId id="344" r:id="rId10"/>
    <p:sldId id="345" r:id="rId11"/>
    <p:sldId id="346" r:id="rId12"/>
    <p:sldId id="296" r:id="rId13"/>
    <p:sldId id="320" r:id="rId14"/>
    <p:sldId id="321" r:id="rId15"/>
    <p:sldId id="348" r:id="rId16"/>
    <p:sldId id="322" r:id="rId17"/>
    <p:sldId id="324" r:id="rId18"/>
    <p:sldId id="325" r:id="rId19"/>
    <p:sldId id="326" r:id="rId20"/>
    <p:sldId id="327" r:id="rId21"/>
    <p:sldId id="328" r:id="rId22"/>
    <p:sldId id="298" r:id="rId23"/>
    <p:sldId id="329" r:id="rId24"/>
    <p:sldId id="299" r:id="rId25"/>
    <p:sldId id="303" r:id="rId26"/>
    <p:sldId id="300" r:id="rId27"/>
    <p:sldId id="301" r:id="rId28"/>
    <p:sldId id="330" r:id="rId29"/>
    <p:sldId id="331" r:id="rId30"/>
    <p:sldId id="332" r:id="rId31"/>
    <p:sldId id="302" r:id="rId32"/>
    <p:sldId id="304" r:id="rId33"/>
    <p:sldId id="306" r:id="rId34"/>
    <p:sldId id="308" r:id="rId35"/>
    <p:sldId id="305" r:id="rId36"/>
    <p:sldId id="307" r:id="rId37"/>
    <p:sldId id="334" r:id="rId38"/>
    <p:sldId id="335" r:id="rId39"/>
    <p:sldId id="336" r:id="rId40"/>
    <p:sldId id="337" r:id="rId41"/>
    <p:sldId id="309" r:id="rId42"/>
    <p:sldId id="338" r:id="rId43"/>
    <p:sldId id="310" r:id="rId44"/>
    <p:sldId id="312" r:id="rId45"/>
    <p:sldId id="314" r:id="rId46"/>
    <p:sldId id="315" r:id="rId47"/>
    <p:sldId id="316" r:id="rId48"/>
    <p:sldId id="317" r:id="rId49"/>
    <p:sldId id="313"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9632" autoAdjust="0"/>
  </p:normalViewPr>
  <p:slideViewPr>
    <p:cSldViewPr>
      <p:cViewPr varScale="1">
        <p:scale>
          <a:sx n="128" d="100"/>
          <a:sy n="128" d="100"/>
        </p:scale>
        <p:origin x="416" y="176"/>
      </p:cViewPr>
      <p:guideLst>
        <p:guide orient="horz" pos="2160"/>
        <p:guide pos="2880"/>
      </p:guideLst>
    </p:cSldViewPr>
  </p:slideViewPr>
  <p:outlineViewPr>
    <p:cViewPr>
      <p:scale>
        <a:sx n="33" d="100"/>
        <a:sy n="33" d="100"/>
      </p:scale>
      <p:origin x="0" y="4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eed Samet" userId="cfbf7cda-a3f0-4a18-b58e-e4747a47ab2e" providerId="ADAL" clId="{368BAA14-88EE-C245-9F85-1B69A52AB692}"/>
    <pc:docChg chg="custSel modSld">
      <pc:chgData name="Saeed Samet" userId="cfbf7cda-a3f0-4a18-b58e-e4747a47ab2e" providerId="ADAL" clId="{368BAA14-88EE-C245-9F85-1B69A52AB692}" dt="2019-11-06T23:49:01.537" v="1" actId="7634"/>
      <pc:docMkLst>
        <pc:docMk/>
      </pc:docMkLst>
      <pc:sldChg chg="addSp">
        <pc:chgData name="Saeed Samet" userId="cfbf7cda-a3f0-4a18-b58e-e4747a47ab2e" providerId="ADAL" clId="{368BAA14-88EE-C245-9F85-1B69A52AB692}" dt="2019-10-30T22:49:46.729" v="0" actId="7634"/>
        <pc:sldMkLst>
          <pc:docMk/>
          <pc:sldMk cId="3478043098" sldId="299"/>
        </pc:sldMkLst>
        <pc:inkChg chg="add">
          <ac:chgData name="Saeed Samet" userId="cfbf7cda-a3f0-4a18-b58e-e4747a47ab2e" providerId="ADAL" clId="{368BAA14-88EE-C245-9F85-1B69A52AB692}" dt="2019-10-30T22:49:46.729" v="0" actId="7634"/>
          <ac:inkMkLst>
            <pc:docMk/>
            <pc:sldMk cId="3478043098" sldId="299"/>
            <ac:inkMk id="5" creationId="{C27431D0-7B46-0148-922E-7D74DB7F593E}"/>
          </ac:inkMkLst>
        </pc:inkChg>
      </pc:sldChg>
      <pc:sldChg chg="addSp">
        <pc:chgData name="Saeed Samet" userId="cfbf7cda-a3f0-4a18-b58e-e4747a47ab2e" providerId="ADAL" clId="{368BAA14-88EE-C245-9F85-1B69A52AB692}" dt="2019-10-30T22:49:46.729" v="0" actId="7634"/>
        <pc:sldMkLst>
          <pc:docMk/>
          <pc:sldMk cId="741397039" sldId="303"/>
        </pc:sldMkLst>
        <pc:inkChg chg="add">
          <ac:chgData name="Saeed Samet" userId="cfbf7cda-a3f0-4a18-b58e-e4747a47ab2e" providerId="ADAL" clId="{368BAA14-88EE-C245-9F85-1B69A52AB692}" dt="2019-10-30T22:49:46.729" v="0" actId="7634"/>
          <ac:inkMkLst>
            <pc:docMk/>
            <pc:sldMk cId="741397039" sldId="303"/>
            <ac:inkMk id="5" creationId="{007EA348-A27A-2A4E-9E8C-CEAEFB40D167}"/>
          </ac:inkMkLst>
        </pc:inkChg>
      </pc:sldChg>
      <pc:sldChg chg="addSp">
        <pc:chgData name="Saeed Samet" userId="cfbf7cda-a3f0-4a18-b58e-e4747a47ab2e" providerId="ADAL" clId="{368BAA14-88EE-C245-9F85-1B69A52AB692}" dt="2019-10-30T22:49:46.729" v="0" actId="7634"/>
        <pc:sldMkLst>
          <pc:docMk/>
          <pc:sldMk cId="1254911510" sldId="307"/>
        </pc:sldMkLst>
        <pc:inkChg chg="add">
          <ac:chgData name="Saeed Samet" userId="cfbf7cda-a3f0-4a18-b58e-e4747a47ab2e" providerId="ADAL" clId="{368BAA14-88EE-C245-9F85-1B69A52AB692}" dt="2019-10-30T22:49:46.729" v="0" actId="7634"/>
          <ac:inkMkLst>
            <pc:docMk/>
            <pc:sldMk cId="1254911510" sldId="307"/>
            <ac:inkMk id="5" creationId="{0AFF5278-2895-604B-AF10-EDCF579852CF}"/>
          </ac:inkMkLst>
        </pc:inkChg>
      </pc:sldChg>
      <pc:sldChg chg="addSp">
        <pc:chgData name="Saeed Samet" userId="cfbf7cda-a3f0-4a18-b58e-e4747a47ab2e" providerId="ADAL" clId="{368BAA14-88EE-C245-9F85-1B69A52AB692}" dt="2019-10-30T22:49:46.729" v="0" actId="7634"/>
        <pc:sldMkLst>
          <pc:docMk/>
          <pc:sldMk cId="2384292897" sldId="308"/>
        </pc:sldMkLst>
        <pc:inkChg chg="add">
          <ac:chgData name="Saeed Samet" userId="cfbf7cda-a3f0-4a18-b58e-e4747a47ab2e" providerId="ADAL" clId="{368BAA14-88EE-C245-9F85-1B69A52AB692}" dt="2019-10-30T22:49:46.729" v="0" actId="7634"/>
          <ac:inkMkLst>
            <pc:docMk/>
            <pc:sldMk cId="2384292897" sldId="308"/>
            <ac:inkMk id="5" creationId="{262686AA-FEA1-5B40-8A98-C9C54F514196}"/>
          </ac:inkMkLst>
        </pc:inkChg>
      </pc:sldChg>
      <pc:sldChg chg="addSp">
        <pc:chgData name="Saeed Samet" userId="cfbf7cda-a3f0-4a18-b58e-e4747a47ab2e" providerId="ADAL" clId="{368BAA14-88EE-C245-9F85-1B69A52AB692}" dt="2019-10-30T22:49:46.729" v="0" actId="7634"/>
        <pc:sldMkLst>
          <pc:docMk/>
          <pc:sldMk cId="588743795" sldId="309"/>
        </pc:sldMkLst>
        <pc:inkChg chg="add">
          <ac:chgData name="Saeed Samet" userId="cfbf7cda-a3f0-4a18-b58e-e4747a47ab2e" providerId="ADAL" clId="{368BAA14-88EE-C245-9F85-1B69A52AB692}" dt="2019-10-30T22:49:46.729" v="0" actId="7634"/>
          <ac:inkMkLst>
            <pc:docMk/>
            <pc:sldMk cId="588743795" sldId="309"/>
            <ac:inkMk id="7" creationId="{49A85224-346F-264E-9644-B20439AB272C}"/>
          </ac:inkMkLst>
        </pc:inkChg>
      </pc:sldChg>
      <pc:sldChg chg="addSp">
        <pc:chgData name="Saeed Samet" userId="cfbf7cda-a3f0-4a18-b58e-e4747a47ab2e" providerId="ADAL" clId="{368BAA14-88EE-C245-9F85-1B69A52AB692}" dt="2019-10-30T22:49:46.729" v="0" actId="7634"/>
        <pc:sldMkLst>
          <pc:docMk/>
          <pc:sldMk cId="3371715284" sldId="320"/>
        </pc:sldMkLst>
        <pc:inkChg chg="add">
          <ac:chgData name="Saeed Samet" userId="cfbf7cda-a3f0-4a18-b58e-e4747a47ab2e" providerId="ADAL" clId="{368BAA14-88EE-C245-9F85-1B69A52AB692}" dt="2019-10-30T22:49:46.729" v="0" actId="7634"/>
          <ac:inkMkLst>
            <pc:docMk/>
            <pc:sldMk cId="3371715284" sldId="320"/>
            <ac:inkMk id="9" creationId="{63F8437A-B47B-2A46-AA9E-D1EBD405C31C}"/>
          </ac:inkMkLst>
        </pc:inkChg>
      </pc:sldChg>
      <pc:sldChg chg="addSp">
        <pc:chgData name="Saeed Samet" userId="cfbf7cda-a3f0-4a18-b58e-e4747a47ab2e" providerId="ADAL" clId="{368BAA14-88EE-C245-9F85-1B69A52AB692}" dt="2019-10-30T22:49:46.729" v="0" actId="7634"/>
        <pc:sldMkLst>
          <pc:docMk/>
          <pc:sldMk cId="3978028180" sldId="321"/>
        </pc:sldMkLst>
        <pc:inkChg chg="add">
          <ac:chgData name="Saeed Samet" userId="cfbf7cda-a3f0-4a18-b58e-e4747a47ab2e" providerId="ADAL" clId="{368BAA14-88EE-C245-9F85-1B69A52AB692}" dt="2019-10-30T22:49:46.729" v="0" actId="7634"/>
          <ac:inkMkLst>
            <pc:docMk/>
            <pc:sldMk cId="3978028180" sldId="321"/>
            <ac:inkMk id="5" creationId="{0F29891D-F577-9345-A41E-1BCDF0BD6A9D}"/>
          </ac:inkMkLst>
        </pc:inkChg>
      </pc:sldChg>
      <pc:sldChg chg="addSp">
        <pc:chgData name="Saeed Samet" userId="cfbf7cda-a3f0-4a18-b58e-e4747a47ab2e" providerId="ADAL" clId="{368BAA14-88EE-C245-9F85-1B69A52AB692}" dt="2019-10-30T22:49:46.729" v="0" actId="7634"/>
        <pc:sldMkLst>
          <pc:docMk/>
          <pc:sldMk cId="1737175519" sldId="327"/>
        </pc:sldMkLst>
        <pc:inkChg chg="add">
          <ac:chgData name="Saeed Samet" userId="cfbf7cda-a3f0-4a18-b58e-e4747a47ab2e" providerId="ADAL" clId="{368BAA14-88EE-C245-9F85-1B69A52AB692}" dt="2019-10-30T22:49:46.729" v="0" actId="7634"/>
          <ac:inkMkLst>
            <pc:docMk/>
            <pc:sldMk cId="1737175519" sldId="327"/>
            <ac:inkMk id="2" creationId="{DDBE48BA-5D81-FA4C-AA22-A5FBA232B8D9}"/>
          </ac:inkMkLst>
        </pc:inkChg>
      </pc:sldChg>
      <pc:sldChg chg="addSp">
        <pc:chgData name="Saeed Samet" userId="cfbf7cda-a3f0-4a18-b58e-e4747a47ab2e" providerId="ADAL" clId="{368BAA14-88EE-C245-9F85-1B69A52AB692}" dt="2019-11-06T23:49:01.537" v="1" actId="7634"/>
        <pc:sldMkLst>
          <pc:docMk/>
          <pc:sldMk cId="3118742825" sldId="338"/>
        </pc:sldMkLst>
        <pc:inkChg chg="add">
          <ac:chgData name="Saeed Samet" userId="cfbf7cda-a3f0-4a18-b58e-e4747a47ab2e" providerId="ADAL" clId="{368BAA14-88EE-C245-9F85-1B69A52AB692}" dt="2019-11-06T23:49:01.537" v="1" actId="7634"/>
          <ac:inkMkLst>
            <pc:docMk/>
            <pc:sldMk cId="3118742825" sldId="338"/>
            <ac:inkMk id="4" creationId="{DDC30A70-381A-C04A-8A24-7D6463F0F3FE}"/>
          </ac:inkMkLst>
        </pc:inkChg>
      </pc:sldChg>
      <pc:sldChg chg="addSp">
        <pc:chgData name="Saeed Samet" userId="cfbf7cda-a3f0-4a18-b58e-e4747a47ab2e" providerId="ADAL" clId="{368BAA14-88EE-C245-9F85-1B69A52AB692}" dt="2019-10-30T22:49:46.729" v="0" actId="7634"/>
        <pc:sldMkLst>
          <pc:docMk/>
          <pc:sldMk cId="692065308" sldId="341"/>
        </pc:sldMkLst>
        <pc:inkChg chg="add">
          <ac:chgData name="Saeed Samet" userId="cfbf7cda-a3f0-4a18-b58e-e4747a47ab2e" providerId="ADAL" clId="{368BAA14-88EE-C245-9F85-1B69A52AB692}" dt="2019-10-30T22:49:46.729" v="0" actId="7634"/>
          <ac:inkMkLst>
            <pc:docMk/>
            <pc:sldMk cId="692065308" sldId="341"/>
            <ac:inkMk id="5" creationId="{AD34E50B-B61E-F74C-BE10-D0C6FE886F13}"/>
          </ac:inkMkLst>
        </pc:inkChg>
      </pc:sldChg>
      <pc:sldChg chg="addSp">
        <pc:chgData name="Saeed Samet" userId="cfbf7cda-a3f0-4a18-b58e-e4747a47ab2e" providerId="ADAL" clId="{368BAA14-88EE-C245-9F85-1B69A52AB692}" dt="2019-10-30T22:49:46.729" v="0" actId="7634"/>
        <pc:sldMkLst>
          <pc:docMk/>
          <pc:sldMk cId="1381064734" sldId="348"/>
        </pc:sldMkLst>
        <pc:inkChg chg="add">
          <ac:chgData name="Saeed Samet" userId="cfbf7cda-a3f0-4a18-b58e-e4747a47ab2e" providerId="ADAL" clId="{368BAA14-88EE-C245-9F85-1B69A52AB692}" dt="2019-10-30T22:49:46.729" v="0" actId="7634"/>
          <ac:inkMkLst>
            <pc:docMk/>
            <pc:sldMk cId="1381064734" sldId="348"/>
            <ac:inkMk id="2" creationId="{4FEEDBD4-8E98-B246-BAD0-AE81355591A0}"/>
          </ac:inkMkLst>
        </pc:inkChg>
      </pc:sldChg>
    </pc:docChg>
  </pc:docChgLst>
  <pc:docChgLst>
    <pc:chgData name="Saeed Samet" userId="cfbf7cda-a3f0-4a18-b58e-e4747a47ab2e" providerId="ADAL" clId="{9C8843F4-7E6A-F048-A0F7-A14BA11F5F8B}"/>
    <pc:docChg chg="undo custSel delSld modSld">
      <pc:chgData name="Saeed Samet" userId="cfbf7cda-a3f0-4a18-b58e-e4747a47ab2e" providerId="ADAL" clId="{9C8843F4-7E6A-F048-A0F7-A14BA11F5F8B}" dt="2019-11-10T21:15:28.795" v="22" actId="20577"/>
      <pc:docMkLst>
        <pc:docMk/>
      </pc:docMkLst>
      <pc:sldChg chg="delSp">
        <pc:chgData name="Saeed Samet" userId="cfbf7cda-a3f0-4a18-b58e-e4747a47ab2e" providerId="ADAL" clId="{9C8843F4-7E6A-F048-A0F7-A14BA11F5F8B}" dt="2019-11-06T14:40:30.969" v="18" actId="478"/>
        <pc:sldMkLst>
          <pc:docMk/>
          <pc:sldMk cId="588743795" sldId="309"/>
        </pc:sldMkLst>
        <pc:inkChg chg="del">
          <ac:chgData name="Saeed Samet" userId="cfbf7cda-a3f0-4a18-b58e-e4747a47ab2e" providerId="ADAL" clId="{9C8843F4-7E6A-F048-A0F7-A14BA11F5F8B}" dt="2019-11-06T14:40:30.969" v="18" actId="478"/>
          <ac:inkMkLst>
            <pc:docMk/>
            <pc:sldMk cId="588743795" sldId="309"/>
            <ac:inkMk id="7" creationId="{49A85224-346F-264E-9644-B20439AB272C}"/>
          </ac:inkMkLst>
        </pc:inkChg>
      </pc:sldChg>
      <pc:sldChg chg="modAnim">
        <pc:chgData name="Saeed Samet" userId="cfbf7cda-a3f0-4a18-b58e-e4747a47ab2e" providerId="ADAL" clId="{9C8843F4-7E6A-F048-A0F7-A14BA11F5F8B}" dt="2019-10-30T14:26:15.818" v="17"/>
        <pc:sldMkLst>
          <pc:docMk/>
          <pc:sldMk cId="1471687065" sldId="332"/>
        </pc:sldMkLst>
      </pc:sldChg>
      <pc:sldChg chg="modSp modAnim">
        <pc:chgData name="Saeed Samet" userId="cfbf7cda-a3f0-4a18-b58e-e4747a47ab2e" providerId="ADAL" clId="{9C8843F4-7E6A-F048-A0F7-A14BA11F5F8B}" dt="2019-10-30T11:30:47.357" v="7"/>
        <pc:sldMkLst>
          <pc:docMk/>
          <pc:sldMk cId="3736420943" sldId="339"/>
        </pc:sldMkLst>
        <pc:spChg chg="mod">
          <ac:chgData name="Saeed Samet" userId="cfbf7cda-a3f0-4a18-b58e-e4747a47ab2e" providerId="ADAL" clId="{9C8843F4-7E6A-F048-A0F7-A14BA11F5F8B}" dt="2019-10-23T14:54:29.518" v="2" actId="14100"/>
          <ac:spMkLst>
            <pc:docMk/>
            <pc:sldMk cId="3736420943" sldId="339"/>
            <ac:spMk id="3" creationId="{00000000-0000-0000-0000-000000000000}"/>
          </ac:spMkLst>
        </pc:spChg>
        <pc:picChg chg="mod">
          <ac:chgData name="Saeed Samet" userId="cfbf7cda-a3f0-4a18-b58e-e4747a47ab2e" providerId="ADAL" clId="{9C8843F4-7E6A-F048-A0F7-A14BA11F5F8B}" dt="2019-10-23T14:54:23.797" v="1" actId="14100"/>
          <ac:picMkLst>
            <pc:docMk/>
            <pc:sldMk cId="3736420943" sldId="339"/>
            <ac:picMk id="10" creationId="{00000000-0000-0000-0000-000000000000}"/>
          </ac:picMkLst>
        </pc:picChg>
      </pc:sldChg>
      <pc:sldChg chg="modSp">
        <pc:chgData name="Saeed Samet" userId="cfbf7cda-a3f0-4a18-b58e-e4747a47ab2e" providerId="ADAL" clId="{9C8843F4-7E6A-F048-A0F7-A14BA11F5F8B}" dt="2019-11-10T21:15:28.795" v="22" actId="20577"/>
        <pc:sldMkLst>
          <pc:docMk/>
          <pc:sldMk cId="41131160" sldId="340"/>
        </pc:sldMkLst>
        <pc:spChg chg="mod">
          <ac:chgData name="Saeed Samet" userId="cfbf7cda-a3f0-4a18-b58e-e4747a47ab2e" providerId="ADAL" clId="{9C8843F4-7E6A-F048-A0F7-A14BA11F5F8B}" dt="2019-11-10T21:15:28.795" v="22" actId="20577"/>
          <ac:spMkLst>
            <pc:docMk/>
            <pc:sldMk cId="41131160" sldId="340"/>
            <ac:spMk id="3" creationId="{00000000-0000-0000-0000-000000000000}"/>
          </ac:spMkLst>
        </pc:spChg>
      </pc:sldChg>
      <pc:sldChg chg="modSp">
        <pc:chgData name="Saeed Samet" userId="cfbf7cda-a3f0-4a18-b58e-e4747a47ab2e" providerId="ADAL" clId="{9C8843F4-7E6A-F048-A0F7-A14BA11F5F8B}" dt="2019-10-30T11:44:18.714" v="10" actId="113"/>
        <pc:sldMkLst>
          <pc:docMk/>
          <pc:sldMk cId="692065308" sldId="341"/>
        </pc:sldMkLst>
        <pc:spChg chg="mod">
          <ac:chgData name="Saeed Samet" userId="cfbf7cda-a3f0-4a18-b58e-e4747a47ab2e" providerId="ADAL" clId="{9C8843F4-7E6A-F048-A0F7-A14BA11F5F8B}" dt="2019-10-30T11:44:18.714" v="10" actId="113"/>
          <ac:spMkLst>
            <pc:docMk/>
            <pc:sldMk cId="692065308" sldId="341"/>
            <ac:spMk id="2" creationId="{00000000-0000-0000-0000-000000000000}"/>
          </ac:spMkLst>
        </pc:spChg>
      </pc:sldChg>
      <pc:sldChg chg="addSp delSp modSp modAnim">
        <pc:chgData name="Saeed Samet" userId="cfbf7cda-a3f0-4a18-b58e-e4747a47ab2e" providerId="ADAL" clId="{9C8843F4-7E6A-F048-A0F7-A14BA11F5F8B}" dt="2019-10-30T11:45:56.756" v="12"/>
        <pc:sldMkLst>
          <pc:docMk/>
          <pc:sldMk cId="770199404" sldId="342"/>
        </pc:sldMkLst>
        <pc:spChg chg="add del mod">
          <ac:chgData name="Saeed Samet" userId="cfbf7cda-a3f0-4a18-b58e-e4747a47ab2e" providerId="ADAL" clId="{9C8843F4-7E6A-F048-A0F7-A14BA11F5F8B}" dt="2019-10-23T15:07:23.394" v="4" actId="478"/>
          <ac:spMkLst>
            <pc:docMk/>
            <pc:sldMk cId="770199404" sldId="342"/>
            <ac:spMk id="7" creationId="{1646D040-AF87-7F4D-A008-79FC92B817D5}"/>
          </ac:spMkLst>
        </pc:spChg>
      </pc:sldChg>
      <pc:sldChg chg="modSp">
        <pc:chgData name="Saeed Samet" userId="cfbf7cda-a3f0-4a18-b58e-e4747a47ab2e" providerId="ADAL" clId="{9C8843F4-7E6A-F048-A0F7-A14BA11F5F8B}" dt="2019-10-23T15:08:52.279" v="6" actId="113"/>
        <pc:sldMkLst>
          <pc:docMk/>
          <pc:sldMk cId="67312674" sldId="344"/>
        </pc:sldMkLst>
        <pc:spChg chg="mod">
          <ac:chgData name="Saeed Samet" userId="cfbf7cda-a3f0-4a18-b58e-e4747a47ab2e" providerId="ADAL" clId="{9C8843F4-7E6A-F048-A0F7-A14BA11F5F8B}" dt="2019-10-23T15:08:52.279" v="6" actId="113"/>
          <ac:spMkLst>
            <pc:docMk/>
            <pc:sldMk cId="67312674" sldId="344"/>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FF90A-0466-445A-9C29-BFB1988FAFCA}" type="doc">
      <dgm:prSet loTypeId="urn:microsoft.com/office/officeart/2005/8/layout/pyramid3" loCatId="pyramid" qsTypeId="urn:microsoft.com/office/officeart/2005/8/quickstyle/3d2" qsCatId="3D" csTypeId="urn:microsoft.com/office/officeart/2005/8/colors/accent2_2" csCatId="accent2" phldr="1"/>
      <dgm:spPr/>
    </dgm:pt>
    <dgm:pt modelId="{6E2797ED-A21F-47A5-93CD-0B0BEE3E14AE}">
      <dgm:prSet phldrT="[Text]"/>
      <dgm:spPr/>
      <dgm:t>
        <a:bodyPr anchor="t"/>
        <a:lstStyle/>
        <a:p>
          <a:r>
            <a:rPr lang="en-CA" dirty="0">
              <a:solidFill>
                <a:schemeClr val="bg1"/>
              </a:solidFill>
            </a:rPr>
            <a:t>Data</a:t>
          </a:r>
        </a:p>
      </dgm:t>
    </dgm:pt>
    <dgm:pt modelId="{EF3D34AC-AC62-4D3F-B7FF-2FDFED2A3902}" type="parTrans" cxnId="{FFAB863D-EB5D-458F-B155-E8E1FF75F0E4}">
      <dgm:prSet/>
      <dgm:spPr/>
      <dgm:t>
        <a:bodyPr/>
        <a:lstStyle/>
        <a:p>
          <a:endParaRPr lang="en-CA">
            <a:solidFill>
              <a:schemeClr val="bg1"/>
            </a:solidFill>
          </a:endParaRPr>
        </a:p>
      </dgm:t>
    </dgm:pt>
    <dgm:pt modelId="{E380C383-F723-48D9-8F97-F77F00E2FB11}" type="sibTrans" cxnId="{FFAB863D-EB5D-458F-B155-E8E1FF75F0E4}">
      <dgm:prSet/>
      <dgm:spPr/>
      <dgm:t>
        <a:bodyPr/>
        <a:lstStyle/>
        <a:p>
          <a:endParaRPr lang="en-CA">
            <a:solidFill>
              <a:schemeClr val="bg1"/>
            </a:solidFill>
          </a:endParaRPr>
        </a:p>
      </dgm:t>
    </dgm:pt>
    <dgm:pt modelId="{9371B9C9-9B85-4BB8-83A9-32CCD1301CCF}">
      <dgm:prSet phldrT="[Text]" custT="1"/>
      <dgm:spPr/>
      <dgm:t>
        <a:bodyPr anchor="t"/>
        <a:lstStyle/>
        <a:p>
          <a:r>
            <a:rPr lang="en-CA" sz="4400" dirty="0">
              <a:solidFill>
                <a:schemeClr val="bg1"/>
              </a:solidFill>
            </a:rPr>
            <a:t>Information</a:t>
          </a:r>
        </a:p>
      </dgm:t>
    </dgm:pt>
    <dgm:pt modelId="{2FEBC226-C409-4B67-B48D-DA5412E37A4B}" type="parTrans" cxnId="{940A2096-F149-48AF-8272-2BCE16EABA3B}">
      <dgm:prSet/>
      <dgm:spPr/>
      <dgm:t>
        <a:bodyPr/>
        <a:lstStyle/>
        <a:p>
          <a:endParaRPr lang="en-CA">
            <a:solidFill>
              <a:schemeClr val="bg1"/>
            </a:solidFill>
          </a:endParaRPr>
        </a:p>
      </dgm:t>
    </dgm:pt>
    <dgm:pt modelId="{6FFDCCC9-128D-48D3-9DF7-6AD380195B20}" type="sibTrans" cxnId="{940A2096-F149-48AF-8272-2BCE16EABA3B}">
      <dgm:prSet/>
      <dgm:spPr/>
      <dgm:t>
        <a:bodyPr/>
        <a:lstStyle/>
        <a:p>
          <a:endParaRPr lang="en-CA">
            <a:solidFill>
              <a:schemeClr val="bg1"/>
            </a:solidFill>
          </a:endParaRPr>
        </a:p>
      </dgm:t>
    </dgm:pt>
    <dgm:pt modelId="{A5127E04-1832-4EDA-A4C8-33A8DB50126C}">
      <dgm:prSet phldrT="[Text]" custT="1"/>
      <dgm:spPr/>
      <dgm:t>
        <a:bodyPr anchor="t"/>
        <a:lstStyle/>
        <a:p>
          <a:r>
            <a:rPr lang="en-CA" sz="2000" dirty="0">
              <a:solidFill>
                <a:schemeClr val="bg1"/>
              </a:solidFill>
            </a:rPr>
            <a:t>Wisdom</a:t>
          </a:r>
        </a:p>
      </dgm:t>
    </dgm:pt>
    <dgm:pt modelId="{7632B9E8-CD8E-4148-BC46-41031BEB890F}" type="parTrans" cxnId="{6182ECE0-35B0-4E29-9327-FBFEE5E3C9D9}">
      <dgm:prSet/>
      <dgm:spPr/>
      <dgm:t>
        <a:bodyPr/>
        <a:lstStyle/>
        <a:p>
          <a:endParaRPr lang="en-CA">
            <a:solidFill>
              <a:schemeClr val="bg1"/>
            </a:solidFill>
          </a:endParaRPr>
        </a:p>
      </dgm:t>
    </dgm:pt>
    <dgm:pt modelId="{F5D0817B-D586-4E8B-8700-271E3D0532C7}" type="sibTrans" cxnId="{6182ECE0-35B0-4E29-9327-FBFEE5E3C9D9}">
      <dgm:prSet/>
      <dgm:spPr/>
      <dgm:t>
        <a:bodyPr/>
        <a:lstStyle/>
        <a:p>
          <a:endParaRPr lang="en-CA">
            <a:solidFill>
              <a:schemeClr val="bg1"/>
            </a:solidFill>
          </a:endParaRPr>
        </a:p>
      </dgm:t>
    </dgm:pt>
    <dgm:pt modelId="{56AD9FE0-E66E-42B2-9A4E-55DFEAB562A9}">
      <dgm:prSet custT="1"/>
      <dgm:spPr/>
      <dgm:t>
        <a:bodyPr anchor="t"/>
        <a:lstStyle/>
        <a:p>
          <a:r>
            <a:rPr lang="en-CA" sz="2800" dirty="0">
              <a:solidFill>
                <a:schemeClr val="bg1"/>
              </a:solidFill>
            </a:rPr>
            <a:t>Knowledge</a:t>
          </a:r>
        </a:p>
      </dgm:t>
    </dgm:pt>
    <dgm:pt modelId="{A757EA07-173F-46DD-94FF-71DFC24A9455}" type="parTrans" cxnId="{E95A3533-944F-4A8C-9285-7F373AEE9BB7}">
      <dgm:prSet/>
      <dgm:spPr/>
      <dgm:t>
        <a:bodyPr/>
        <a:lstStyle/>
        <a:p>
          <a:endParaRPr lang="en-CA">
            <a:solidFill>
              <a:schemeClr val="bg1"/>
            </a:solidFill>
          </a:endParaRPr>
        </a:p>
      </dgm:t>
    </dgm:pt>
    <dgm:pt modelId="{76969A92-D965-4C6B-AF9C-BD18B044AE46}" type="sibTrans" cxnId="{E95A3533-944F-4A8C-9285-7F373AEE9BB7}">
      <dgm:prSet/>
      <dgm:spPr/>
      <dgm:t>
        <a:bodyPr/>
        <a:lstStyle/>
        <a:p>
          <a:endParaRPr lang="en-CA">
            <a:solidFill>
              <a:schemeClr val="bg1"/>
            </a:solidFill>
          </a:endParaRPr>
        </a:p>
      </dgm:t>
    </dgm:pt>
    <dgm:pt modelId="{95EB6575-6428-4E44-B558-0F7EBA939B6C}" type="pres">
      <dgm:prSet presAssocID="{08EFF90A-0466-445A-9C29-BFB1988FAFCA}" presName="Name0" presStyleCnt="0">
        <dgm:presLayoutVars>
          <dgm:dir/>
          <dgm:animLvl val="lvl"/>
          <dgm:resizeHandles val="exact"/>
        </dgm:presLayoutVars>
      </dgm:prSet>
      <dgm:spPr/>
    </dgm:pt>
    <dgm:pt modelId="{DEC0C941-9A2B-4BC0-93EA-184C7F17C188}" type="pres">
      <dgm:prSet presAssocID="{6E2797ED-A21F-47A5-93CD-0B0BEE3E14AE}" presName="Name8" presStyleCnt="0"/>
      <dgm:spPr/>
    </dgm:pt>
    <dgm:pt modelId="{BCBE41A9-5F47-4CBD-B108-79DBD4216B23}" type="pres">
      <dgm:prSet presAssocID="{6E2797ED-A21F-47A5-93CD-0B0BEE3E14AE}" presName="level" presStyleLbl="node1" presStyleIdx="0" presStyleCnt="4">
        <dgm:presLayoutVars>
          <dgm:chMax val="1"/>
          <dgm:bulletEnabled val="1"/>
        </dgm:presLayoutVars>
      </dgm:prSet>
      <dgm:spPr/>
    </dgm:pt>
    <dgm:pt modelId="{BE7CF71D-C1A3-40FD-824B-19BEACF9995E}" type="pres">
      <dgm:prSet presAssocID="{6E2797ED-A21F-47A5-93CD-0B0BEE3E14AE}" presName="levelTx" presStyleLbl="revTx" presStyleIdx="0" presStyleCnt="0">
        <dgm:presLayoutVars>
          <dgm:chMax val="1"/>
          <dgm:bulletEnabled val="1"/>
        </dgm:presLayoutVars>
      </dgm:prSet>
      <dgm:spPr/>
    </dgm:pt>
    <dgm:pt modelId="{79B8FC13-4426-4549-9E3C-9529F0D43271}" type="pres">
      <dgm:prSet presAssocID="{9371B9C9-9B85-4BB8-83A9-32CCD1301CCF}" presName="Name8" presStyleCnt="0"/>
      <dgm:spPr/>
    </dgm:pt>
    <dgm:pt modelId="{0620BCFE-149F-4254-8C94-3DDD351943B9}" type="pres">
      <dgm:prSet presAssocID="{9371B9C9-9B85-4BB8-83A9-32CCD1301CCF}" presName="level" presStyleLbl="node1" presStyleIdx="1" presStyleCnt="4">
        <dgm:presLayoutVars>
          <dgm:chMax val="1"/>
          <dgm:bulletEnabled val="1"/>
        </dgm:presLayoutVars>
      </dgm:prSet>
      <dgm:spPr/>
    </dgm:pt>
    <dgm:pt modelId="{ABA8D2BD-6BAA-40C9-8433-2A3134A91F9A}" type="pres">
      <dgm:prSet presAssocID="{9371B9C9-9B85-4BB8-83A9-32CCD1301CCF}" presName="levelTx" presStyleLbl="revTx" presStyleIdx="0" presStyleCnt="0">
        <dgm:presLayoutVars>
          <dgm:chMax val="1"/>
          <dgm:bulletEnabled val="1"/>
        </dgm:presLayoutVars>
      </dgm:prSet>
      <dgm:spPr/>
    </dgm:pt>
    <dgm:pt modelId="{ACD98376-2857-4317-921F-54A9F63A679C}" type="pres">
      <dgm:prSet presAssocID="{56AD9FE0-E66E-42B2-9A4E-55DFEAB562A9}" presName="Name8" presStyleCnt="0"/>
      <dgm:spPr/>
    </dgm:pt>
    <dgm:pt modelId="{62626306-E6A0-4BA6-8516-07CB241CA941}" type="pres">
      <dgm:prSet presAssocID="{56AD9FE0-E66E-42B2-9A4E-55DFEAB562A9}" presName="level" presStyleLbl="node1" presStyleIdx="2" presStyleCnt="4">
        <dgm:presLayoutVars>
          <dgm:chMax val="1"/>
          <dgm:bulletEnabled val="1"/>
        </dgm:presLayoutVars>
      </dgm:prSet>
      <dgm:spPr/>
    </dgm:pt>
    <dgm:pt modelId="{468B2A80-C572-4EC8-9962-91A64A1E1770}" type="pres">
      <dgm:prSet presAssocID="{56AD9FE0-E66E-42B2-9A4E-55DFEAB562A9}" presName="levelTx" presStyleLbl="revTx" presStyleIdx="0" presStyleCnt="0">
        <dgm:presLayoutVars>
          <dgm:chMax val="1"/>
          <dgm:bulletEnabled val="1"/>
        </dgm:presLayoutVars>
      </dgm:prSet>
      <dgm:spPr/>
    </dgm:pt>
    <dgm:pt modelId="{D53DFDF4-A421-495B-975D-6D0DDB4669C3}" type="pres">
      <dgm:prSet presAssocID="{A5127E04-1832-4EDA-A4C8-33A8DB50126C}" presName="Name8" presStyleCnt="0"/>
      <dgm:spPr/>
    </dgm:pt>
    <dgm:pt modelId="{03923DD9-CF7E-4720-93D6-93F6EE37FEAD}" type="pres">
      <dgm:prSet presAssocID="{A5127E04-1832-4EDA-A4C8-33A8DB50126C}" presName="level" presStyleLbl="node1" presStyleIdx="3" presStyleCnt="4">
        <dgm:presLayoutVars>
          <dgm:chMax val="1"/>
          <dgm:bulletEnabled val="1"/>
        </dgm:presLayoutVars>
      </dgm:prSet>
      <dgm:spPr/>
    </dgm:pt>
    <dgm:pt modelId="{6EE64F32-B818-4147-8AF8-4DB1D9ED8FDB}" type="pres">
      <dgm:prSet presAssocID="{A5127E04-1832-4EDA-A4C8-33A8DB50126C}" presName="levelTx" presStyleLbl="revTx" presStyleIdx="0" presStyleCnt="0">
        <dgm:presLayoutVars>
          <dgm:chMax val="1"/>
          <dgm:bulletEnabled val="1"/>
        </dgm:presLayoutVars>
      </dgm:prSet>
      <dgm:spPr/>
    </dgm:pt>
  </dgm:ptLst>
  <dgm:cxnLst>
    <dgm:cxn modelId="{97145510-D529-9E4E-A03F-68F15F6E13E6}" type="presOf" srcId="{56AD9FE0-E66E-42B2-9A4E-55DFEAB562A9}" destId="{468B2A80-C572-4EC8-9962-91A64A1E1770}" srcOrd="1" destOrd="0" presId="urn:microsoft.com/office/officeart/2005/8/layout/pyramid3"/>
    <dgm:cxn modelId="{CC7C4F18-5947-1740-9B5C-430F8FE30E54}" type="presOf" srcId="{56AD9FE0-E66E-42B2-9A4E-55DFEAB562A9}" destId="{62626306-E6A0-4BA6-8516-07CB241CA941}" srcOrd="0" destOrd="0" presId="urn:microsoft.com/office/officeart/2005/8/layout/pyramid3"/>
    <dgm:cxn modelId="{35181433-17D0-6F42-A0D5-825ED9BC0760}" type="presOf" srcId="{A5127E04-1832-4EDA-A4C8-33A8DB50126C}" destId="{03923DD9-CF7E-4720-93D6-93F6EE37FEAD}" srcOrd="0" destOrd="0" presId="urn:microsoft.com/office/officeart/2005/8/layout/pyramid3"/>
    <dgm:cxn modelId="{E95A3533-944F-4A8C-9285-7F373AEE9BB7}" srcId="{08EFF90A-0466-445A-9C29-BFB1988FAFCA}" destId="{56AD9FE0-E66E-42B2-9A4E-55DFEAB562A9}" srcOrd="2" destOrd="0" parTransId="{A757EA07-173F-46DD-94FF-71DFC24A9455}" sibTransId="{76969A92-D965-4C6B-AF9C-BD18B044AE46}"/>
    <dgm:cxn modelId="{FFAB863D-EB5D-458F-B155-E8E1FF75F0E4}" srcId="{08EFF90A-0466-445A-9C29-BFB1988FAFCA}" destId="{6E2797ED-A21F-47A5-93CD-0B0BEE3E14AE}" srcOrd="0" destOrd="0" parTransId="{EF3D34AC-AC62-4D3F-B7FF-2FDFED2A3902}" sibTransId="{E380C383-F723-48D9-8F97-F77F00E2FB11}"/>
    <dgm:cxn modelId="{E401124D-BB6F-6A4E-AEB8-BC3DF83AC9C0}" type="presOf" srcId="{6E2797ED-A21F-47A5-93CD-0B0BEE3E14AE}" destId="{BE7CF71D-C1A3-40FD-824B-19BEACF9995E}" srcOrd="1" destOrd="0" presId="urn:microsoft.com/office/officeart/2005/8/layout/pyramid3"/>
    <dgm:cxn modelId="{7D091D5D-9C57-1B44-9F2C-A036EC1C7B7C}" type="presOf" srcId="{9371B9C9-9B85-4BB8-83A9-32CCD1301CCF}" destId="{ABA8D2BD-6BAA-40C9-8433-2A3134A91F9A}" srcOrd="1" destOrd="0" presId="urn:microsoft.com/office/officeart/2005/8/layout/pyramid3"/>
    <dgm:cxn modelId="{32D75C71-9F9B-F048-A374-B16BA3C15312}" type="presOf" srcId="{9371B9C9-9B85-4BB8-83A9-32CCD1301CCF}" destId="{0620BCFE-149F-4254-8C94-3DDD351943B9}" srcOrd="0" destOrd="0" presId="urn:microsoft.com/office/officeart/2005/8/layout/pyramid3"/>
    <dgm:cxn modelId="{940A2096-F149-48AF-8272-2BCE16EABA3B}" srcId="{08EFF90A-0466-445A-9C29-BFB1988FAFCA}" destId="{9371B9C9-9B85-4BB8-83A9-32CCD1301CCF}" srcOrd="1" destOrd="0" parTransId="{2FEBC226-C409-4B67-B48D-DA5412E37A4B}" sibTransId="{6FFDCCC9-128D-48D3-9DF7-6AD380195B20}"/>
    <dgm:cxn modelId="{F457A097-A04E-6B47-8167-DC1867F0B84D}" type="presOf" srcId="{A5127E04-1832-4EDA-A4C8-33A8DB50126C}" destId="{6EE64F32-B818-4147-8AF8-4DB1D9ED8FDB}" srcOrd="1" destOrd="0" presId="urn:microsoft.com/office/officeart/2005/8/layout/pyramid3"/>
    <dgm:cxn modelId="{730AF7CB-6156-A944-9BD2-C3AD3C55E5EB}" type="presOf" srcId="{08EFF90A-0466-445A-9C29-BFB1988FAFCA}" destId="{95EB6575-6428-4E44-B558-0F7EBA939B6C}" srcOrd="0" destOrd="0" presId="urn:microsoft.com/office/officeart/2005/8/layout/pyramid3"/>
    <dgm:cxn modelId="{5150FDCE-5BEB-C843-9357-D884EC2C32F6}" type="presOf" srcId="{6E2797ED-A21F-47A5-93CD-0B0BEE3E14AE}" destId="{BCBE41A9-5F47-4CBD-B108-79DBD4216B23}" srcOrd="0" destOrd="0" presId="urn:microsoft.com/office/officeart/2005/8/layout/pyramid3"/>
    <dgm:cxn modelId="{6182ECE0-35B0-4E29-9327-FBFEE5E3C9D9}" srcId="{08EFF90A-0466-445A-9C29-BFB1988FAFCA}" destId="{A5127E04-1832-4EDA-A4C8-33A8DB50126C}" srcOrd="3" destOrd="0" parTransId="{7632B9E8-CD8E-4148-BC46-41031BEB890F}" sibTransId="{F5D0817B-D586-4E8B-8700-271E3D0532C7}"/>
    <dgm:cxn modelId="{49426304-2FC8-2143-BDA3-C453B566DDB7}" type="presParOf" srcId="{95EB6575-6428-4E44-B558-0F7EBA939B6C}" destId="{DEC0C941-9A2B-4BC0-93EA-184C7F17C188}" srcOrd="0" destOrd="0" presId="urn:microsoft.com/office/officeart/2005/8/layout/pyramid3"/>
    <dgm:cxn modelId="{ABB90336-36ED-7C45-BEA4-7EDAAB2E2F2A}" type="presParOf" srcId="{DEC0C941-9A2B-4BC0-93EA-184C7F17C188}" destId="{BCBE41A9-5F47-4CBD-B108-79DBD4216B23}" srcOrd="0" destOrd="0" presId="urn:microsoft.com/office/officeart/2005/8/layout/pyramid3"/>
    <dgm:cxn modelId="{0A5A94CD-27C3-BD40-963A-214800FCDDB6}" type="presParOf" srcId="{DEC0C941-9A2B-4BC0-93EA-184C7F17C188}" destId="{BE7CF71D-C1A3-40FD-824B-19BEACF9995E}" srcOrd="1" destOrd="0" presId="urn:microsoft.com/office/officeart/2005/8/layout/pyramid3"/>
    <dgm:cxn modelId="{E29EE48A-0BF0-8B43-8775-5BC2F262381D}" type="presParOf" srcId="{95EB6575-6428-4E44-B558-0F7EBA939B6C}" destId="{79B8FC13-4426-4549-9E3C-9529F0D43271}" srcOrd="1" destOrd="0" presId="urn:microsoft.com/office/officeart/2005/8/layout/pyramid3"/>
    <dgm:cxn modelId="{847E9478-0DC6-E94C-9E34-29084EA48854}" type="presParOf" srcId="{79B8FC13-4426-4549-9E3C-9529F0D43271}" destId="{0620BCFE-149F-4254-8C94-3DDD351943B9}" srcOrd="0" destOrd="0" presId="urn:microsoft.com/office/officeart/2005/8/layout/pyramid3"/>
    <dgm:cxn modelId="{75D801A8-4744-A74A-A967-00BED7F8093E}" type="presParOf" srcId="{79B8FC13-4426-4549-9E3C-9529F0D43271}" destId="{ABA8D2BD-6BAA-40C9-8433-2A3134A91F9A}" srcOrd="1" destOrd="0" presId="urn:microsoft.com/office/officeart/2005/8/layout/pyramid3"/>
    <dgm:cxn modelId="{92D9F4BB-75E9-3849-941C-3D5DE10DA3A3}" type="presParOf" srcId="{95EB6575-6428-4E44-B558-0F7EBA939B6C}" destId="{ACD98376-2857-4317-921F-54A9F63A679C}" srcOrd="2" destOrd="0" presId="urn:microsoft.com/office/officeart/2005/8/layout/pyramid3"/>
    <dgm:cxn modelId="{E0034727-AF9C-FF4E-8755-328EA19B71CF}" type="presParOf" srcId="{ACD98376-2857-4317-921F-54A9F63A679C}" destId="{62626306-E6A0-4BA6-8516-07CB241CA941}" srcOrd="0" destOrd="0" presId="urn:microsoft.com/office/officeart/2005/8/layout/pyramid3"/>
    <dgm:cxn modelId="{0A7D0830-49A8-5642-93E0-C7130E611DE9}" type="presParOf" srcId="{ACD98376-2857-4317-921F-54A9F63A679C}" destId="{468B2A80-C572-4EC8-9962-91A64A1E1770}" srcOrd="1" destOrd="0" presId="urn:microsoft.com/office/officeart/2005/8/layout/pyramid3"/>
    <dgm:cxn modelId="{E1D398AE-DC9A-6342-9B58-E754A0E313D4}" type="presParOf" srcId="{95EB6575-6428-4E44-B558-0F7EBA939B6C}" destId="{D53DFDF4-A421-495B-975D-6D0DDB4669C3}" srcOrd="3" destOrd="0" presId="urn:microsoft.com/office/officeart/2005/8/layout/pyramid3"/>
    <dgm:cxn modelId="{4FC8DB87-F9D1-5E4F-8A36-9D8856714BEA}" type="presParOf" srcId="{D53DFDF4-A421-495B-975D-6D0DDB4669C3}" destId="{03923DD9-CF7E-4720-93D6-93F6EE37FEAD}" srcOrd="0" destOrd="0" presId="urn:microsoft.com/office/officeart/2005/8/layout/pyramid3"/>
    <dgm:cxn modelId="{2F88FBF3-42B6-B14E-8AB4-4C5D62EC9C3A}" type="presParOf" srcId="{D53DFDF4-A421-495B-975D-6D0DDB4669C3}" destId="{6EE64F32-B818-4147-8AF8-4DB1D9ED8FDB}"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E41A9-5F47-4CBD-B108-79DBD4216B23}">
      <dsp:nvSpPr>
        <dsp:cNvPr id="0" name=""/>
        <dsp:cNvSpPr/>
      </dsp:nvSpPr>
      <dsp:spPr>
        <a:xfrm rot="10800000">
          <a:off x="0" y="0"/>
          <a:ext cx="6624736" cy="1008112"/>
        </a:xfrm>
        <a:prstGeom prst="trapezoid">
          <a:avLst>
            <a:gd name="adj" fmla="val 82143"/>
          </a:avLst>
        </a:prstGeom>
        <a:gradFill rotWithShape="0">
          <a:gsLst>
            <a:gs pos="0">
              <a:schemeClr val="accent2">
                <a:hueOff val="0"/>
                <a:satOff val="0"/>
                <a:lumOff val="0"/>
                <a:alphaOff val="0"/>
                <a:shade val="63000"/>
                <a:satMod val="165000"/>
              </a:schemeClr>
            </a:gs>
            <a:gs pos="30000">
              <a:schemeClr val="accent2">
                <a:hueOff val="0"/>
                <a:satOff val="0"/>
                <a:lumOff val="0"/>
                <a:alphaOff val="0"/>
                <a:shade val="58000"/>
                <a:satMod val="165000"/>
              </a:schemeClr>
            </a:gs>
            <a:gs pos="75000">
              <a:schemeClr val="accent2">
                <a:hueOff val="0"/>
                <a:satOff val="0"/>
                <a:lumOff val="0"/>
                <a:alphaOff val="0"/>
                <a:shade val="30000"/>
                <a:satMod val="175000"/>
              </a:schemeClr>
            </a:gs>
            <a:gs pos="100000">
              <a:schemeClr val="accent2">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7470" tIns="77470" rIns="77470" bIns="77470" numCol="1" spcCol="1270" anchor="t" anchorCtr="0">
          <a:noAutofit/>
        </a:bodyPr>
        <a:lstStyle/>
        <a:p>
          <a:pPr marL="0" lvl="0" indent="0" algn="ctr" defTabSz="2711450">
            <a:lnSpc>
              <a:spcPct val="90000"/>
            </a:lnSpc>
            <a:spcBef>
              <a:spcPct val="0"/>
            </a:spcBef>
            <a:spcAft>
              <a:spcPct val="35000"/>
            </a:spcAft>
            <a:buNone/>
          </a:pPr>
          <a:r>
            <a:rPr lang="en-CA" sz="6100" kern="1200" dirty="0">
              <a:solidFill>
                <a:schemeClr val="bg1"/>
              </a:solidFill>
            </a:rPr>
            <a:t>Data</a:t>
          </a:r>
        </a:p>
      </dsp:txBody>
      <dsp:txXfrm rot="-10800000">
        <a:off x="1159328" y="0"/>
        <a:ext cx="4306078" cy="1008112"/>
      </dsp:txXfrm>
    </dsp:sp>
    <dsp:sp modelId="{0620BCFE-149F-4254-8C94-3DDD351943B9}">
      <dsp:nvSpPr>
        <dsp:cNvPr id="0" name=""/>
        <dsp:cNvSpPr/>
      </dsp:nvSpPr>
      <dsp:spPr>
        <a:xfrm rot="10800000">
          <a:off x="828092" y="1008112"/>
          <a:ext cx="4968552" cy="1008112"/>
        </a:xfrm>
        <a:prstGeom prst="trapezoid">
          <a:avLst>
            <a:gd name="adj" fmla="val 82143"/>
          </a:avLst>
        </a:prstGeom>
        <a:gradFill rotWithShape="0">
          <a:gsLst>
            <a:gs pos="0">
              <a:schemeClr val="accent2">
                <a:hueOff val="0"/>
                <a:satOff val="0"/>
                <a:lumOff val="0"/>
                <a:alphaOff val="0"/>
                <a:shade val="63000"/>
                <a:satMod val="165000"/>
              </a:schemeClr>
            </a:gs>
            <a:gs pos="30000">
              <a:schemeClr val="accent2">
                <a:hueOff val="0"/>
                <a:satOff val="0"/>
                <a:lumOff val="0"/>
                <a:alphaOff val="0"/>
                <a:shade val="58000"/>
                <a:satMod val="165000"/>
              </a:schemeClr>
            </a:gs>
            <a:gs pos="75000">
              <a:schemeClr val="accent2">
                <a:hueOff val="0"/>
                <a:satOff val="0"/>
                <a:lumOff val="0"/>
                <a:alphaOff val="0"/>
                <a:shade val="30000"/>
                <a:satMod val="175000"/>
              </a:schemeClr>
            </a:gs>
            <a:gs pos="100000">
              <a:schemeClr val="accent2">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t" anchorCtr="0">
          <a:noAutofit/>
        </a:bodyPr>
        <a:lstStyle/>
        <a:p>
          <a:pPr marL="0" lvl="0" indent="0" algn="ctr" defTabSz="1955800">
            <a:lnSpc>
              <a:spcPct val="90000"/>
            </a:lnSpc>
            <a:spcBef>
              <a:spcPct val="0"/>
            </a:spcBef>
            <a:spcAft>
              <a:spcPct val="35000"/>
            </a:spcAft>
            <a:buNone/>
          </a:pPr>
          <a:r>
            <a:rPr lang="en-CA" sz="4400" kern="1200" dirty="0">
              <a:solidFill>
                <a:schemeClr val="bg1"/>
              </a:solidFill>
            </a:rPr>
            <a:t>Information</a:t>
          </a:r>
        </a:p>
      </dsp:txBody>
      <dsp:txXfrm rot="-10800000">
        <a:off x="1697588" y="1008112"/>
        <a:ext cx="3229558" cy="1008112"/>
      </dsp:txXfrm>
    </dsp:sp>
    <dsp:sp modelId="{62626306-E6A0-4BA6-8516-07CB241CA941}">
      <dsp:nvSpPr>
        <dsp:cNvPr id="0" name=""/>
        <dsp:cNvSpPr/>
      </dsp:nvSpPr>
      <dsp:spPr>
        <a:xfrm rot="10800000">
          <a:off x="1656184" y="2016224"/>
          <a:ext cx="3312368" cy="1008112"/>
        </a:xfrm>
        <a:prstGeom prst="trapezoid">
          <a:avLst>
            <a:gd name="adj" fmla="val 82143"/>
          </a:avLst>
        </a:prstGeom>
        <a:gradFill rotWithShape="0">
          <a:gsLst>
            <a:gs pos="0">
              <a:schemeClr val="accent2">
                <a:hueOff val="0"/>
                <a:satOff val="0"/>
                <a:lumOff val="0"/>
                <a:alphaOff val="0"/>
                <a:shade val="63000"/>
                <a:satMod val="165000"/>
              </a:schemeClr>
            </a:gs>
            <a:gs pos="30000">
              <a:schemeClr val="accent2">
                <a:hueOff val="0"/>
                <a:satOff val="0"/>
                <a:lumOff val="0"/>
                <a:alphaOff val="0"/>
                <a:shade val="58000"/>
                <a:satMod val="165000"/>
              </a:schemeClr>
            </a:gs>
            <a:gs pos="75000">
              <a:schemeClr val="accent2">
                <a:hueOff val="0"/>
                <a:satOff val="0"/>
                <a:lumOff val="0"/>
                <a:alphaOff val="0"/>
                <a:shade val="30000"/>
                <a:satMod val="175000"/>
              </a:schemeClr>
            </a:gs>
            <a:gs pos="100000">
              <a:schemeClr val="accent2">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t" anchorCtr="0">
          <a:noAutofit/>
        </a:bodyPr>
        <a:lstStyle/>
        <a:p>
          <a:pPr marL="0" lvl="0" indent="0" algn="ctr" defTabSz="1244600">
            <a:lnSpc>
              <a:spcPct val="90000"/>
            </a:lnSpc>
            <a:spcBef>
              <a:spcPct val="0"/>
            </a:spcBef>
            <a:spcAft>
              <a:spcPct val="35000"/>
            </a:spcAft>
            <a:buNone/>
          </a:pPr>
          <a:r>
            <a:rPr lang="en-CA" sz="2800" kern="1200" dirty="0">
              <a:solidFill>
                <a:schemeClr val="bg1"/>
              </a:solidFill>
            </a:rPr>
            <a:t>Knowledge</a:t>
          </a:r>
        </a:p>
      </dsp:txBody>
      <dsp:txXfrm rot="-10800000">
        <a:off x="2235848" y="2016224"/>
        <a:ext cx="2153039" cy="1008112"/>
      </dsp:txXfrm>
    </dsp:sp>
    <dsp:sp modelId="{03923DD9-CF7E-4720-93D6-93F6EE37FEAD}">
      <dsp:nvSpPr>
        <dsp:cNvPr id="0" name=""/>
        <dsp:cNvSpPr/>
      </dsp:nvSpPr>
      <dsp:spPr>
        <a:xfrm rot="10800000">
          <a:off x="2484276" y="3024336"/>
          <a:ext cx="1656184" cy="1008112"/>
        </a:xfrm>
        <a:prstGeom prst="trapezoid">
          <a:avLst>
            <a:gd name="adj" fmla="val 82143"/>
          </a:avLst>
        </a:prstGeom>
        <a:gradFill rotWithShape="0">
          <a:gsLst>
            <a:gs pos="0">
              <a:schemeClr val="accent2">
                <a:hueOff val="0"/>
                <a:satOff val="0"/>
                <a:lumOff val="0"/>
                <a:alphaOff val="0"/>
                <a:shade val="63000"/>
                <a:satMod val="165000"/>
              </a:schemeClr>
            </a:gs>
            <a:gs pos="30000">
              <a:schemeClr val="accent2">
                <a:hueOff val="0"/>
                <a:satOff val="0"/>
                <a:lumOff val="0"/>
                <a:alphaOff val="0"/>
                <a:shade val="58000"/>
                <a:satMod val="165000"/>
              </a:schemeClr>
            </a:gs>
            <a:gs pos="75000">
              <a:schemeClr val="accent2">
                <a:hueOff val="0"/>
                <a:satOff val="0"/>
                <a:lumOff val="0"/>
                <a:alphaOff val="0"/>
                <a:shade val="30000"/>
                <a:satMod val="175000"/>
              </a:schemeClr>
            </a:gs>
            <a:gs pos="100000">
              <a:schemeClr val="accent2">
                <a:hueOff val="0"/>
                <a:satOff val="0"/>
                <a:lumOff val="0"/>
                <a:alphaOff val="0"/>
                <a:shade val="15000"/>
                <a:satMod val="175000"/>
              </a:schemeClr>
            </a:gs>
          </a:gsLst>
          <a:path path="circle">
            <a:fillToRect l="5000" t="100000" r="120000" b="10000"/>
          </a:path>
        </a:gradFill>
        <a:ln>
          <a:noFill/>
        </a:ln>
        <a:effectLst>
          <a:outerShdw blurRad="50800" dist="20000" dir="5400000" rotWithShape="0">
            <a:srgbClr val="000000">
              <a:alpha val="42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t" anchorCtr="0">
          <a:noAutofit/>
        </a:bodyPr>
        <a:lstStyle/>
        <a:p>
          <a:pPr marL="0" lvl="0" indent="0" algn="ctr" defTabSz="889000">
            <a:lnSpc>
              <a:spcPct val="90000"/>
            </a:lnSpc>
            <a:spcBef>
              <a:spcPct val="0"/>
            </a:spcBef>
            <a:spcAft>
              <a:spcPct val="35000"/>
            </a:spcAft>
            <a:buNone/>
          </a:pPr>
          <a:r>
            <a:rPr lang="en-CA" sz="2000" kern="1200" dirty="0">
              <a:solidFill>
                <a:schemeClr val="bg1"/>
              </a:solidFill>
            </a:rPr>
            <a:t>Wisdom</a:t>
          </a:r>
        </a:p>
      </dsp:txBody>
      <dsp:txXfrm rot="-10800000">
        <a:off x="2484276" y="3024336"/>
        <a:ext cx="1656184" cy="100811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wmf"/><Relationship Id="rId7" Type="http://schemas.openxmlformats.org/officeDocument/2006/relationships/image" Target="../media/image30.e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e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014"/>
    </inkml:context>
    <inkml:brush xml:id="br0">
      <inkml:brushProperty name="width" value="0.09071" units="cm"/>
      <inkml:brushProperty name="height" value="0.09071" units="cm"/>
    </inkml:brush>
  </inkml:definitions>
  <inkml:trace contextRef="#ctx0" brushRef="#br0">7700 4665 8374,'4'-9'0,"1"2"-328,1 1 0,2 4 644,-2-1 1,2 2-1,2 1 1,-1 0 0,0 0-1,1 0 1,-1 0-204,0 0 1,0 0-1,1 0 1,0 0-1,2 0 1,1 0-1,0 0 1,2 0-1,-1 0 1,3 0-149,1 0 1,0-1 0,1-1-1,0-2 1,2-1 0,1 0 0,0 1-1,0-1 1,3 1 0,2-1-46,1-1 1,-3 4 0,0-2 0,1 1 0,-1 0 0,1 1 0,-2 1-1,-1 1 55,-3 0 1,3 0-1,0 0 1,0 0-1,0 0 1,-2 0 0,1 0-1,0 0 75,-2 0 1,3 0-1,0 0 1,0 0 0,0 0-1,0 0-20,0 0 1,2 0 0,-3 0-1,-2 0 1,1 0 0,0 0-20,0 0 0,2 0 1,-2 0-1,1 0 1,-1 0-1,1 0 15,0 0 0,3 0 0,-3 0 0,2-1 0,2-1 0,0-1 37,-1 1 1,0-2-1,-2 0 1,1 1-1,1 0 1,-1 0-50,-3 1 1,2 0 0,0 0 0,0-1 0,-1 1 0,0 1 0,0 1 0,0 0-38,-2 0 0,3 0 0,-1 0 0,-2 0 0,1 0 0,0 0 20,1 0 0,0 0 1,-1 0-1,1-1 1,-1-1-1,1-2 16,0 2 0,0 1 1,-4 1-1,1 0 1,0 0-1,-1 0-6,1 0 1,-1 0 0,1 0 0,0 0 0,0 0 0,2 0-15,1 0 0,-1 0 1,-1 0-1,1 0 1,1 0-1,-2 0 0,0 0 1,-2 0 0,0 0 0,-1 0 0,-3 0-1,1 0 1,-2 0 0,2 0-168,-1 0 1,-3 0 0,2 0 0,-3 0 0,-1 0-53,1 0 0,-1 0 1,0 0-1,1 0-792,-1 0 0,-3 0 1018,0 0 0,1-4 0,2-1 0</inkml:trace>
  <inkml:trace contextRef="#ctx0" brushRef="#br0" timeOffset="1">15503 4674 8422,'0'-6'279,"0"0"-213,4 4 1,1-3 0,5 5-1,2 0 1,1 1 0,2 2-1,1 0 1,3 0 118,2 1 1,-1-3 0,3 2 0,-1-2 0,0 0 0,1 1-76,0 1 1,2 0 0,-3-3 0,1 0 0,1 0 0,-1 0-1,1 0 1,-2 0-39,1 0 1,3 0 0,-1 0-1,2 0 1,2-1 0,1-1-3,1-1 1,3-3 0,-2 3-1,1 0 1,1 0 0,0-2 3,0 0 1,1 2 0,2-2 0,0 1 0,0 1 0,1 0 0,-1 0-43,0 1 0,0 0 1,0 1-1,0-1 0,-2-1 1,-2 1-1,0 1-107,0 1 1,-2 0 0,2 1 0,0 1 0,0 1 0,-1-1 29,-2-1 1,2 3 0,0-1 0,0-1 0,1 0 0,0 0 93,2 1 1,-2 0 0,1-3 0,2 0 0,0 0 0,1 0 208,0 0 0,1 0 1,-2 0-1,-1-1 1,-3-1-1,-2-1-37,-3 1 0,-5 1 1,-1 1-1,-1-1 0,-2-1 1,-2-1-305,0 1 0,-5 0 0,1 1 0,-1-1 0,-1-1 0,2 1 0,0 1 0,-1 1-737,0 0 1,-1 0 0,1 0 0,3 1 631,0 2 0,2 2 1,2 5-1</inkml:trace>
  <inkml:trace contextRef="#ctx0" brushRef="#br0" timeOffset="2">7402 5428 8394,'-9'-5'31,"0"-2"1,-1 4-1,2 0 1,1 0 1606,0-1 0,6 1-1299,1 3 1,5 0-1,4 0 1,0 0-1,1 0 1,0 0-1,1 0 1,3 0-170,0 0 0,2-1 1,2-1-1,2-1 1,1 1-1,1 1 0,2 0-257,2-2 0,1 2 0,1-3 0,0 1 0,0-1 107,0 2 0,3-2 0,0 0 0,0 0 0,0-1 0,0 1 97,-1 0 0,-1-4 0,0 3 0,1 0 0,1 1 0,-2 1 0,-2 0 0,-3-1-56,-2 0 0,0 3 0,-3-2 1,-2 2-1,0 1 0,-3 0-373,0 0 1,-2 1 0,-3 1-1,1 1-588,-1-1 0,-3 3 113,0-2 0,-2 1 0,1-1 0,0 2 787,0 0 0,1 4 0,4-4 0</inkml:trace>
  <inkml:trace contextRef="#ctx0" brushRef="#br0" timeOffset="3">2924 6583 8074,'9'-4'-81,"0"-2"1,0 0 0,-2 0 0,-1 0-1,1 0 1,1-1 10,2 0 1,-1 3 0,0 1 60,1 2 1,-1 1 0,0 0 0,1 0-1,-1 0 29,0 0 0,4 0 0,-1 0 1,1 0-1,-1 0 0,1 0 0,1 0 8,-1 0 0,3 0 0,-3 0 0,1 0 0,-1 0 0,0 0 0,-1 0 4,0 0 0,1 3 0,-3 0 1,2-1-1,0 0 0,-1 0 8,0 1 1,1 1 0,0-4 0,1 0 0,-1 0 0,1 0-24,-2 0 0,3 0 0,-1 0 0,0 0 0,1 1 0,-2 1-44,2 1 1,-1 0 0,4-3 0,-2 0-1,1 0 1,-1 0 0,1 0 33,0 0 1,-1 0 0,-1 0-1,1 0 1,-2 0 0,2 0 0,-2 0 31,1 0 1,1 0 0,-2 0 0,-1 0 0,0 0 0,1 0 2,-2 0 1,3 0 0,-2 0 0,-1 0 0,1 0 0,-1 0-45,2 0 1,0 0-1,-2 0 1,3 0-1,-1 0 1,2 0-21,-1 0 1,2 3 0,2 0 0,1-1 0,0-1 0,-2-1-1,0 0 12,-2 0 1,1 0-1,3 0 1,-1 0-1,1 0 1,-1-1 11,1-2 0,-1 2 1,-2-2-1,0 1 1,-1 0-1,1-1 1,-2 1 61,0 1 1,1 1-1,-2 0 1,-1 0-1,0 0 1,1 0-48,-2 0 0,3 0 0,-1 0 0,2 0 0,1 0 0,1 0-50,-2 0 1,3 0 0,-3 0-1,3 1 1,1 1 0,0 1 0,2-1 2,1-1 0,-1 2 0,-2 0 0,0-1 0,-1-1 0,1-1 23,-1 0 0,1 0 0,0 0 0,-1 0 0,1 0 1,0 0-1,-1 0 31,1 0 0,-1 0 0,2 0 0,1 0 0,2 0 0,-1 0-15,1 0 1,0 0 0,-1 0 0,1 0 0,2 0 0,-1 0-2,-1 0 1,3-3 0,-3-1 0,2 0-1,-1 0 1,0 1 0,-1-1 29,-1 1 0,1-3 0,-2 2 0,0 0 0,0-1 0,0 1-1,1-1 1,-3-1-1,3 2 1,-2 0-1,-2 0 1,1 1-26,-1-1 1,1 2 0,0-1 0,-1 2 0,0 1 0,-2 0 0,0 0-15,1 0 0,-1-3 0,1 0 1,-2 1-1,1 1 0,-1 1-7,1 0 0,-4 0 0,4 0 0,0 0 0,2 0 0,-1 0 39,-1 0 1,1-1 0,-1-1 0,2-1 0,0 1 0,1 1-1,-1 1-17,1 0 0,0 0 0,-1 0 1,2-1-1,1-1 0,0-1-13,0 0 0,2 2 0,-1 1 1,-1 0-1,1 0 0,1 0-15,1 0 1,-3 0 0,4 0-1,1 0 1,1 0 0,2-1 0,1-1-9,1-1 0,1-1 1,-1 2-1,3-2 1,1 0-1,0-1 78,0-1 1,-2 3 0,2-2 0,-2 0-1,-1 1 1,-2-1-16,-1-1 0,2 4 0,0-2 1,-1 1-1,0 0 0,-1 1-50,-1 1 0,6 0 1,-4-1-1,3-1 1,0 1-1,0 1 0,0 1 2,-1 0 1,3 0 0,-2 0 0,1 0 0,-1 0 0,0 0 19,0 0 1,-2 0 0,3 0 0,-1 0-1,-1 0 1,1 0 0,0 0 43,2 0 0,-2 0 1,0 0-1,0 0 1,-1 0-1,2 0-26,-1 0 1,1 0-1,3 0 1,-1 0-1,-1 0 1,0 0-30,0 0 0,0 0 1,0 0-1,-1 0 1,0 0-1,1 0-367,-1 0 1,0 1-1,3 2 1,0 3-1,1 3 366,-1 4 0,0-3 0,0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0T21:15:26.628"/>
    </inkml:context>
    <inkml:brush xml:id="br0">
      <inkml:brushProperty name="width" value="0.09071" units="cm"/>
      <inkml:brushProperty name="height" value="0.09071" units="cm"/>
    </inkml:brush>
    <inkml:brush xml:id="br1">
      <inkml:brushProperty name="width" value="0.12095" units="cm"/>
      <inkml:brushProperty name="height" value="0.12095" units="cm"/>
    </inkml:brush>
  </inkml:definitions>
  <inkml:trace contextRef="#ctx0" brushRef="#br0">7169 9795 8347,'0'-9'0,"0"-1"0,0 1 508,0 0-356,0-1 0,1 1 1486,2 0 0,-1 3-983,1-1 0,-1 5 1,0 0-1,1 4 0,0 5-177,1 1 1,-3 1 0,3 0 0,-1 1 0,0 0-1,0 1-451,-2 2 0,0-1 0,1-1 0,1 0 0,-1 3 0,-1-1 0,-1 0 1,0 0-123,0 0 0,0-2 135,0 1 1,-3-2-28,0 0 1,0-1 0,3 0 7,0 1 1,1-4 50,2 0 1,-1-4 2,4 1 1,0 1 0,4-1-46,-1 0 1,0-2-1,0-1 1,2-1-56,1-3 1,0 3 0,2-2 0,1 1-190,-1-1 0,1 2-13,0-2 1,3 2 127,-3 1 0,3 0 35,0 0 0,0-3 0,-1 0 0,-2 1 121,2 1 0,0 1-69,2 0 1,-2 0-42,-1 0 0,1 0 49,-1 0 1,2 0 10,0 0 0,-2 0-138,-1 0 1,1 3 103,2 0 1,-2 0-22,-1-3 1,1 0 24,3 0 0,0 3 1,2 0-1,1-1 1,-1-1-1,1-1 0,0 0 1,0 0 93,0 0 1,-1 0-1,3 0 1,-1 0-1,-2 0 1,1 0-1,0 0 1,-1 0-88,2 0 0,-3 0 0,3 0 0,-2 0 0,2 0 1,1 0-92,2 0 0,-2 0 0,-1 0 0,1 0 0,0 0 0,2 0 0,1 0-63,1 0 1,-3 0 0,2-1 0,2-1 0,0-1 0,0 0 396,-1-1 0,0 3 1,0-3-1,0 1 1,0-2-1,0 1-195,0 0 0,-3-2 0,-1 3 0,1 1 1,0 0-144,0-1 0,-3 2 0,1-3 0,0 3 1,-2 0-1,0-1 0,-1-1 129,2 1 0,0 1 0,-4 1 0,2 0 0,1 0 0,0 0 0,0 0-7,-1 0 0,-1 0 0,2 0 1,2 0-1,0 0 0,0 0 56,1 0 0,-2-3 0,3 0 0,1 1 0,0 1 0,-1 1 0,0 0 0,0 0-103,-1 0 0,2 0 0,-4 0 0,1 0 0,0 0-107,-2 0 1,-1 0 0,1 0-1,1 1 1,0 1 0,-1 1 238,1-1 1,3-1-1,-3-1 1,-1 0-1,1 0 1,1 0-1,0 0 1,-1 0 206,-1 0 0,2 0 0,-2 0 1,0 0-1,-1 0-288,-2 0 1,4 0 0,0 0 0,0 0 0,-1-1 0,2-1 0,0-1 0,1 1-28,-1 1 1,-2 1 0,1 0 0,-1 0 56,0 0 1,-1 1 0,2 1 0,-2 1 0,1-1 0,1-1 0,-3-1 0,-1 0 117,-2 0 1,-1 3-1,3 0 1,-2-1-116,0-1 1,-4-1 35,4 0 0,-4 0 1,3 0-1,-2 0 0,-2 0 1,0 0-1,-2 0 101,0 0 0,1 0 1,-1 0-1,0 0 1,1 0-3,-1 0 0,-3 0 1,0 0-1,2 0 0,0-1 1,1-1-1,-1-2 1,0 0 81,-2 0 1,-1-3 0,1 0-1,-2-1 1,-1-1 197,1 0 0,2-1 0,-3 1 1,0-1-1,0-2 0,0-1 1,0-1-594,1 1 1,-3-1 0,3 3 0,-2-1-1,0 0 1,1 2-1510,-1 1 1,-1 2 818,-1 1 1,-8 0 0,-3-3 0</inkml:trace>
  <inkml:trace contextRef="#ctx0" brushRef="#br1" timeOffset="1">11657 9748 9000,'0'-6'1995,"0"0"-1490,0-1 1,1 3 0,2 1 0,2 3-334,1 3 0,-2-1 0,-3 4 0,1 1 0,1 1-276,-1 2 1,2-1 0,-1 0-1,0 1 1,1-1 0,0 0-1,0 1 181,0-1 1,2 0 0,-3 1 0,0-1-1,1 0 1,2 1 63,-1-1 1,2 0 0,-3 0 0,1 1 0,2-1-61,-2 0 0,2-2 1,-3-2-1,1 0 1,3 0 21,0 2 0,1-1 1,0-1-1,1-1 17,-1-2 0,-3-1 0,1-1 0,0 0 1,1 0-1,1 0-116,1 0 1,0 3-1,1 0 1,3-1-1,-1-1 1,2-1-24,-1 0 0,1 0 0,1 1 0,0 1 0,0 1 0,1 0 0,-1-2-23,0-1 0,-1 0 0,4 1 1,-1 1-1,-2 1 0,0-1 1,0-1 71,2-1 1,1 0 0,-1 1 0,1 1-1,-1 1 1,1-1 24,0-1 1,-2-1 0,0 0 0,-2 0 0,2 0-1,0 0-7,2 0 1,0 0 0,-1 0-1,2 0 1,1 0 0,0 0-1,1 0-30,1 0 0,-3 0 1,2 0-1,0 0 1,1 0-1,0 0 1,0 0-56,1 0 1,-3 0-1,2 0 1,-2 0 0,2 0-1,0 0 20,0 0 0,1 0 0,-1 0 1,1 0-1,1 0 0,0 0 0,-2 0 34,0 0 0,3 0 0,-1 0 0,1 0 0,0 0 0,-2 0 0,1 0 22,-1 0 1,2 0-1,-3 0 1,-1 1-1,2 1 1,-1 1-35,0-1 1,3-1 0,-3-1-1,2 0 1,-1 0 0,0 0-7,0 0 1,0 4 0,4-1 0,0-1 0,0-1 0,0-1 0,0 0 66,0 0 0,3 0 0,0 0 0,-1 0 0,0 0 0,1 0 0,2 0-72,0 0 1,0 3-1,-3 0 1,1-1-1,1 0 1,-1 0-60,0 1 0,0 0 1,-3-3-1,-1 0 1,1 0-1,0 0 119,0 0 0,0 0 0,0 0 0,0 0 1,0 0-1,0 0 0,0 0 50,0 0 0,-1 0 0,0 0 0,0 0 0,1 0 0,1 0 0,0 0-2,-1 0 1,1-1 0,1-1 0,1-1 0,-1 1 0,-1 1-193,-1 1 0,0 0 1,0 0-1,0 0 0,0 0 1,1 0 16,2 0 1,-2 0 0,3 0 0,-1 0 0,1 0-1,0 1 1,1 1 1,0 1 0,-2 0 0,3-2 0,-1 2 0,-1 0 1,1-1-1,-1 0 117,0 1 0,3-2 0,-2 3 0,0-1 0,-1 0 1,-1-1-21,1-1 0,2 2 1,-2 1-1,0-2 1,0 0-1,-1 0 1,1 1-70,2-1 1,-1 2 0,1-1-1,0 0 1,1 0 0,-1 0 1,1 0 0,-2-1 1,1 0-1,1 1 0,1-1 1,-1 0-1,-2 0 146,-1 1 0,2 0 0,-3-3 0,-1 0 0,-1 0 0,-1 0 4,0 0 0,-1 0 0,-1 0 0,-3 0 0,0-1 0,-3-1 15,-4-1 0,2-1 0,-4 2 0,2-2 0,0-2 0,-1-1 0,1-1 310,-1-1 0,0-1 1,1 1-1,0-1 1,0-2-1,2-1 1,0-2 111,1-1 0,-2-1 0,-1 1 0,2 0 0,-2 0 0,1-2-659,-3-1 1,3 1 0,-5 0-1,0 2 1,-2 0 0,-2 0-1,0-1-980,-2 2 1,-4 0 0,0 5 272,-4 0 1,-8-1 0,-4 6 0</inkml:trace>
  <inkml:trace contextRef="#ctx0" brushRef="#br0" timeOffset="2">6108 16117 8240,'-4'-6'84,"-2"0"280,-3-2 0,3 3 0,0 0 0,0 0 0,-1 0 0,1-3 0,0 0 0,0-1 0,1 0 728,1-1 0,0 4 0,5 1 546,3 1 0,-2 1-1092,4 3 0,-3 0 0,3 1 0,0 2 0,1 2 0,-1 1-421,1 0 1,-2 1 0,0 2 0,0 1 0,-2 2 0,0 0-53,0-1 0,1 3 0,-2-1 1,2 1-1,1-1 0,3 0-18,0 0 1,1-2-1,0 4 1,1-2-1,0 0 1,2-1-1,1 1-82,1-2 1,2 2 0,2 0 0,-2-1-1,0 0 1,0-1 0,2-2-22,0 0 0,1 3 1,1-5-1,0 1 1,2 0-1,0 0-52,1 1 0,0 0 0,4-2 1,-1-1-214,-1 1 0,0-1 206,3 0 1,3-3-1,-1 2 1,-1 0-1,-1-1 1,1 2 0,0-2 68,0 0 0,1 2 1,0-2-1,-1 0 1,1 1-1,-2 0 1,1 0 121,-1 0 0,0-2 0,0 3 1,0 0-1,0 1 0,0-2 77,0-1 1,0 2-1,1-3 1,1 0 0,1 0-1,0 1 1,0-2-70,0-1 0,3-1 1,-2 0-1,0 0 1,1 0-1,1 0 0,1-1-282,1-2 1,1 0 0,1-3-1,2 0 1,0 0 0,0 0 11,2-2 0,-3 0 1,4 0-1,-1 1 1,-1 0-1,3 0 0,-1-1 321,2-1 1,-1-1 0,-4 0-1,0-1 1,-1-2 0,-1 1 256,0-2 0,2 1 0,0-4 1,0 2-1,-1-2 0,0 0 0,1-2-94,-4 0 1,0 1 0,-5-1-1,-1 1 1,-2-1 0,-2 1-459,-1 3 0,-4-3 1,2 4-1,-2-2 0,-4 2 1,1-1-1,-1 2-941,-2-1 1,-1 2 0,-5 2 272,0-3 1,1 3 0,0-3 0,1 3-1,2 1 1,3-5 0,-1 0 0</inkml:trace>
  <inkml:trace contextRef="#ctx0" brushRef="#br0" timeOffset="3">11955 1136 8250,'0'-9'0,"0"-1"0,0 1 1638,0 0 0,0 2-1092,0 1 0,0 5 0,-1 2 0,-1 8 0,-2 5 0,-2 5-182,-5 2 0,2 2 0,-4 3 0,0 0 0,0 2 0,-1 2 0,1 1 0,0 0 0,1 0 154,0-1 0,-1 2 1,4-2-1,1-2 1,0-3-1,3-4-1174,1-3 1,-2 0-1,3-6 1,1-1 0,1 0-984,1-2 1,1-4 818,2-2 1,2-10 0,4-3 0</inkml:trace>
  <inkml:trace contextRef="#ctx0" brushRef="#br0" timeOffset="4">11992 1182 8397,'0'-9'1638,"0"0"0,0 0-1170,0-1 0,0 4 0,1 0 0,3-1 0,2-1 0,3 0 0,3 1-59,4 0 1,3-7-1,1 5 1,3-2-1,0 1 1,1 2 0,-2 1-1,2 0-604,0 0 0,-2 2 0,1 0 0,0 0 0,-2 1 1,-1-1-626,-2 3 1,-3 1 0,-3 2 0,-3 2 626,-2 4 1,-3 5 0,-4 3 0</inkml:trace>
  <inkml:trace contextRef="#ctx0" brushRef="#br0" timeOffset="5">12030 1276 8202,'-9'4'3276,"3"-4"-2867,2 0 1,5-5-1,2 2 1,4-1-1,5 0 1,3 0 0,3 1-1,0 0-335,1 0 0,1 0 1,0 3-1,2 0 0,-2 0 1,-3 0-1,-1 0-730,0 0 1,-2 3-1,-2 1 1,-2 1 0,-4 2 437,-3 2 0,2 0 0,0 0 0</inkml:trace>
  <inkml:trace contextRef="#ctx0" brushRef="#br0" timeOffset="6">12011 1443 8202,'-27'9'342,"2"1"0,5-1 204,3 0 0,0-2 0,6-1 0,2 1 0,3 1 0,1 2-137,3-1 1,3-3-1,5-1 1,4-1-1,4-1 1,6-1 0,4 0-1,5 1-692,5-1 1,1-1 0,8-1 0,-1-1 282,0-2 0,6-2 0,4-5 0</inkml:trace>
  <inkml:trace contextRef="#ctx0" brushRef="#br0" timeOffset="7">12849 1024 8213,'5'-9'990,"-2"0"1,-3 0 0,-3 3-664,-3 3 1,-2 4 0,-3 4-1,0 6 1,-3 2 0,0 5-1,-3 2 1,0 5 0,-2 3-1,1 3 219,-1 3 0,0 3 0,2 3 0,1-1 0,3-2 0,1-2-137,3 1 1,-1-3-1,7-1 1,1-2-1,1-4 1,2-1 0,2-3-1,3 1 137,2-2 0,2 2 0,-1-3 0,1-1 0,2-3 0,0 0-445,-1-2 0,0 1 1,-2-4-1,0 2 0,1-2-1740,-1-1 1,-4 0 948,-2-1 1,-6 0 0,-2 1 0</inkml:trace>
  <inkml:trace contextRef="#ctx0" brushRef="#br0" timeOffset="8">13138 1462 8164,'0'-10'922,"1"1"1,1 0 0,2 0-514,1-1 1,1 0-1,4-1 1,0-3-1,1 1 1,2-1 0,-2 2-1,-2-1-217,-2 1 0,0 0 0,-4 2 0,-1 1 0,-1 0 0,-1-1-130,0 1 1,0 3-1,-1 1 1,-2 0-1,-3 3 1,-3 1-72,0 1 0,0 0 1,-2 0-1,0 1 1,-1 2-1,-1 5 1,0 2-1,-2 4-125,1 0 1,-3 2 0,5 2-1,-1 2 1,1 0 0,0 3 279,0 1 0,2-3 1,1 0-1,0-1 0,2-2 1,2-2-40,1 0 0,1-5 1,3 2-1,1-3 1,2-2-1,3-1-15,2 0 0,6-5 0,2 0 0,4-3 0,3-4 0,-1-3 1,1-3-193,-2-3 1,2 2 0,-2-3 0,-1-2 0,-2-1 0,-4 0 91,0-1 0,-2 2 0,-3 0 0,0 3 0,-2-1 0,-2 2 192,-1-1 1,0 3 0,-2 4-1,1 0 299,-1 0 1,0 4 0,-2 3 0,-2 5-314,-1 3 0,2 6 1,-3 0-1,1 2 0,0-1 1,1 1-158,1-2 0,-2 4 0,0-2 0,1 0 0,1 1 0,1-2-833,0 2 1,1-3 0,1 2 0,2 1 54,1 4 0,1-1 0,4 2 0</inkml:trace>
  <inkml:trace contextRef="#ctx0" brushRef="#br0" timeOffset="9">13510 1536 8145,'0'-9'1638,"-4"0"0,3 2-1229,-2 1 1,2 5-1,1 1 1,0 5-1,0 5 1,0 2 0,0 4-1,0 1 306,0 2 0,0 1 1,0 1-716,0 4 0,0 2 0,0 1 0</inkml:trace>
  <inkml:trace contextRef="#ctx0" brushRef="#br0" timeOffset="10">13752 1127 8283,'0'-10'177,"0"1"1,0 0 0,-1-1 0,-1 1 368,-1 0 0,0-1 0,3 1 0,0 0 0,0 0 0,1 0-78,2 3 0,-1 2 0,4 4 0,0 1 0,2 2 0,0 4 0,2 5 78,1 3 0,-1 6 0,-1 2 0,1 0 0,-1 3 0,-1 1-137,-2 1 1,2 3-1,-4 0 1,0-1-1,0-1 1,-2 0 0,-1 2-1,-1 3 76,0 2 0,-4-1 1,-3-1-1,-4 0 1,-2 0-1,-1-1-1578,-3-1 1,-1 0 0,0-2 272,-1 1 1,-4 9 0,0-2 0</inkml:trace>
  <inkml:trace contextRef="#ctx0" brushRef="#br1" timeOffset="11">14208 447 10471,'0'-19'1638,"0"1"0,0 3-819,0 3 0,0 8 0,0 8 0,0 11-410,0 11 1,0 7-1,0 8 1,-1 2-1,-1 3 1,-1-1 0,0-1-1,0-5-370,0-4 0,0 0 1,2-5-1,-1-3 1,-1-4-1,-1-3-859,0-2 1,3-3 0,-3-3 0,1-2 959,0 0 1,0-6 0,3-5 0,0-7 0,0-7 0,0-4-73,0-2 1,5-3 0,3-4 0,4-1 0,0-1 0,0 0-233,1 3 1,-1 1 0,-2 7-1,-1 2 1,1 3 0,2 3-1,0 3 1,-1 3 165,0 1 1,-2 1 0,0 3-1,1 0 1,0 2 0,1 3 239,2 4 0,-1 3 0,-2 1 1,-1 2-1,-1 3 0,-1 1 1,0-1 1,-5 1 0,1-2 0,-2 0 0,-1-3 0,-1 1-202,-2-1 0,-4-2 1,-4 0-1,-2-1 1,-2-3-1,-2 0 1,-3-1-1,-2 2-862,2-2 1,0 0 0,2 1 0,3-1 156,2-4 0,-1 2 0,-1 0 1</inkml:trace>
  <inkml:trace contextRef="#ctx0" brushRef="#br0" timeOffset="12">14562 959 8283,'-5'-12'3276,"2"-1"-2808,2 5 0,2 8 0,1 7 0,2 6 0,1 5 0,1 6 0,0 4 2808,-3 3-2621,-2 6 0,-1 14 1,0-23-1,0 1 0</inkml:trace>
  <inkml:trace contextRef="#ctx0" brushRef="#br0" timeOffset="13">15149 1769 16315,'6'0'104,"0"0"1,2 0-1,3 0 1,1 0-1,1 0-78,0 0 0,-2 0 0,5 0 0,1 0 0,0 0 0,2 0 0,-1 0 0,1 0 0,0 0-126,-1 0 1,1 0 0,-1 0 0,0 0 0,-1-1 0,-3-1 0,0-1-1,-3 1-993,-1 1 1,0-2 0,-1 0-1737,0 0 2829,-4 2 0,-1 6 0,-4 0 0</inkml:trace>
  <inkml:trace contextRef="#ctx0" brushRef="#br0" timeOffset="14">15214 1620 10061,'0'-6'1092,"0"0"0,1-1 0,3 2-683,5 2 1,2-1-1,4 0 1,3 0-1,2 0 1,2 2 0,1 1-1,0-1-49,-3-1 0,3 2 0,-1-2 1,-1 2-1,-2 1 0,0 0 0,-1 1 1,-2 1-2000,0 1 1,-5 5 818,1-2 1,-5 2 0,-3 1 0</inkml:trace>
  <inkml:trace contextRef="#ctx0" brushRef="#br1" timeOffset="15">16182 1229 10093,'0'-9'1638,"0"3"0,-1 0-1229,-2 2 1,1 2-1,-3 6 1,0 6-1,0 4 1,-3 4 0,-1 1-1,-2 3 0,-2 3 1,1-1-1,2-1 1,1 1-1,-1-1 1,-2 1 0,0-1-1,1-1-544,0-1 0,2-1 0,1-2 0,0 0 0,2-2 0,0-1-685,1-2 1,1 0 0,4-4 0,1-1-1,2-1 1,6-7 0,6-6 0</inkml:trace>
  <inkml:trace contextRef="#ctx0" brushRef="#br1" timeOffset="16">16164 1201 8871,'0'-9'517,"0"-1"0,0 1 0,0 0-108,0 0 1,1-1-1,1 1 1,2 0-1,1-1 1,2 1 0,2 1-1,0 0-190,0 2 0,5 0 0,1-3 0,4-1 0,1 1 0,3 1 0,0 1 1,1 0-630,0 0 0,-1 2 1,2 0-1,-3 1 1,-2 1-1,-3-1 0,-1 1 1,-4 2-2868,-2 3 2723,-4 4 0,-2 3 0,-4 0 0</inkml:trace>
  <inkml:trace contextRef="#ctx0" brushRef="#br1" timeOffset="17">16220 1285 8871,'-10'9'56,"-1"1"1,0-2-1,4-1 763,2-1 0,3-4 0,5 1 0,4-2-410,5-1 1,2-1-1,5-2 1,0-2-1,2-1 1,1 1 0,-1 0-1,-2 0-716,0 1 0,-2 1 0,0 3 1,-3 0-1,0 0-513,-3 0 1,-4 4 0,-4 4 0,-4 2-1,-6 2 1,-7 5 0,-10-3 0</inkml:trace>
  <inkml:trace contextRef="#ctx0" brushRef="#br1" timeOffset="18">16182 1499 8704,'-18'16'-18,"0"-2"1,1-1-1,3-1 1,1-2 680,1 0 0,5-2 0,2-1 0,1-1-254,2 2 1,6-4-1,5-1 1,7-2-1,5-1 1,7-1 0,6-2-1,5-4-1462,1-1 0,4-1 1052,0 0 0,1-1 0,2 1 1</inkml:trace>
  <inkml:trace contextRef="#ctx0" brushRef="#br1" timeOffset="19">16806 1127 11326,'0'-13'1427,"0"1"1,0 0-882,0 2 0,-1 6 0,-2 5 0,-3 7 0,-4 8 0,-1 4-311,-1 5 1,-5 2-1,3 2 1,-2 3 0,2 4-1,0 3 1,3-2 0,1-3-379,4-2 0,2-1 0,4-3 0,0-1 0,0-1 0,1-2-513,2-2 1,2 0-1,6-4 1,0-2 0,3-1 576,0-2 0,6 4 0,4-3 1</inkml:trace>
  <inkml:trace contextRef="#ctx0" brushRef="#br0" timeOffset="20">17067 1397 8510,'0'-15'423,"0"2"1,1 2-1,1 0 1,1-1 0,0 0-7,1 2 0,-3-1 0,2 0 1,-2-1-1,-1 0 0,0 2 80,0 1 0,-1 3 1,-2 3-1,-3 3-890,-2 3 1,-5 4-1,0 5 1,-2 4-1,-1 2 1,-1 4 231,2 3 0,-3 2 0,4 0 0,-1-2 1,3-1-1,3-2 328,2-4 1,0-1 0,4-4 0,1-2 0,1-1-1,2-1 1,2-3 84,3-3 1,7-2 0,2-1 0,3-1 0,0-3-1,1-5 78,0-2 0,-1-5 0,1 1 1,-2 0-1,-1-1 0,-3-1-165,1 0 0,-5-1 0,2 2 0,-5 1 0,-2 2 1,-1 1 560,1 2-1106,-3 1 1,3 8 0,-5 4-1,-1 5 1,-1 3 0,0 3 54,-1 0 1,3-1-1,-2 1 1,2 1-1,1-2 1,0 1-248,0-3 1,4 3-1,2-2 1,2-1 571,2 0 0,3 2 0,2 2 0</inkml:trace>
  <inkml:trace contextRef="#ctx0" brushRef="#br0" timeOffset="21">17300 1499 8395,'-6'-4'3276,"1"3"-2867,2-2 1,2 6-1,-3 3 1,1 3-1,0 3 1,1 1 0,1 2-1,1 1-2048,0 2 1,0 2 1180,0 1 1,0-1 0,0 3 0</inkml:trace>
  <inkml:trace contextRef="#ctx0" brushRef="#br1" timeOffset="22">17542 1155 8793,'0'-19'2128,"0"1"-1473,0 3 0,1 7 1,2 9-1,3 8 0,2 8-109,2 7 0,-2 4 0,-1 2 0,-2 3 0,-1 2 0,-3 5-78,-3 1 0,-3 0 0,-5 2 0,-3 1 0,-3 1 0,-5 0 0,-4 1-427,12-22 1,-1 0 0,-1 2 0,-2 0 0,1 0 0,-1 0-1</inkml:trace>
  <inkml:trace contextRef="#ctx0" brushRef="#br0" timeOffset="23">18128 1397 8296,'5'-10'-973,"0"1"2065,-1 0 0,-3 2 0,2 3-820,-2 3 1,-2 3 0,-2 9 0,-5 0 0,-2 2 0,-2-2-1,0-1 1,2 0-654,1-1 0,0-3 0,2-1 0,1-1 533,-1-2 1,-1-2-1,2-3 1,2-2 0,1-1 1335,0 0-1286,0 0 1,4 0 0,3 3-180,5 2 1,1 1 0,3 0 0,0 1-1,2 1 1,1 1 0,-2 0 0,-1-1-533,-1 1 1,1-2-1,0 2 249,-2-2 1,-5-2 0,-3-2-1,-2-3 514,-1-3 1,-1 0 0,-2 0 0,-3-1 0,-1 1-1,0 1 1,0 0 1135,0 2 0,2 1-20,-1-1-1070,4 2 1,-2 5 0,4 3 0,0 5-873,0 6 0,4-1-124,2 2 0,3 3 1,3 5 695,0 0 0,5 3 0,-3-3 0</inkml:trace>
  <inkml:trace contextRef="#ctx0" brushRef="#br0" timeOffset="24">18510 1248 10806,'0'-10'3276,"0"5"-3093,0 18 0,-3-1 0,-1 14 0,-1-3 0,-2-1 0,1 2-597,0 2 0,3 0 1,-2 0-1,1-2 1,1-2-1,2-2 1,2-3 413,3-5 0,5-2 0,5 0 0</inkml:trace>
  <inkml:trace contextRef="#ctx0" brushRef="#br0" timeOffset="25">18529 1229 11319,'4'-9'655,"-2"0"0,4 2 1,1 1-1,3-1 0,2 0-412,3 0 0,3-1 0,1 3 0,-1-1 1,1 0-1,1 2 0,0 2 0,2 1-899,-1 1 1,-2 0-1,0 1 1,-1 2 0,-3 4 362,-2 1 0,1 1 0,0 0 0</inkml:trace>
  <inkml:trace contextRef="#ctx0" brushRef="#br0" timeOffset="26">18687 1294 8503,'-15'10'0,"2"-4"0,4-1 546,-1-1 0,6 2 0,5-2 0,7 1 0,8-1 0,4-2-235,1-1 1,4-1 0,-2 1 0,0 1 0,-2 2 0,-2 1-859,-2 2 1,-7 0 0,0 1 0,-3 3 0,-5 3 0,-7 2 309,-6 2 0,-10 0 1,-2 1-1</inkml:trace>
  <inkml:trace contextRef="#ctx0" brushRef="#br0" timeOffset="27">18640 1564 8417,'-18'10'404,"0"-1"0,3-1 112,2-2 1,9 2-1,7-5 1,9-1 0,5-1-1,6-2-428,5-2 0,-2-1 1,5-4-89,2 2 0,-2 0 0,1-3 0</inkml:trace>
  <inkml:trace contextRef="#ctx0" brushRef="#br0" timeOffset="28">18249 1322 10787,'0'-9'1638,"0"0"0,-4 4-1295,-2 5 0,-3 6 0,-4 6 0,-2 5 0,-4 3 0,-2 5-3620,0 2 2818,-5 5 0,2 1 1,-4 4-1</inkml:trace>
  <inkml:trace contextRef="#ctx0" brushRef="#br0" timeOffset="29">19199 1145 9911,'0'-14'369,"0"0"1,-1 6 0,-1 1 0,-2 2 0,-1 0-63,-3 3 0,0 6 1,-2 3-1,-3 5 1,-2 8-1,-3 7 1,-1 6-1,-2 4 0,-1 3 59,1 4 0,3 1 1,2 2-1,4-2 0,2-2 1,1-6-1,3-6 1,4-4-526,4-2 0,4-8 0,7 1 0,2-3 0,4-4 0,3-2 1,2-3-1046,3-2 1,1-3 1203,0-1 0,0-5 0,0 0 0</inkml:trace>
  <inkml:trace contextRef="#ctx0" brushRef="#br0" timeOffset="30">19422 1406 8192,'0'-15'1011,"0"-1"0,0 2 0,0 1-605,0 0 1,0 0 0,0 4-1,0 0 1,0-1 0,0 1-1,0 0-434,0-1 0,-1 5 0,-2 3 0,-3 4 0,-3 5 0,-4 5-88,-2 3 1,-3 5-1,0 3 1,0 3 0,1-1-1,3 1 1,1-2-1,2-2 43,4-3 0,3-1 0,4-2 0,1-4 0,2-3 114,3-3 0,3-1 0,4-5 1,2-1-1,3-4 0,1-3 54,-1-3 1,-2-5 0,-2 3-1,0-1 1,-3 0 0,-2 0 141,-2 1 0,0 0 0,-3 2 1,0 1-1,0 2-348,-2-1 0,-1 6 1,-1 3-1,0 6-345,0 6 0,0-2 0,0 4 0,0-2 0,1 0 0,3 1-2821,2 0 3072,2-2 1,5 2 0,2-4 0</inkml:trace>
  <inkml:trace contextRef="#ctx0" brushRef="#br0" timeOffset="31">19618 1462 10796,'5'1'278,"-2"2"0,-2 3 0,-2 3 0,-1 3 0,-2 1-1371,-1 2 1,3-1 0,-1 4 977,2 0 1,1-1 0,0 6-1</inkml:trace>
  <inkml:trace contextRef="#ctx0" brushRef="#br0" timeOffset="32">19897 1210 8523,'0'-17'-9,"0"1"1647,0 4 0,0 5-1274,0 0 0,0 6 0,1 1 0,2 7 0,4 5 0,1 7 0,0 4 0,-1 4 0,-1 2 104,-2 2 0,-2 1 0,-5 4 0,-4-2 0,-2 1 0,-2 1 0,-3 0-1561,0-2 1,-2 2 0,-2-5 272,-1-1 1,5-5 0,0-3 0</inkml:trace>
  <inkml:trace contextRef="#ctx0" brushRef="#br0" timeOffset="33">20428 1285 13231,'-9'12'438,"-1"1"0,1 3 1,-1 0-1,-2 1 1,-1 2-757,-2 0 1,3 2 0,-2 1-1,0-2 1,3-3 0,0-2 0,2-1-1,0-1 1,0-2 0,2-3 27,1 1 1,0-5 0,-4-1 0,2-3 0,1-3 0,2-3 745,1-3 0,-3-1 0,4-1 0,1-3-141,1 0 1,1 2-1,0 0 1,1 3-144,2 2 1,3 3 0,4 4-1,2 1 1,3 1-230,-1 1 0,4 4 1,-3-3-1,2 1 0,-1 1 1,0 0-1,0-1 1,-1 0-1,0-3 0,-1-1-763,0-1 1,-3 1 0,-1 1 0,-3 1 592,1-1 0,-5-5 0,-3-3 0,-5-4 0,-5-1 0,-1-2 631,-2-2 1,1 1-1,3-2 1,-1 3 0,2 0 1233,2 1 0,-2-1-819,1 4 0,3 5 0,1 5 0,2 7-387,1 7 0,0 2 0,0 2 0,0 0 0,0 0 0,1 2-1252,2 1 1,3-1 0,4-2 0,1 0-1,2-1 1,7 1 0,0-1 0</inkml:trace>
  <inkml:trace contextRef="#ctx0" brushRef="#br0" timeOffset="34">20679 1555 14320,'0'-9'3276,"0"-1"-3823,0 1 1,5 1 0,2 1 0,4 4 0,4 2 0,1 1-2,3 0 1,2 4 0,6 2 0</inkml:trace>
  <inkml:trace contextRef="#ctx0" brushRef="#br0" timeOffset="35">20977 1574 12458,'0'-7'819,"0"1"0,0 0 0,0-3 0,1 0 2457,2 3-3093,3-2 0,1 7 0,2-2 0,5 2 1,2 1-1,3 0-3460,-1 0 2457,5 0 1,-3 4 0,3 1 0</inkml:trace>
  <inkml:trace contextRef="#ctx0" brushRef="#br0" timeOffset="36">21340 1574 20143,'0'-10'293,"4"4"1,0 1 0,2 1 0,4 2-294,5 1 0,2 1 0,2 0 0</inkml:trace>
  <inkml:trace contextRef="#ctx0" brushRef="#br0" timeOffset="37">21974 1425 8126,'3'-7'3276,"0"1"-2867,0 4 1,-10 6-1,-4 8 1,-1 2-1,-2 2 1,2 0 0,0 2-1,-1 0-700,2 1 1,-3-4 0,2 0-1,2-2 1,1-1 0,3-2-469,-1-1 0,2-3 1,-1-3-1,-2-2 600,0-1 1,2-1 0,0-2 0,-2-4-1,1-2 1,0-2 672,1-2 1,3-2 0,-3 1 0,2 1 0,2-1-233,1 3 0,1 4 0,1 1 1,2-1 212,3 2 0,3 2 0,1 6 0,3 3 0,2 3 0,3 0-556,0 0 0,1 1 0,-1 0 0,1 0 1,0 1-1,-1-3 0,1 0 0,-1-1 1,-2 1-1033,0-2 1,-5-4 0,1 1 436,-1-2 1,-7-1-1,-4-1 1,-6-2 0,-6-4 822,-3-5 1,-2 1 0,1-5 0,0 1 0,1 0 0,0 2 0,3 1 0,0-1 300,0 2 0,5 5 0,-2 1 0,3 2 0,2 1 0,0 3 0,2 5 78,1 2 0,1 5 0,0 3 0,1 2 0,2 3 0,2 1-2185,0-2 1,4 4 818,-3 1 1,2 2 0,1 1 0</inkml:trace>
  <inkml:trace contextRef="#ctx0" brushRef="#br0" timeOffset="38">22365 1192 8134,'0'-10'3276,"0"1"-571,0 0-2408,0 4 1,0 2 0,0 6-1,0 5 1,-1 5 0,-2 8 0,-4 4-1,0 4-423,1 0 0,-2 3 0,1-1 1,0-1-1,1-1 0,3-2 1,2-1-1,1-4-1513,0-2 1,1 0 911,2-8 1,6 1 0,6-4 0</inkml:trace>
  <inkml:trace contextRef="#ctx0" brushRef="#br0" timeOffset="39">22374 1173 8134,'5'-14'1092,"0"0"0,-3 5 0,3 0-683,0-1 1,1 4-1,3 0 1,1-1-1,-1-1 1,0 1 0,1 2-1,2 1 0,0 2 1,4-2-1,-3 1 1,2 0-1,0 2 1,1 1 0,-2 1-1,1 3-2048,-1 2 1,-2 2-1639,0 1 2457,-2 5 1,0-4 0,-1 4 0</inkml:trace>
  <inkml:trace contextRef="#ctx0" brushRef="#br0" timeOffset="40">22560 1229 8134,'-9'5'1104,"1"-1"1909,1 0-1279,3-2-1203,4 2 1,0-3-71,0 2 1,4-2-222,3 2 0,1 1-571,1-1 0,2 4 1,0-1-1,1 0 389,0 0 0,-3 0-1337,-3 4 1,1-4-361,-3 0 1,-1 0 165,-3 3 1,0 1 1462,0-1 1,-4-1-1,-3 0 1,-2-2-1,-2 0 1,-2-1 0,2-2-1,1-2 761,0-1 0,4 3 9,0 1 1,4 0-1,0-2 1,3 2-761,2 1 0,8 5 0,0 5 0</inkml:trace>
  <inkml:trace contextRef="#ctx0" brushRef="#br0" timeOffset="41">22393 1378 8134,'0'-9'3276,"0"-1"-2217,0 5-804,0-3 0,1 4 1197,2-2 1,2-3-674,4 3 0,2 1 563,1-1 1,3 3-1418,7-4 1,-1 5 0,4-1 0,0 1 0,-1 0 0,0-1 0,-1 2 0,-2 3-1565,-2 4 1,0 3 818,0 0 1,-5 0 0,-1 0 0</inkml:trace>
  <inkml:trace contextRef="#ctx0" brushRef="#br0" timeOffset="42">22346 1555 19363,'13'0'211,"3"-3"0,6-1 0,4-2 1,4 0-1,4 1 311,2 2 0,1 2-522,0 1 0,1-4 0,-1-1 0</inkml:trace>
  <inkml:trace contextRef="#ctx0" brushRef="#br0" timeOffset="43">23082 1145 8240,'0'-9'2479,"0"0"-2138,0 3 0,-5 4 0,-1 9 0,-3 5 0,-2 6 0,-3 3 0,1 5 0,-1 3 64,3 2 0,0 4 1,3-2-1,2 2 1,3-2-1,2 0-648,1 0 0,1-7 0,2 0 0,4-4 0,5-1 0,3-2 1,3-3-3035,0 1 3096,5-4 1,1 1 0,4-5 0</inkml:trace>
  <inkml:trace contextRef="#ctx0" brushRef="#br0" timeOffset="44">23286 1434 12368,'5'-23'286,"-3"3"1,3 0 0,0 2 0,-1 4 77,0 0 1,-1-1-1,-3 2 1,0 2-1,0 1 1,-1 0-1,-3 3-719,-5 4 1,-1 4 0,-6 9 0,-1 4 0,0 3 0,-1 4-1,3 0 1,2-2 222,3 0 1,2 0-1,2-1 1,2 0-1,3-3 1,1-2 258,0-3 1,1-1 0,3 0-1,2-2 1,2-2 0,1-1 34,1-2 0,3-2 0,2-3 1,-1-2-1,0-1 0,-2 0 0,0-2 203,0 0 1,-2-2-1,-1-1 1,0 1 0,-2 2-281,-1 0 1,-3 3 0,2 3-519,0 4 1,1 5 0,-2 4-1,1 1 1,2 1 0,2 0 432,0 3 0,0 1 0,0 2 0</inkml:trace>
  <inkml:trace contextRef="#ctx0" brushRef="#br0" timeOffset="45">23501 1499 8224,'1'-5'3276,"2"2"-3117,-2 2 1,6 5-1,-3 3 1,1 3-1,2 4 1,0 0-1,1 3-159,2 1 0,2 4 0,-3 2 0</inkml:trace>
  <inkml:trace contextRef="#ctx0" brushRef="#br0" timeOffset="46">23780 1238 8235,'0'-14'721,"0"0"1,0 5 0,0 0 916,0-1 0,0 1-1311,0 0 1,1 6 0,1 6-1,2 9 1,1 9 0,3 8-1,-1 5 1,-1 4 0,-3 1-1,-2 1-221,-1 1 0,-4 0 1,-2 2-1,-3 2 1,-5 1-107,5-21 0,-1 0 0,-2 3 0,-2 0 0,-3 2 0,0 1 0</inkml:trace>
  <inkml:trace contextRef="#ctx0" brushRef="#br0" timeOffset="47">23826 1909 9216,'0'-10'1092,"0"6"0,0 4 0,-1 5-858,-2 4 1,-1 0 0,-3 1-1,1 3 1,-3 1 0,0 1 0,-2-2-1,0 0-407,0-1 0,0 0 0,1-2 0,0-1 0,-1 0 0,-3 1 107,0-1 1,-2 0 0,-2 0-1,-2-2 1,-2-1 0,-2 0 0,1-1 0,-4 1 1,2-4-1,-2 2 1,-2 0-1,-1 0-15,-1-2 0,-7 2 0,0-1 0,-1 0 0,-2 1 0,-2-1 0,-1 0 0,-2 0 4,-1 0 0,-2 0 1,3-3-1,0 1 0,1 1 1,-1 1 103,-2-1 1,3-1 0,2-1 0,1 0 0,0 0 0,-3 0 38,0 0 0,-1-1 1,2-1-1,0-2 0,0-1 1,-2-2-45,0-2 1,-2 0 0,-1 0 0,0-1 0,0-2 0,2 0 0,0 0-25,0 2 1,1-2-1,-1 0 1,0 3-1,-2 2 1,-1-1-1,2 1 44,0 1 1,2 2 0,-1 4 0,1 0 0,-1 0 0,0 0 142,1 0 1,1 4 0,4 2 0,4 2 0,1 2 0,0 0-94,2 3 1,3-2-1,6 3 1,4 0-1,1-2 1,2 1-126,3-1 0,1 0 1,5-2-1,0-2 0,1-1-258,1 0 0,2-5 231,2 1 0,2-7 1,-2-5-1,1-2 1,0 0-1,-2-1 1,-1 0 1,-2 1 0,-3-1 0,-1 2 0,-3 0 0,1 2-9,-1 2 1,-3-1 0,-1 3 0,-4 2 0,-1 1 0,-2 1 142,1 0 0,-6 1 0,2 1 0,-2 3 0,-1-1 1,0 1-1,1-1 42,1 0 1,-2 2-1,0-1 1,1-1-1,0 0 1,0-2 0,-2-1-15,-1-1 1,-1 0 0,-4 0 0,1 0 0,0 0 0,-1 0-37,-3 0 1,2 0 0,-4 0 0,1 0 0,0 0 0,-3 0-56,0 0 1,-3 0 0,-1 0 0,-1 0-1,-2 0 1,25 0 0,-1 0-18,-1 0 1,0 0 0,1 0 0,0 0 0,0 0 0,-1-1 0,3 0 0,0 0 0,-26-2 0,1 0 23,1-2 1,-1 4-1,2-2 1,-1 2 0,-1 0-1,-1-1-3,0-1 0,3-1 1,-3 2-1,0-1 0,1 0 1,24 1-1,0 1-30,-1-1 1,1 0 0,1 1-1,-1-1 1,-26 2 0,1-1-1,25 0 1,0 0 0,0 0 0,-1-1-1,0 1 1,-1 0 0,1 0-1,-1 1 5,1 0 1,-1 0 0,1 0 0,0 0 0,0 0-1,0 0 1,-1 0 0,0 0 0,-1 0 0,1 0 0,-1 0-1,1 0 24,-1 0 0,0 0 0,3 0 0,0 0 0,-1 0 1,0 0-1,1 0 0,-1 0 0,1 0 0,0 0 0,1 0 1,-1 0 13,-26 0 1,6 0-1,0-1 1,0-1-1,4-1 1,-1 0 69,2-1 0,2 2 0,-3-4 1,1 2-1,0 1 0,1 0 86,2 0 1,0-3-1,2 2 1,0-2-1,0 0 1,-1-1 0,1-1-1,1-3 104,2 1 1,-2-4 0,1-2-1,-1-2 1,0 0 0,1-1-362,1 1 1,1-4 0,-2 0 0,4 2 0,3 3 0,4 2-1024,2 2 1,6 2 0,5 3 959,4 2 0,15 4 0,8-2 0</inkml:trace>
  <inkml:trace contextRef="#ctx0" brushRef="#br0" timeOffset="48">20624 2356 8239,'-4'-13'3276,"1"1"-2694,1 0 1,1 8 0,1 7 0,0 10 0,0 5-417,0 4 0,3 4 1,0 0-1,1 3 0,-1 2 1,0-1-118,-1-1 0,-1-1 0,-1-1 1,0-2-1,1-5 0,1-3 0,1-5 131,-1-1 1,-1-5 0,-1-2 294,0-3 1,0-3 0,0-9 0,0-1 0,0-4-1,1-4-315,2-2 0,2-3 0,5 4 0,-1 0 0,0 1 0,1 3-398,-1 1 1,3 3 0,1 4 0,-2 3 0,0 3 0,-1 2 0,1 1 0,2 1-82,-2 2 0,0 3 1,0 6-1,-1 1 1,-2 2-1,0 0 379,-3 0 0,-1 2 0,-4-2 0,0 0 0,-1 0 1,-3-1-65,-5 1 1,-2-4 0,-4 2 0,-2-3 0,0-1 0,-1-1-653,2-1 1,0 0-1,3-3 1,2 0 0,1 0 439,0-2 0,1-1 1,0-1-1</inkml:trace>
  <inkml:trace contextRef="#ctx0" brushRef="#br0" timeOffset="49">20987 2616 16109,'5'4'819,"-2"4"0,-2 2 0,-1 4 0,0 0-1191,0 3 1,0 5 371,0 6 0,4 8 0,1 7 0</inkml:trace>
  <inkml:trace contextRef="#ctx0" brushRef="#br1" timeOffset="50">7225 9925 9354,'0'-5'-12,"0"2"0,0 6 0,1 4 0,1 5 0,2 1 166,2-1 1,-3 0 0,3-6 0,1 2-1,1-1 1,2-1 0,0 0 0,3 0 128,2 1 1,3-4 0,0 2-1,2-1 1,2-1 0,2 0-1,2 1-273,-1 2 0,5-3 1,-2 2-1,1-1 0,-1-1 1,-2 0-1,0 0 24,3-1 1,-3 0 0,4 0 0,0 2 0,-3-2-1,1 0 36,0 1 1,-2-2-1,5 2 1,-2-2 0,-2-1-1,0 1-40,1 2 0,-5-2 1,5 3-1,-1-1 1,-2 2-1,1 0 1,-1 1-43,1-1 0,-2 3 0,0-1 0,-1 0 0,1 0 1,1-2 77,-1-1 1,3 3 0,-3-4 0,2 0 0,1 0 0,0 0 0,2-1 46,0-1 1,3-1-1,-1 0 1,0 0 0,1 0-1,2 0-104,3 0 0,1 0 1,0 0-1,2 0 0,-2 0 1,2 0 30,2 0 0,-3 0 0,1 0 0,-1 0 0,1 0 0,1 0 0,1 0-36,-1 0 0,3 0 0,0 0 0,1 0 0,2 0 0,1 0 0,0 0-135,2 0 0,-4 4 0,-2 2 0,0 3 1,1-1-1,-2-1 8,-2-1 0,-3 0 0,-1 0 0,0-3 0,0-2 0,-2-1 153,-1 0 0,-3 0 0,3 0 1,0 0-1,0 0 0,-1 0 0,1 0 63,-1 0 1,-2-3-1,2-1 1,0-1-1,0-2 1,2 1-84,1 0 1,3 0 0,0-3 0,1 2 0,0 2 0,-1 1 0,0 2-180,2 1 1,0-2 0,-2 0-1,3 0 1,0 2 0,2 2 112,-2 3 1,2-3 0,-2 2 0,-2-1-1,1 0 1,-3 1 0,1-1 107,-1-1 1,1-1 0,-2 0-1,-1 0 1,-1 0 0,0 0-10,4 0 0,-1 0 1,4 0-1,1 0 0,-2 0 1,2 0-1,-1 1-125,3 2 1,-1-2 0,1 3-1,-2-1 1,1 1 0,2-1 122,1 1 1,-1-3 0,2 3 0,0-1 0,2 1 0,-2 0 23,-4 1 1,4-2 0,-3-3 0,2 0 0,1 0-1,0 0 46,0 0 0,1 0 0,1 0 0,-1 0 0,1 0 0,1 0 0,0 0-131,-1 0 0,3 0 0,-2 0 0,0 0 0,-24 0 0,0 0 0,0 0 0,0 0 0,0 0 0,0 0 13,26 0 1,-1 0 0,-24 0-1,0 0 1,0 0 0,-1 0 0,0 0-1,1 0 1,-1 0 0,1 0 10,0 0 0,1 0 0,0 0 0,1 1 1,-1 0-1,-1 0 0,2 0 0,-1 1 0,1-1 1,-1 1-1,0 0 0,0 0-74,-1 1 0,0 0 0,3 1 0,-1 0 0,-2-1 1,0 1-1,1-1 0,-1 0 0,1 1 0,-1-1 1,-1 1-1,1-1 0,-1 1 0,0 0 37,-1-1 0,0 0 0,26 0 0,-25 0 0,0-1 0,25 2 1,-1-2-1,1-1 72,-25-1 1,0 0 0,25 0 0,0 0 0,-25 0 0,0 0 0,0 0 0,0 0-1,0 0 1,0 0 0,25 0 37,-25 0 1,0 0 0,25 0 0,0 0-1,-1 0 1,0-1 0,1-1-11,0-1 1,-4-3-1,2 2 1,-3-1-1,1-2 1,1 1 97,0 0 1,1 1 0,-3-2 0,0 1 0,2 2 0,0 1 0,1 0-260,1 0 94,0 0 1,1 0-1,-2-1 1,-2 0 0,0-2 61,-1 1 1,1-1-1,-5-3 1,0-1-1,0 1 1,-3 0 0,-3-1 144,-2 1 0,-2 0 0,2 0 0,-4-1 0,-4 1 0,-1 0-286,-1-1 0,-5 5 0,0 1 0,-5 1 0,-3-1 0,-2 0-3198,-3-1 2767,-5 2 1,2-5 0,-4-2 0</inkml:trace>
  <inkml:trace contextRef="#ctx0" brushRef="#br1" timeOffset="51">16164 2076 21011,'-15'0'-206,"5"0"1,5-1 0,-1-1-1,2-2 2,0-1 0,2 3 0,5-1 0,4 2 191,5 1 1,-2 4 0,4 2-1,-1 2 1,2 2 0,0-1 0,0 0-216,-2 1 1,4 2 0,-2 0-1,3 0 1,0-2 0,0-2-1,-1 0 231,2-2 0,-2-1 0,5 2 0,1-2 0,2 0 0,1-2 74,-1 1 0,5-3 0,-2 2 0,2-1 1,1 0-1,0 1-99,-1-1 0,3 2 0,0 1 0,0 0 1,-2 1-1,-3 0-223,-3 0 1,1 1 0,-4 2 0,1-1-1,0-1 1,-3-1 0,-3-1 96,-1 0 1,-1-2 0,4 2-1,-1-1 1,1-2 0,0-1 0,-1-1 354,1 0 1,0 0-1,-1 0 1,2 0-1,1 0 1,0 0-107,0 0 0,2 0 0,-1 0 0,1 0 0,1 0 1,0 0-205,2 0 1,1 0 0,1 1 0,-1 2-1,1 0 1,0-1 0,0 0-85,0 1 1,3-2 0,1 2 0,0-1 0,1 0-145,1 1 0,-3 1 219,3-1 1,-4-1 0,1 2 0,-1-1 0,0 1 0,1 0-24,-1 0 1,2 0 0,0-1 0,0 3-1,1 0 1,0-1 23,2-1 0,1 2 0,-1-2 0,-2 1 0,0 0 0,-1-1 0,1 1 45,0 0 0,-3 1 1,2 3-1,-1-1 1,1 0-1,1 3 0,-1-1-22,-2 0 1,-1 0-1,0-1 1,1 0-67,1 1 1,1-1 245,-1 0 1,-1 0 0,3 0 0,0-2 0,0-1 0,2 0-5,1 0 0,-1 2 0,-1-3 1,1 1-1,2 0 0,1 1 0,2-1-95,-1 0 0,-2-1 0,6 2 0,-2-1 1,-2-1-1,1-1-60,0 0 1,-1 0-1,4-2 1,-1 2-1,0 1 1,0 0 0,-1-1-97,1 0 0,-5 2 0,-3-2 0,0 1 0,0 0 1,2 0 198,2 2 0,3-2 0,5 0 1,-3 1-1,-4-2 0,-2 1 35,-3 0 0,-4-2 1,1 2-1,-1 1 0,2-1 1,6 1-1,8 0-54,5 0 0,-23-4 0,0-1 0,-1 2 1,-1 0-1,21 1 0,-3-1 0,3 0 1,4 0 1,-23-2 1,-1 0 0,25 0 0,-1-1 0,-2 0 0,1 1 0,0 1 17,0 1 1,-3 2-1,2-3 1,-3 1-1,3 0 1,0 1-40,2 2 0,-24-3 0,0-1 1,-1 1-1,1 1 0,0-1 1,0 1-1,2 0 0,-1 0 1,1 0-1,0 0 0,1 0 1,-1 0 11,0-1 1,0 0 0,3-2-1,0 0 1,1 0 0,-1 1-1,2-1 1,-1-1 0,0 0 0,0 0-1,0 0 1,-1 0 22,1 0 0,-1 0 0,2 0 0,1 0 0,-1 0 0,0-1 0,0 0 0,0-1 0,0-1 0,0 0 0,1-1 0,-1 0 0,0 0 0,0 0-6,1-1 1,-1 1 0,0 0 0,-1 1 0,3-3 0,-1-1 0,0 1 0,0 1 0,-1-1-1,0 0 1,1 0 0,-1-1 25,0 0 0,-1-1 1,-1 1-1,0-2 1,2-1-1,0-1 1,-1 0-1,0 0 1,-3 1-1,1-1 1,-3 0-1,-1 0 9,-1 0 0,-1 0 1,0-1-1,0-2 0,-1 3 1,-1-1-1,21-12 1,-5 2-1,-6 1 0,-3 1-937,-2-2 0,-1 3 0,-2 5 875,-3 0 0,0 0 0,0 3 0,-1-1 0,-1 0 0</inkml:trace>
  <inkml:trace contextRef="#ctx0" brushRef="#br0" timeOffset="52">19990 4776 8311,'-5'-9'-11,"-2"3"1103,4 0 0,0 3 0,4-3-683,2 2 1,3 1-1,5 3 1,3 0-1,0 0 1,2 0 0,-1 0-1,1 0-24,1 0 0,-3 1 0,2 1 0,0 1 1,1-1-1,-1 0-712,0-2 1,-5 0 0,2 0-1,-3 0 1,-1 0 0,0 0-1,1 0 1,-1 0-767,0 0 1,-2-2 0,-1-1 678,1-3 0,-3-2 0,0-1 0</inkml:trace>
  <inkml:trace contextRef="#ctx0" brushRef="#br0" timeOffset="53">20018 4600 8261,'-13'0'1623,"6"-4"0,-3 0-1155,2-1 0,4-1 0,2-2 0,4 0 0,5 3 0,5 0 0,3 1 78,3 0 0,4-2 0,3 2 0,3 2 0,2 1 0,1 1-1067,-1 0 0,-2 1 521,-3 3 0,-2 5 0,-5 5 0</inkml:trace>
  <inkml:trace contextRef="#ctx0" brushRef="#br0" timeOffset="54">20791 4357 8666,'-1'-5'546,"-2"3"0,-2 5 0,-1 6 0,-1 3 0,1 3 0,0 1-256,0 2 1,1 0 0,-3 2 0,3 2-1,0 1 1,1 2 0,-1-1 0,0-1-102,-3-2 1,3 1-1,-1 0 1,0-1 0,0-2-1,-1-1-105,0-3 0,2 2 0,-1-5 1,-1 0-1,2-2 0,1-1 0,1 1-1352,0-1 0,0-3-1754,3 1 3022,0-5 0,4-2 0,1-6 0</inkml:trace>
  <inkml:trace contextRef="#ctx0" brushRef="#br0" timeOffset="55">20773 4376 13044,'4'-5'588,"1"0"0,4 3 0,0-1 0,1-1-488,-1 0 0,1 3 1,2-3-1,1 1 1,1 0-1,0 1 0,1 1 1,0 1-392,0 0 0,2-3 0,-1 0 0,1 1 0,2 1 0,0 1 0,-2 0 0,-1 0-529,-4 0 1,-2 0 0,0 0 0,-1 0 288,0 0 1,-3 4-1,-2 1 1</inkml:trace>
  <inkml:trace contextRef="#ctx0" brushRef="#br0" timeOffset="56">20698 4581 12173,'4'-6'524,"2"1"1,3 0 0,1 2 0,1 0-535,2 0 0,2 0 0,-1 2 0,-1-1 0,2-1 0,-2 1 0,2 1 0,-1 1-400,3 0 0,-3 0 1,1 0-1,-1 0 1,0 0-1,-1 0 0,-1 0 1,1 1 238,-1 2 1,1 2 0,-4 4-1</inkml:trace>
  <inkml:trace contextRef="#ctx0" brushRef="#br0" timeOffset="57">20707 4767 8195,'-9'5'3276,"4"-1"-2457,1-4 0,5 0 0,3 0 0,5-1-667,6-2 1,2 1 0,2-3 0,1 1 0,1 2-1,4 1 1,3 1 0,2-1-153,1-2 0,8-2 0,0-5 0</inkml:trace>
  <inkml:trace contextRef="#ctx0" brushRef="#br0" timeOffset="58">21443 4302 8272,'4'-10'0,"-2"1"0,3 0 0,-1-1 0,0 1 1360,0 0 1,-2-1-335,4 1 0,-4 3 0,1 2-753,-2 3 0,-5 1 0,-2 8 0,-2 3 0,-2 3 0,1 2-118,0 2 1,-4 2 0,1 1-1,-1 3 1,1 1 0,0 0 0,0 1-107,2 1 0,-3 1 0,1-1 0,2 1 0,1-1 0,3-1 0,0-2 168,1-1 0,0 2 1,3-4-1,-2 1 1,2 0-1,1-1 87,1 0 1,0-1 0,1-2 0,2 1 0,3 0-1,0-2 62,0-1 0,0 0 1,4-2-1,-1-1 1,0 1-1,-1-3-101,-1-1 0,1 0 1,-2-1-1,1 0 0,1 1 1,-3-1-1,0-1-397,0-2 0,-2 2 0,2-4-961,0 1 1,-1-3 0,-1 1 953,3-2 0,2-1 1,2 0-1</inkml:trace>
  <inkml:trace contextRef="#ctx0" brushRef="#br0" timeOffset="59">21713 4665 8676,'0'-6'2183,"0"-1"-2024,0 0 1,3 2-1,1-1 1,0-2 0,0 0-1,-2-1-103,0 0 0,-2 2 1,0 1-1,0-1 1,0-1-1,-2-2 93,-1 1 0,2 3 1,-3 1-1,0 0 1,-2 2-1,-2 0-9,-2 0 1,1 1-1,0 4 1,-1 2-1,1 1 1,0 3 58,-1 0 1,1 4 0,0 2-143,-1 0 0,1-1 0,0 2 0,0 2 1,-1 0-1,1 2 0,1 0 0,0-1 0,3 0 1,1-2-63,2 0 0,1-4 0,1 4 0,0-1 1,1-1 123,2-5 0,2-1 0,5-4 0,-1-2 0,0-1 2,1-1 0,-1 0 1,0-1-1,0-2 0,1-4 1,-1-1-85,0-1 0,0-1 0,-2 1 0,-1-1 0,0-3 0,1-2 0,-2-2-145,-1 2 1,2-3 0,-3 4 0,0-2 0,0 2 0,0 0 512,0 3 1,1 0-169,-1 2 1,0 5-1,-3 5 1,0 6 0,0 5-1,0 0-93,0 2 1,0-3 0,-1 4 0,-1 1 0,-1-1-1,1 0-613,1-2 1,1 4 0,0-3 0,0 2 0,0-2 0,0 1 0,1-2-1171,2 1 1,-1-2 818,4-2 1,4 3 0,5 2 0</inkml:trace>
  <inkml:trace contextRef="#ctx0" brushRef="#br0" timeOffset="60">21871 4786 10400,'-4'-5'1638,"2"0"0,-3 7-1864,1 1 0,0 3 0,1 5 0,0 3 0,0 0 0,0 2 0,0-1 0,1 1-1062,1 0 0,-2 5 1288,0 1 0,0-1 0,3-2 0</inkml:trace>
  <inkml:trace contextRef="#ctx0" brushRef="#br0" timeOffset="61">21964 4776 11349,'0'-5'3276,"0"1"-3248,0 4 0,4 0 0,3 0 1,2 0-1,3 0 0,3 0-393,-1 0 1,3 0 0,-4-1 0,1-1 0,-1-1 0,0 1 0,-1 0 0,0 0 0,0-1-1275,-2 1 1,-4-3 1222,1 2 1,-1-4-1,3 2 1</inkml:trace>
  <inkml:trace contextRef="#ctx0" brushRef="#br0" timeOffset="62">22104 4646 8203,'-5'0'1201,"-3"0"-733,1 0 0,3 1 0,1 2 0,1 4 0,0 4 0,-1 2 0,1 1-205,1-1 0,1 4 0,0-2 0,0 3 0,0 0 0,0 1 0,0-1 1,0-2-147,0 0 1,0-2-118,0 2 0,0 1 0,0-2 0</inkml:trace>
  <inkml:trace contextRef="#ctx0" brushRef="#br0" timeOffset="63">22327 4758 8122,'6'-9'404,"-2"-1"0,-1 0 0,1-2 0,0 0-1,0 1 0,2-1 1,-1 1-1,-1-3 1,0 1-1,-2 0 1,-1 1-469,-1 2 1,0 1 0,-1-1 0,-2 2-88,-3 2 0,-3 3 0,0 6 0,0 3 0,-1 3 0,1 4 0,1 1 132,2 1 0,-3 2 1,3-1-1,-1 1 1,0 2-1,1 0 1,1-2 204,0-1 0,3 0 0,-1-3 0,3-2 329,3-1 1,2-4 0,6-3 0,0-2 0,2-2-461,2-2 0,-3-3 0,3-3 1,-2 0-1,-1-1 0,-2 0 1,-1-1-245,1-2 1,-1-3 0,-1 1 0,-2 0 0,-3 0 0,0 2 0,-1 1-340,1 2 1,0 4 682,-3 0 0,0 5 1,-1 1-1,-1 5 0,-1 3 97,1 1 0,-1 2 0,1 0 1,-1 2-1,1-1 0,1 0 1,1 2-600,0 0 0,0-2 0,0 0 0,0-2 0,0 0 0,1-1 0,2 0-1291,4 1 1,1-5 1404,1-2 1,0 2 0,1 0 0</inkml:trace>
  <inkml:trace contextRef="#ctx0" brushRef="#br0" timeOffset="64">22579 4749 8122,'-5'-5'3276,"-1"4"-2867,3-2 1,2 6-1,-3 4 1,1 1-1,0 1 1,1 0 0,1 1-1,1-1-632,0 0 1,0 4 0,0-1-1,0 1 1,0-1 0,1 0 222,2 0 0,2-2 0,5 0 0</inkml:trace>
  <inkml:trace contextRef="#ctx0" brushRef="#br0" timeOffset="65">22691 4823 8096,'-6'-4'3276,"2"-1"-2912,4-5 0,4 2 0,3 2 0,1 3 0,2 2 0,3 0 0,1-1 0,2-1 0,-1 1-471,2 0 1,-1 2-1,1 0 1,-3 0-1,0 0 1,-3 0-1,-1 0-986,0 0 1,-2-1 0,-2-2 545,-3-3 1,-2-2 0,-1-1 0,0-1 0,-1 2 0,-1 1 645,-1 0 1,-3 1 0,2-3 555,-1 0 0,-2 3 1,-2 3-1,0 3 0,1 3-109,1 4 0,0 4 0,3 1 0,0 1 0,0-1 0,2 1-577,1-2 1,1 3 0,0-2 0,0-1 0,1 0 0,1-2-3247,1 0 3051,4 1 1,-2-1 0,5 0 0</inkml:trace>
  <inkml:trace contextRef="#ctx0" brushRef="#br0" timeOffset="66">22961 4814 8965,'3'-6'0,"0"-1"468,-1 0 0,0 2 0,1-1 0,3-1 0,2 2 0,2 2 0,-1 2-541,0 1 0,1 0 1,-1 0-1,0 0 0,1 0 1,-1 0-748,0 0 1,0 1 0,-2 1 0,-2 2-59,-1 2 0,0-4 1570,-1 1 1,-2-3-1,4-2 1,-1-1-378,2 1 0,2-1 0,1 1 1,1-1-1,-1 1 0,1 1-315,3 1 0,1 4 0,5 1 0</inkml:trace>
  <inkml:trace contextRef="#ctx0" brushRef="#br0" timeOffset="67">23277 4814 12041,'6'-9'1941,"1"3"-2210,0 3 0,1-1 0,1 1 1,1 1 268,-1 1 0,0 1 0,1 0 0</inkml:trace>
  <inkml:trace contextRef="#ctx0" brushRef="#br0" timeOffset="68">23435 4823 8224,'1'-9'1092,"3"0"0,2 3 0,2 3-624,1 2 0,1 1 0,-1 0 0,0 0 0,1 0 0,-1 0 0,0 0-1124,1 0 1,3 0-1,1 0 1,1 0 0,-3 0 278,-1 0 0,-2 0 0,0 0 0</inkml:trace>
  <inkml:trace contextRef="#ctx0" brushRef="#br0" timeOffset="69">23556 4730 12653,'-5'-5'1289,"0"1"1,3 5-1338,-1 2 1,0 2 0,3 4 0,0 2-1,0 0 1,0 2 0,0 2 0,0 0-1,0 1 1,0-1 0,0 1 0,1-1 47,2 1 0,2 0 0,4 2 0</inkml:trace>
  <inkml:trace contextRef="#ctx0" brushRef="#br0" timeOffset="70">23789 4795 8256,'0'-15'406,"1"0"0,2 1 1,3 0-1,0 1 249,0 1 0,-4 2 1,1 1-1,-2-1 0,-1 1-814,0 0 0,-4 5 1,-3 4-1,-4 5 0,-2 4 1,0 3-1,-2 4 177,1 2 0,2 0 0,0 1 0,1-1 1,3 0-1,1-1 0,2-3 419,1 0 0,0-2 1,4-3-295,0 1 0,6-2 1,2-2-1,3-3 1,1-3-1,-1-2-150,1-1 0,-1-4 0,2 1 0,0-3 0,-2 0 0,-2 0 0,-1-1 0,-2 1 0,-1-1 0,-1-2 30,0 0 1,-3-1 0,2 4 2053,-2 0-1901,-1 4 0,-3 2 1,0 6-1,1 3 1,1 2-1,1 1-677,0 1 1,0 0-1,0 2 1,0 0-1,0-1 1,1 0-593,2-2 1,-1 0 0,5 0 272,0-3 1,5 2 0,3-3 0</inkml:trace>
  <inkml:trace contextRef="#ctx0" brushRef="#br0" timeOffset="71">23957 4842 8228,'0'5'1638,"0"0"0,0-2-1170,0 3 0,0 3 0,1 0 0,1 1 0,1 2 0,0 0 0,1 0 351,2 2 0,3-4 0,0 4 0</inkml:trace>
  <inkml:trace contextRef="#ctx0" brushRef="#br0" timeOffset="72">24143 4562 8194,'0'-17'0,"0"1"3276,0 4-3003,0 1 0,4 7 0,1 5 0,2 9 0,-1 6 0,1 7 0,0 3 0,-1 4 0,-2 1 0,-3 2 0,-1 0 0,0 1 273,0-1 0,-6 4 0,-3-2 0,-6 3 0,-6 4 0,-5 3-142,12-21 1,-2-1-1,-4 4 1,-1-1 0,-3 0-1,0 0 1</inkml:trace>
  <inkml:trace contextRef="#ctx0" brushRef="#br0" timeOffset="73">23920 5186 8179,'0'-5'579,"-1"8"0,-3 7 0,-2 3 0,-1 1 0,0 0-502,1-1 0,-1 3 1,-2-3-1,0 1 1,-1-1-1,1-2 1,0 0-1,-2-2 1,0-1-116,-1-1 0,-5 0 1,3-4-1,-2-1 0,1-1 1,-2-1-1,-2 0-2,-2 0 0,1-1 0,-3-2 0,0-2 1,0-1-1,-1-1-106,2 0 1,-2-4-1,0-2 1,-3 2-1,-1 1 64,0 0 0,0 2 1,0 1-1,-1 2 0,-1 0 1,-1 3 313,1 1 0,1 1 0,0 0 0,-1 0 0,-1 0 0,1 0 0,2 1-50,3 2 1,-1 2 0,5 2 0,1-1 0,2 1 0,4 2 0,0-1 0,4-1 0,3-1 93,4 2 1,-1-3 0,0 1-1288,2 1 0,2-3 810,4-1 1,-3-3 0,2-3-1,-3-3 1,-3-1 0,-4 0 281,-1 0 0,-2 1 0,-2-2 1,-1 1-1,-2 1-11,-1 2 1,-5-2 0,-2 3 0,0 1 0,-3 1 0,-1 1 0,-2 0 0,-2 1 272,-3 2 1,-2 2 0,-3 4 0,0-2 0,-2-2-1,-2-1 1,-1-2 0,-1-1 109,2-1 1,-3 0-1,3 0 1,-3-1 0,0-2-1,-1-3-574,1-2 0,-1-1 1,0 2-1,2 1 0,2-1-535,6-2 1,8 1-1,8 1 1,2 2 0,3-1-165,4 1 1,6-5 0,2-5 0</inkml:trace>
  <inkml:trace contextRef="#ctx0" brushRef="#br0" timeOffset="74">22691 5531 8143,'0'-10'3267,"0"1"-2942,0 0 0,1 5 0,1 4 0,1 6 1,0 5-1,0 5-48,0 1 1,0 6 0,-3 2 0,0 2 0,0 1 0,0 1 0,0 0-323,0-1 1,0 2 0,0-7-1,0 1 1,0-2 0,-1-4 0,-1-1-1,-1-2-151,1-2 1,1-6 114,1-7 0,0-4 0,1-5 0,1-2 0,2-1 0,1-4-27,3-1 1,0-2 0,1 2-1,0 0 1,1 3 33,-1 0 1,0-1-1,1 2 1,0 2 0,1 2-1,2 1 321,-2 2 0,0 4 0,-2-1 0,0 2 0,0 1-89,1 0 0,-1 1 1,0 1-1,1 2 1,-2 1-1,-1 3 1,-2 0-1,0 1 1,-3 0 85,-1 1 0,-1 2 1,0 1-1,0-2 1,-1-1-1,-3 0 0,-2-1 1,-2 0-487,-1 1 1,-5-1-1,0 0 1,-2-1-1,2 0 1,-1-3-211,1-1 0,2 2 0,0-3 1,3 0 451,2 2 0,-1-4 0,3 3 0</inkml:trace>
  <inkml:trace contextRef="#ctx0" brushRef="#br0" timeOffset="75">23082 5847 12417,'0'-3'1638,"0"6"0,0 3-1212,0 10 1,0-4 0,0 3 0,0-1 0,0 1-2066,0 1 1,0 3 818,0 3 1,0-3 0,0 4 0</inkml:trace>
  <inkml:trace contextRef="#ctx0" brushRef="#br0" timeOffset="76">19832 6797 8332,'-9'0'0,"4"1"819,2 2 0,3-1 0,3 3 0,3-1-664,2-1 0,6-2 0,1-1 0,4 0 0,2 0 0,4-1 0,1-2 0,0-1 0,-1 0 0,0-1 0,-1 1-811,1 0 1,-4-4-1,0 3 1,-5-1 0,-3 0 252,-3-1 0,-5-2 0,-1 0 0</inkml:trace>
  <inkml:trace contextRef="#ctx0" brushRef="#br0" timeOffset="77">19953 6685 8281,'-24'-9'1092,"3"3"0,5 0 0,4 1-132,1 0 1,6 2 0,3-2-686,4 1 1,7 1-1,8 3 1,6-1-1,7-1 1,8-2-3553,7 2 2730,3 1 1,-18 0 0,0-2 0,1 1 0,-1-1 0</inkml:trace>
  <inkml:trace contextRef="#ctx0" brushRef="#br0" timeOffset="78">20549 6518 9970,'-5'-10'1638,"-2"3"0,2 4-1186,0 6 0,2 8 0,-3 5 0,0 3 0,0 2-694,-1 4 0,1-1 0,-2 1 0,1 1 0,1-1 0,1 1 0,1-2 0,0-1 0,2-2-1397,1-2 1,1-1 998,0-3 1,-4 3 0,-1-4 0</inkml:trace>
  <inkml:trace contextRef="#ctx0" brushRef="#br0" timeOffset="79">20512 6518 8250,'0'-15'1092,"0"3"0,0 1 0,1 2-437,2 0 0,2 3 1,4-1-1,2 0 0,1-1-592,4-2 0,2 4 1,4 0-1,3-1 1,2 0-1,1 0-404,0 4 0,2-1 1,-2 1-1,-5 1 1,-2 2-1,-3 2 341,-3 1 0,-1 4 0,-5-1 0</inkml:trace>
  <inkml:trace contextRef="#ctx0" brushRef="#br0" timeOffset="80">20586 6611 8237,'-9'0'1578,"1"1"0,0 1-1087,2 1 1,4 4-1,0-2-164,4 0 1,3 3 0,6-5-1,1-1 1,5-1 0,3-1-1,5 0 1,1 0 0,0 1-1,-2 1-1966,-2 1 1,0 1 818,-3-1 1,-1 3 0,1 3 0</inkml:trace>
  <inkml:trace contextRef="#ctx0" brushRef="#br0" timeOffset="81">20596 6843 9062,'-15'11'872,"3"-2"0,4-7 0,3 2-326,1 2 0,1 0 0,3 3 0,2-1 0,4 0 0,8-3-1639,5-1 1,7 0 0,8-2 632,7 1 0,3 0 0,3-3 0</inkml:trace>
  <inkml:trace contextRef="#ctx0" brushRef="#br0" timeOffset="82">21238 6490 10464,'8'-10'655,"-1"1"0,-3 0 1,-1-1-1,0 1 0,-2 1-187,-3 2 0,-3 7 0,-6 8 0,-1 6 0,-4 7 0,0 6 0,-1 5-315,2 3 1,0 5 0,0 0 0,3 2 0,5 0 0,4-2 0,2-2 0,3-5 0,4-1-1,8-1-1792,5 0 1,5-1 818,4-3 1,0 0 0,0 0 0</inkml:trace>
  <inkml:trace contextRef="#ctx0" brushRef="#br0" timeOffset="83">21750 6788 8866,'0'-7'1379,"0"1"-1045,0-1 1,3-1 0,1-2 0,2 2-1,0 1 1,0 1 0,-1-2 0,0 0-1,-1-1-194,1 0 1,-1-1-1,-2 1 1,1 0 0,-1-1-1,-1 1 1,-1 0-142,0-1 0,0 1 0,-1 1 0,-1 0 0,-2 3 0,-1 1-5,-3 2 1,0-2 0,-1 1 0,-1 2 0,0 3 0,-1 4 0,-2 2-103,2 2 0,-3 3 1,1 3-1,0 1 0,-1 2 1,3 0 292,0-1 0,2 1 0,1-1 1,2 0-1,3-1 0,1-3 69,2-1 0,0 0 1,2-5-1,1-1 1,4-1-1,4-2-125,5-2 1,1-1-1,3-2 1,1-2 0,0-4-1,1-2 1,0-2-224,0-2 0,-2-3 1,-3 1-1,-3 0 1,0-1-1,-4 0 1,-2-2 23,-1 0 0,-5 0 0,1 1 0,-2 3 0,-1 0 361,0 3 0,0 4 0,0 3-189,0 3 0,-3 6 1,0 7-1,1 1 0,0 0 1,2 3-286,0 1 1,0 2 0,2-1 0,1 1 0,3 0 0,2-1-3095,1 1 2594,5 0 1,-4-1 0,4 1-1</inkml:trace>
  <inkml:trace contextRef="#ctx0" brushRef="#br0" timeOffset="84">22151 6825 16016,'-15'-4'529,"3"5"0,4 1 1,3 7-1,1 4 1,2 2-1623,1 3 1,2 1 0,1 8 471,1 1 1,9-2 0,-2 6 0</inkml:trace>
  <inkml:trace contextRef="#ctx0" brushRef="#br0" timeOffset="85">22504 6546 8805,'0'-19'837,"0"4"1,1 3 0,1 2-183,2 0 0,0 5 1,-2 3-1,1 4 0,-1 5-259,-1 5 1,2 3 0,0 7-1,-1 2 1,-1 2 0,-1 1 0,0 2-1,0 0-644,0 0 0,0-3 1,-1-1-1,-1-3 0,-1-3 1,0-4-1,0-2 0,-1-3-720,-1-1 0,2-3 0,-1 0 937,0-2 0,3-5 0,-2-6 0,2-2 0,2-3 0,3-4 84,5-1 0,1-2 1,3 0-1,0 1 0,0-1 1,2 2-1,1 1 91,2 4 0,-1 4 0,0 3 0,-2 1 1,1 3-1,-1 3 0,0 4 356,-2 3 1,0 3-1,-5 1 1,-2 2 0,-3 0-1,-2 1-177,-1-1 0,-2 1 0,-3 2 0,-5-3 0,-4-1 1,-3-2-659,-4 0 1,1 1-1,-1-3 1,1 2-1,1-1 1,2-2-1,1-2-2942,4 1 2695,2-4 1,0 0-1,1-4 1</inkml:trace>
  <inkml:trace contextRef="#ctx0" brushRef="#br0" timeOffset="86">22821 6806 8134,'6'0'1165,"0"0"1,1 1-757,-2 2 1,-1 3-1,-4 3 1,0 0-1,0 2 1,0 1 0,0 3-1,0 3 410,0 1 0,0 3 0,0 3 0,0 3 0,0 3 0,0 2 0,0 5 0</inkml:trace>
  <inkml:trace contextRef="#ctx0" brushRef="#br0" timeOffset="87">23100 6490 8134,'5'-14'655,"4"4"0,-7-3 1,4 7-1,1 3 0,1 2-246,2 1 1,-1 8-1,0 5 1,1 4-1,-1 6 1,-1 5 0,0 5-1,-3 4-82,-1 4 1,-5 1 0,-7 6-1,-7 1 1,4-21 0,-1-1-1,-2 3 1,-2 1 0,-2 3-1,-1 1 721,-1 1 0,-2 0-1458,-4 3 0,-2 1 1,-2-1-1,-1 1 1,7-12-1,1 0 0,-1 0 1</inkml:trace>
  <inkml:trace contextRef="#ctx0" brushRef="#br1" timeOffset="88">17821 16285 13321,'-4'-10'42,"3"1"1,-3 0 0,1-1 0,-1 1-1,2 0 1,0-2 0,0 0 0,-1-1 1595,1 0 0,1 5-546,1 1 0,0 0 0,0-4-546,0 1 0,1 4 0,1 3 0,1 4 0,-1 4 0,-1 2-197,-1 2 0,0-1 0,0 0 1,0 1-1,0-1 0,0 0 0,-1 2-453,-2 1 1,2-2 0,-2 3-1,2-3 1,1 0 0,0 2-1,0 0 41,0 0 1,0-1 0,0 0 0,0 2 0,0-2-79,0-1 1,0 0 0,1-2 0,1-1-120,1 0 0,1-2 8,-1 1 1,0-2 0,3-4 272,1 0 1,-2 3 0,1 0 0,2-1-76,0-1 0,2-1 0,2 0 0,0 0 0,-1 1 0,0 1 0,-1 2 27,3-2 0,1-1 0,4-1 1,-2 0-1,0 0 0,0 0 13,2 0 0,0 0 0,2 0 0,1 0 1,1 0-1,-2-1 0,1-1 3,1-2 0,-3 1 1,2 3-1,-3 0 1,-3 0-1,2 0-19,0 0 0,-1 0 0,-2 0 0,1 0 0,-1 0 0,2 0 10,-2 0 0,4 0 1,-3 0-1,2 0 0,-1 0 1,0 0-13,0 0 1,2 0-1,1 1 1,-2 1 0,0 2-1,-2-2 1,2-1-82,0-1 1,1 1 0,-1 1 0,-2 1 0,2 0 0,-1 0 0,1 0 75,-2-1 0,-2-1 1,1-1-1,1 0 1,-2 0-1,2 0 130,-1 0 0,-1 0 0,1 0 0,0 0 0,1 0 0,0 0 0,1 0 68,0 0 0,-1 0 0,4 0 1,-2 0-1,0 0 0,-2 0-230,2 0 0,0-3 1,2 0-1,1 1 1,0 1-1,2 1-124,-1 0 0,0 0 0,-1 0 0,2 0 0,0 0 0,-1 0 0,1 0 99,-1 0 1,-1 0-1,1 0 1,1 0 0,0 0-1,-1 0 116,1 0 0,0 0 1,-3 0-1,2 0 1,1 0-1,-1-1 1,-1-1 87,2-1 0,-2 0 0,1 3 0,-1 0 0,-1 0 0,0 0-27,3 0 0,-2-1 0,1-1 0,0-2 0,0 2 0,1 1 0,-2 1-137,0 0 1,0 0 0,0 0 0,2 0 0,0 0 0,-1 0-66,1 0 0,1 0 0,-2 0 0,0 0 0,1 0 0,1 0 61,2 0 0,-3 0 0,1 0 0,-1 0 0,1 0 0,-1 0-18,1 0 1,-1 0 0,-4 0 0,1 0 0,0 0 0,-1 0 0,1 0 72,0 0 0,-1-1 1,2-1-1,1-1 0,0 1 1,0 1-1,0 1 131,0 0 0,-1-1 1,3-1-1,-1-1 0,-1 1 1,0 0 74,-1-1 1,1 2 0,1-3 0,-1 3 0,-2 1-1,0 0-203,0 0 0,-4-3 1,1 0-1,0 1 0,2 1 1,-1 1-1,0 0-41,-2 0 0,1 0 0,2 0 0,-2 0 0,-1 0 0,-1-1 22,1-2 0,-4 2 1,2-2-1,0 2 1,-1 1-1,0 0 1,-2 0 1,-1 0 0,1 0 1,0 0-1,1 0 1,2 0-1,-2 1 107,-1 2 0,0-2 0,-1 2 0,0-2 0,1-1 0,-1 0 0,0 0 131,1 0 1,-1 0-1,0 0 1,1 0-1,-2-1 889,-2-2 1,2 1-738,-1-4 1,1-1-1,0-2 1,-1 1-111,0 2 1,-1-3 0,2 3 0,-1-2 0,-1-1 101,2-1 0,-1 1 0,0 0 0,-2-1 0,0 1 0,-3 0-818,-1-1 0,0 4 0,1 0 0,1-1 0,-1-1-640,-1-2 1,-5 5 0,-2 2 850,-3 2 0,-4 5 0,-2 1 0</inkml:trace>
  <inkml:trace contextRef="#ctx0" brushRef="#br0" timeOffset="89">6406 17616 8893,'-5'-4'3276,"2"-2"-2776,2-2 1,1-2 0,0 1-1,1 0 1,1-1 0,2 1-330,1 0 0,0-1 1,1 1-1,-2-1 1,0-2-1,-1 0 0,-1 1 1,-1 0-162,-1 2 1,0 0 0,-1-1 0,-2 1 0,-4 1 0,-1 1 0,-1 3 0,0 1-11,-1 0 1,-2 0 0,-2 3 0,1 0 0,-2 0 0,2 1-12,0 2 0,-1 2 0,3 5 0,-2 0 0,2 1 0,2 2 18,2-2 1,-1 4 0,3 0 0,-1 3 0,1 0-1,-1 0 1,2-2 105,0 0 0,1-4 0,3 3 0,1-2 0,1-1 0,2-3 0,1-3 0,2 3 0,2-4 0,0 0 0,1-2 0,-1-2 0,1-1-186,3 0 1,-2-1 0,4-2 0,-2-3-1,-2-3 1,0-1-19,-2-2 0,0 0 0,1-2 0,-2-1 1,-1 2-1,-2-2 126,-1 1 1,1 2 0,-3-1 0,1 1 0,0-1 0,0 2 205,0 0 0,0 5 0,-2 1-199,2 1 1,-2 2 0,3 5 0,0 3 0,-1 2 0,-1 2-1,0-1-50,1 0 0,-2 2 0,2 0 0,-1 3 0,0-1 0,2 2-812,2-1 1,-1 3 0,2 3 0,-1 3 615,1 1 0,6 1 0,1 3 0</inkml:trace>
  <inkml:trace contextRef="#ctx0" brushRef="#br1" timeOffset="90">6704 17653 10604,'-6'0'1638,"0"-1"0,1-1-1229,0-1 1,3 1-1,-1 6 1,2 6-1,1 3 1,0 4 0,0 1-1,1 5 2815,2 3-3272,2 6 0,5 1 1,-1 4-1</inkml:trace>
  <inkml:trace contextRef="#ctx0" brushRef="#br1" timeOffset="91">7235 17560 9682,'5'-4'399,"-2"-2"1,-2-2 0,-1-2 0,-1 1 255,-2 0 0,1 0 1,-5 3-1,1 4 0,0 4-246,0 4 1,3 6-1,-4 1 1,0 2-1,-1 1 1,-1 2 0,-1 1-1,1-1-508,0 1 1,-2-1 0,0 0 0,-2-1 0,-2-2 0,-1 1-259,-2-2 0,-1-1 1,2-3-1,0-2 1,2-2-1,-2-3 1,1-2 360,0-1 0,3 0 0,3 0 1,1 0-1,1-1 0,1-2 0,4-3 123,2-2 0,1 2 1,1-1-1,2 0 0,4 0 1,1 0 17,1 0 0,4 5 0,0-2 1,1 1-1,0 0 0,1 1 67,1 1 0,-1 1 0,-1 0 0,1 0 0,-2 0 0,1 0 0,0 0-580,-1 0 0,0 0 0,-4 0 0,0-1 176,1-2 1,-5 1-1,-3-4 1,-5-2 0,-5 0-1,-4-1 400,1-1 0,-3-2 0,1-1 0,-2-2 0,0 0 0,0-1 226,3 0 0,2 5 0,0-1 1,2 1-1,1 2 296,1 0 1,4 5 0,0 4 0,3 6-967,2 5 0,4 4 0,-1 4 1,1 3-1,2 4 0,-1 4 1,3 4-1404,3 2 1,-2 3 1581,4 1 0,3 2 1,5 5-1</inkml:trace>
  <inkml:trace contextRef="#ctx0" brushRef="#br1" timeOffset="92">7449 17244 8878,'-3'-15'1638,"-1"3"0,1 10-1170,3 5 0,0 5 0,0 5 0,0 3 0,1 5 0,3 4 0,1 3 0,0 3 0,3-1 0,-3 3 0,2-1 0,-2-1 0,0 0 0,-1 0-510,0-1 0,-1-5 1,-3-4-1,1-2 0,1-3 1,1-4-437,0-2 0,-2-6 1,-1-5 665,0-7 1,0-2-1,0-7 1,0-1 0,1-3-1,2 0 1,4 2-374,4 0 0,0 0 0,1 2 0,-1 1 0,1 4 0,0 1 115,0 2 1,1 4 0,-1 2 0,1 2 0,-1 1 0,1 1 0,-2 2 440,-1 3 0,0 7 1,-2 1-1,-1 2 0,-2-1 1,0 1 18,-3-2 1,-2 4 0,-4-4 0,-5 2 0,-3-2 0,-3 1 0,-1-2-876,-2 1 0,0 1 1,-1-2-1,0-2 1,2-1-1,0 0-1154,2-1 1,4-3 866,2 0 0,0 0 1,4 4-1</inkml:trace>
  <inkml:trace contextRef="#ctx0" brushRef="#br0" timeOffset="93">7951 17588 11906,'0'-4'3276,"0"4"-2912,0 5 0,0 8 0,2 4 0,0 6 0,2 5 0,1 1 0,2 2 0,1 2 0,2 4 455,-1 2 0,4 3 0,2 0 0</inkml:trace>
  <inkml:trace contextRef="#ctx0" brushRef="#br0" timeOffset="94">8333 17691 8358,'-3'-10'564,"-1"1"0,0 0 1,0-1-1,2 1 0,1 0-96,1-1 0,0 1 0,1 0 0,2 1 0,3 1 0,2 4 0,2 2-59,-1 1 1,4 0-1,3 0 1,1 0-1,3 1 1,2 1 0,3 2-1,3 2-786,3 1 377,6-3 0,1 8 0,3-1 0</inkml:trace>
  <inkml:trace contextRef="#ctx0" brushRef="#br1" timeOffset="95">8808 17216 13392,'-5'-23'103,"0"4"1,3 1 0,-1 4 442,0 4 0,3 5 0,3 3 0,1 5 0,0 6 0,1 6-78,0 2 0,1 9 0,4 2 0,-1 2 0,-1 2 0,0 2 0,-2 2-23,1 2 1,0-2-1,0-1 1,-1-2 0,-2-2-1,-1-4 1,0-4-864,0-3 0,0-3 1,-3-1-1,0-4 82,0-2 1,0-5-1,0-7 1,0-6 0,0-6 474,0-4 1,1-5 0,1-1 0,2-3 0,2-1 0,1 1-609,1 2 1,2-1 0,2 5 0,0 4 0,0 3 0,-2 4 0,-1 2 201,1 2 1,0 1 0,1 5 0,2 1 0,-2 3 0,0 3 0,1 3 526,0 3 1,1 3-1,-4 0 1,-1 2 0,-2 3-1,-2 1 262,-3-2 1,-1-3 0,0-2-1,-2 1 1,-4-2 0,-4 0-499,-3-1 1,-3-2 0,-3 1 0,1-2 0,-2 0-1,1-2 1,-1-1-1073,2-1 0,5-2 1039,-3 2 0,5-4 0,-3 2 0</inkml:trace>
  <inkml:trace contextRef="#ctx0" brushRef="#br0" timeOffset="96">9348 17681 8459,'-9'-4'756,"3"-1"1,0-4 0,2-1 0,2 1-289,1 0 0,1-1 0,0 1 0,0 0 0,1 0 0,1-1 0,2 1-59,2 0 1,-4-4-1,2 0 1,-1-1-1,0 1 1,0 0 0,0 1-1,0 0 48,-1 0 1,3 5 0,-1 2-1,0 0 1,1 0 0,0 1-508,2 2 1,2 5 0,0 4-1,0 2 1,1 3 0,-1 4 55,0 1 0,-1 5 1,0 1-1,-3 1 1,-1 2-1,-2 1 1,-1 3-347,-1 2 0,-7 5 0,-3-1 0,-4 0 1,-2 0-1,-2-4 0,-2-2-161,-1-2 0,4-5 0,-2-4 0,2-6 1,0-3-1,2-4 797,2-3 0,3-2 1,1-3-1,-1-3 1,2-5-1,2 0 172,3 0 0,2-1 0,2 0 0,2-3 0,4 1 0,5 0 0,3 1 78,3 2 0,0 1 0,2 0 0,1 3 0,1 3 0,1 2-585,0 1 0,2 7 1,-3 3-1,2 4 1,3 4 38,3 2 0,3 0 0,4 3 0</inkml:trace>
  <inkml:trace contextRef="#ctx0" brushRef="#br0" timeOffset="97">9972 17728 8272,'-5'-4'0,"-2"2"0,3-5 0,2 0 409,1-1 1,1 2-1,1 1 1,2-1-1,5 1 1,2-1 0,3 0-1,3 0 0,4-2 1,2 1-1,6 0 1,0 2-1,0 0 1,0 0 0,-1 0-1,-2 1-863,-3 0 1,-4 1-1,-2 3 1,-4 0 453,-2 0 0,-8 0 0,-4 0 0</inkml:trace>
  <inkml:trace contextRef="#ctx0" brushRef="#br0" timeOffset="98">10065 17551 8272,'-24'-9'281,"3"-1"1,2 1 0,3 0 0,4-1 373,2 1 0,4 0 1,4-1-1,5 2 0,8 2-280,6 3 1,8-1 0,9 1-1,9 1 1,6 2-376,-21 1 0,0 1 0,3 0 0,0 1 0,0 1 0,-1 1 0</inkml:trace>
  <inkml:trace contextRef="#ctx0" brushRef="#br0" timeOffset="99">10698 17523 8379,'6'-4'819,"0"-2"0,-1-2 0,-1 1 0,0 1-410,-2-1 1,2-2-1,0 0 1,0 0-1,1 0 1,-3-2 0,-1 0-1,-1-2-127,0 2 0,0-2 1,-1 0-1,-2 1 1,-4 0-1,-1 2 1,-1 2-425,-1-1 0,1 5 0,0 1 0,0 2 0,-2 1 0,0 2 1,-3 3 99,0 5 0,1 6 0,-1 3 0,1 5 1,1 4-1,2 2 0,1 2 588,-1 1 0,5-2 0,2 1 0,2-2 0,1-4 0,0-2-188,0-4 0,4-1 1,3-4-1,4-2 0,2-4 1,2-3-1,1-3-346,2-2 1,1-5 0,2-3-1,1-3 1,-3-4 0,-1-1-1,-4-4 93,0-2 0,-3-4 0,-3 1 0,-3-2 0,0-1 0,-1-1 139,0 2 1,-1 2 0,-3 7 0,0 1 0,0 4 101,0 2 1,0 3 0,0 3 0,0 3 0,0 6-689,0 6 1,1 3 0,2 6 0,4 1 0,1 1 0,2 3 0,3 3-479,2 2 1,7 2 0,3-2 0,3 2-1,3 1 1,2 1 0,4 4 0</inkml:trace>
  <inkml:trace contextRef="#ctx0" brushRef="#br0" timeOffset="100">11220 17653 8531,'0'-9'1638,"0"0"0,0-1 1638,0 1-2457,0 4 0,0 0 0,0 2 0,0-4-682,0-1 1,-1 2 0,-2-1 0,0-3 0,1-1 0,1 0 0,1-1 0,1 2-93,2 1 0,-2-3 1,4 6-1,-1-2 228,2-2 0,2 5 0,2 2 1,-1 2-1,0 3 0,0 4 1,1 7-188,-1 3 1,2 6-1,0 1 1,-3 2-1,-1 3 1,-2 3-65,-1 2 1,-4 2 0,-4 4 0,-2 2 0,-3-2 0,-2-2-391,-2-3 0,-3-2 1,1-5-1,0-2 1,0-4-1,2-5 1,1-4 276,2-5 1,1-3 0,-1-4-1,1 0 1,1-2 0,1-3 558,0-4 0,5-7 0,-1 1 0,2-3 0,2-1 0,2 2 0,4 0 3,5 2 1,-1 3 0,5 0 0,0 3 0,2 2 0,1 4-941,-1 2 1,2 2 0,2 3 0,1 7 0,3 6 0,1 7 0,3 3 127,2 1 1,-2 0-1,2 0 1</inkml:trace>
  <inkml:trace contextRef="#ctx0" brushRef="#br0" timeOffset="101">12672 17961 8163,'-38'0'339,"4"0"1,5 0 0,4 0 0,4-1 0,5-1 0,3-2 128,3 2 0,5 0 0,3 0 0,5-2 0,6 0 0,8 0 0,6 1-171,8-1 1,6 3 0,3-3 0,4 3 0,5 0 0,-23 0 0,1 0 0,0 0-1,1-1 1,0 1 0,1-1-356,0 0 0,1 0 0,0 0 0,1 0 0,1-2 1,0 0-1,-1-1 0,1 1 0,-2 0 0,0-1 1,-1 1-1,0 0 0,-2 0 0,0 0-598,24-3 1,-5 0-1,-7 0 1,-5 2 0,-7-1-165,-7 1 1,-6-1 0,-4-3 0</inkml:trace>
  <inkml:trace contextRef="#ctx0" brushRef="#br0" timeOffset="102">12709 17737 10259,'-14'-8'367,"1"2"0,7-7 1,3 3-1,2 1 101,1-1 0,5 4 0,5 0 0,4 0 0,5-1 0,2 2 0,5 1-59,4 2 1,7 1-1,7 1 1,1 0-1,4 0 1,3 0 0,-24 0-1,0 0-683,0 0 1,1 0 0,1 0 0,2 0 0,0 0 0,0 0 0,2 0 0,0 0 0,1 0 0,-1 0 0,2 0 0,-1 0-196,0 0 1,0 0 0,1-2 0,-1 0 0,3-1 0,-1 1 0</inkml:trace>
  <inkml:trace contextRef="#ctx0" brushRef="#br0" timeOffset="103">13836 17421 8529,'-28'-14'492,"1"5"1,2-2 0,4 4 0,2 1 0,3 1 53,4 2 0,2-1 0,0 1 0,2 1 0,2 5 0,3 4-78,2 4 0,6 4 0,4 3 0,7 1 0,4 0 0,5-2 0,4 0 0,5-2 0,5 0 0,7 1 0,2-1 0,0-2 0,3 0 0,0-1-577,-1 0 0,-24-5 0,0 0 0,21 4 0,-6 2 1,-5-1-1,-6 0-118,-4 1 0,-5-1 1,-8-1-1,-4 0 1,-5 1-1,-6 0 1,-8-1 521,-7 2 0,-11-2 1,-10 5-1,-9 0 1,20-8-1,-1 1 1,-2-1-1,-1 0-546,-1 0 1,0 0-1,1 0 1,0 0 0,1 2-1,0 0 1,1 0-1,1 0 1,2-2 0,1 1-1,-20 9 1,6-1 250,3 2 0,0 0 0,3-1 0</inkml:trace>
  <inkml:trace contextRef="#ctx0" brushRef="#br0" timeOffset="104">15540 17746 8545,'0'-6'289,"0"0"1,1-1 0,1-1 0,1-2 74,-1 1 0,-1 0 0,0-1 0,1 1 0,1 0 0,0-1 0,1 1 0,-1 0 0,-1-2 104,-1-1 0,-1 2 0,0-3 0,0 3 0,-1 1 0,-2 0 0,-4 2-602,-1 1 1,-1 1 0,-2-3 0,0 3 0,-2 1 0,-1 2 0,0 2 219,-1 3 0,0 3 1,-4 7-1,0 2 0,2 4 1,0 2-1,3 1 183,0 2 1,2 1 0,3 3-1,0 0 1,3-1 0,3-2-119,2-4 0,1-2 0,1-4 0,2-2 0,3-4 0,4-3-53,2-3 1,-1-1 0,6-4 0,2-2-1,2-5 1,2-5 0,0-4-94,-2-1 1,-3 0-1,-2-2 1,-4-1-1,-2 1 1,-1-1-1,-2 0 158,-1 1 1,-4 6 0,1 2 0,-2 3-238,-1 1 1,0 5 0,1 4 0,2 6 0,1 5-474,1 5 1,-2 2 0,3 4 0,2 3 0,4 3 0,3 2-2731,3 1 3258,5 4 0,0 2 1,5 6-1</inkml:trace>
  <inkml:trace contextRef="#ctx0" brushRef="#br0" timeOffset="105">15819 17756 8299,'0'-18'3276,"0"3"-2808,0 10 0,0 6 0,0 9 0,1 3 0,1 6 0,1 5 0,0 5-395,2 5 1,0-2 0,5 7-74,3 1 0,1 3 0,5-1 0</inkml:trace>
  <inkml:trace contextRef="#ctx0" brushRef="#br0" timeOffset="106">16564 17607 8540,'-6'-1'389,"0"-1"0,-3 0 1,-1 3-1,-3 4 0,-2 3-152,-2 1 1,0 5 0,-3 1-1,0 3 1,-2 1 0,0 0-1,0 2 1,2 1 230,2-2 0,-1-1 0,5-2 0,-2-3 0,2-1 0,1-1 0,1-2-656,2 0 0,1-5 1,-1-2-1,1-2 0,0-1 1,-1-1 173,1-2 1,3-2-1,1-5 1,-1 0 0,2-2-1,0 0 1,2 1 199,1 0 1,5 2 0,2 1 0,3 2-1,0 2 259,0 3 0,6 1 0,2 0 0,5 0 0,1 1 0,1 2 0,-2 1-475,1 1 0,3 0 1,-1 2-1,1-2 1,0 1-1,-2-2-790,2 0 1,-4 2 0,-3-3 0,-6-1 272,-3-1 1,-7-2 0,-6-2 0,-8-4 0,-7-4 0,-3-5 839,-4-2 0,-2-1 0,-1-2 0,1-1 0,2 1 0,4-1 1,2 1 525,3 4 0,3 2 0,5 6 0,2 0-273,2-1 0,3 6 0,2 5 0,3 8 0,2 8 0,2 6-688,1 4 1,1 3 0,0 8 0,1 2 0,2 4 0,-2 1-1498,-1 2 1,3-1 1189,-1 1 1,-4-22 0,1 1 0,-2-1 0,0 1 0</inkml:trace>
  <inkml:trace contextRef="#ctx0" brushRef="#br0" timeOffset="107">16741 17430 8439,'6'-24'546,"-1"2"1,0 4-1,0 2 1,0 4-1,0 1 0,-3 8 0,1 6 0,-1 10 0,0 7 0,1 4-78,-1 3 0,-1 5 0,-1 3 0,0 1 0,0 1 0,0 0 0,0 0-23,0 1 0,0-5 0,0-2 0,-1-2 0,-1-2 0,-1-2 0,1-5-1070,1-3 0,1-4 374,0-3 0,0-10 0,1-7 1,2-6-1,3-6 0,3-2 1,1-5-297,3-4 1,2 2 0,6-1 0,0 5 0,0 3 0,0 5 278,1 1 0,-6 4 1,3 5-1,-3 3 1,-1 2-1,-2 1 343,1 0 1,-4 7 0,2 3-1,-2 4 1,-3 2 0,-2 2 0,-1 0 392,-2 1 0,-3 1 0,-5 0 0,-6 2 0,-6-1 0,-4-2 0,-2 0-193,-3 0 0,-2-5 0,0-2 0,0-1 0,3-2 0,2 0-1641,3 1 1,6-4 1365,3 0 0,5-4 0,3 2 0</inkml:trace>
  <inkml:trace contextRef="#ctx0" brushRef="#br0" timeOffset="108">17337 17691 8417,'-3'-8'3276,"0"5"-2867,-1 4 1,1 13-1,0 1 1,1 4-1,1 3 1,1 3 0,0 4-1,0 4 2867,0 0-2457,0 1 0,4 7 0,1 2 0</inkml:trace>
  <inkml:trace contextRef="#ctx0" brushRef="#br0" timeOffset="109">17793 17923 8139,'-4'-5'973,"3"-3"0,-2 2-505,2-3 0,1 3 0,1 1 0,2 1 0,3 2 0,2 1 0,3 1 0,1 0 0,3 0 0,3 0 0,2 0 0,2 0 0,2 0 0,3 0-838,1 0 1,0-3-1,0 0 1,0 0-1,0-1 1,-1 1-1,-1 0-723,-1-1 1,-6 3 0,1-3 720,-4 0 1,0-1-1,3-5 1</inkml:trace>
  <inkml:trace contextRef="#ctx0" brushRef="#br0" timeOffset="110">17877 17691 8426,'-9'0'819,"3"-1"0,3-3 0,2-2 0,1-2-410,0-1 1,4 2-1,3 2 1,2 0-1,3 1 1,4 0 0,2 1-1,4 0 201,3 0 0,10-1 1,7 4-611,5 0 0,5 0 0,-24 0 0,0 0 0</inkml:trace>
  <inkml:trace contextRef="#ctx0" brushRef="#br0" timeOffset="111">19022 17728 8351,'-6'0'514,"0"0"0,3 0 1620,-4 0 238,5 0-1498,-2 0 1,4-1-195,0-2 0,0 1 0,0-5-351,0 0 0,0-1 1,0-1-1,1-1-494,2 1 0,-2 0 1,3-1-1,0 1 1,-1-1-1,-1-2 1,-1 0-292,-1 1 0,-3 0 0,-1 3 1,-2 1-1,0 0 0,0 1 211,0 1 1,0 1 0,-4 4-1,1 0 1,-1 1 0,-2 2 0,-1 4 202,-2 5 1,0-1-1,-4 6 1,2 1-1,0 3 1,2 1 133,2 0 1,1-1 0,2 3 0,1-1-1,1-4 1,2-1 0,2-4 453,3 0 0,1-2 0,1-2 0,3-2 0,2-2 0,3-2-218,3 0 0,3-3 0,4 1 0,0-4 1,2-4-1,2-2 0,-1-1-716,1-1 0,-1-2 1,-3-2-1,-1 0 0,0-3 1,-3 0 50,-2-2 0,-3 4 0,-2-1 0,-2 0 0,-2-1 0,-3 0 0,-1 3 130,0 1 1,0 0 0,0 4-1,0 0 1845,0-1 0,0 3-1149,0 4 0,0 1 0,0 8 0,0 2 0,1 3 0,1 2-83,1 2 1,1-1-1,-2 3 1,1-3 0,0 1-1,1-1-944,3 3 1,-2-3 0,1 2 0,2 0 0,4 2 0,3 0 537,3 1 0,0 4 0,1 1 0</inkml:trace>
  <inkml:trace contextRef="#ctx0" brushRef="#br0" timeOffset="112">19422 17774 8199,'-5'-9'1638,"-3"0"0,3-1-819,0 1 0,1 0 0,4 0 0,0-1-524,0 1 1,0 3 0,1 0 0,1-2-1,2 0 1,0-1 0,0-1 0,-1 1-155,1 0 0,-2-1 1,4 1-1,-1 0 1,0 1-1,1 0 97,-1 2 0,0 4 0,-1-1 1,2 2-1,1 2-210,-1 2 0,2 2 0,-2 5 0,0 0 0,-1 2 0,0 5 106,0 4 0,-3-1 1,2 5-1,-3 2 0,-1 2 1,0 2-1,-1 0-388,-3 1 0,-4-3 1,-5 2-1,-2-3 0,-1-2 1,-2-3-35,-1-4 0,-2 1 0,0-8 0,2 0 0,3-3 0,0-3 0,2-3 372,1-2 1,3-2-1,1-2 1,0-3 0,3-2-1,3-3 200,2-1 1,2 2 0,2-3 0,5 3 0,2 1 0,4 0 0,3 2-214,3 1 1,1 4-1,1-1 1,2 3 0,1 4-1,-1 4-292,2 3 1,1 6 0,1-1 0,0 2 220,0 4 0,0 2 0,0 4 0</inkml:trace>
  <inkml:trace contextRef="#ctx0" brushRef="#br0" timeOffset="113">8566 18352 8181,'-15'-4'113,"2"-1"1,5-2 1986,2 1-1941,-3 0 1,9 5 0,1 5 0,7 6 0,4 6 0,2 1 0,4 3-1,2 1 231,1 0 0,4 4-203,-3-3 0,5 0 0,0-5 1,4-1-1,2-4 0,3-3 0,3-2-36,5-4 1,1-2 0,3-3 0,2-3 0,-24 0 0,0-2 0,2 0 0,-1-1 0,0-2 0,0 0-102,-2 1 1,0-2-1,-1 0 1,0-1-1,17-12 1,-3 0-1,-4 1 1,-6 2 0,-5-1-598,-4 1 1,-1 2 0,-2 3 0,-5 1 0,-3 3 0,-3 3 379,0 1 0,2 6 1,-2-2-1</inkml:trace>
  <inkml:trace contextRef="#ctx0" brushRef="#br0" timeOffset="114">9236 18566 8815,'-3'-9'1837,"-1"0"-1254,-1 3 1,3 3 0,0 6-448,4 3 0,0 4 1,4 1-1,1 2 1,2 1-1,0 0 1,0 1-1,1 1 46,-1 2 1,1 0 0,2-2 0,1 0-1,2 0 1,1 2 0,2 0-93,0 1 0,4-1 0,1-2 0,1 0 0,3 0 0,3 1-21,4-2 1,2 2-1,2-4 1,1 1-1,3-1 1,0-2-26,3-4 0,-1 1 1,1-3-1,-3 0 1,2 0-1,0-2 1,3 0-43,-3-1 0,3 0 1,-4 0-1,3 2 1,0 0-1,1 0-32,-1-2 1,2-1 0,0-2-1,3-1 1,-25 0 0,1 0 0,0 0-1,1-1 1,-1 0 0,1-1-29,23-4 0,-24 3 0,-1 0 0,26-4 0,0 0 0,-3-1 0,-1 0 92,-2-2 0,0 1 0,-2-2 1,-1 0-1,-1 0 0,0-2 74,-1-1 1,-2-2-1,-4 0 1,0-2 0,-1-1-1,-1-2 1,-1-1-5,0-5 1,-3 1 0,2-4 0,-2 1 0,-2 0-1,-1 1 1,-3 2 36,0 3 0,-4 2 1,-5 4-1,0 2 1,-3 1-1,-1 3-80,-4-1 0,2 4 0,-3-2 0,1 2-432,1 4-38,-5-2 0,3 7 0,-3-1 0,2 3 0,0 3 251,0 1 1,-1-2 0,-2 3 0,2 2 52,0 0 0,0 1 0,-3 1 0,0-1 153,0 0 0,-3 1 1,0-1-1,0 0 1,1 0-1,0 1-104,-1-1 0,0 0 0,3 1 1,0-1-1,0 0 529,0 1 121,0-5 0,0-5 0,0-6 0,0-3 0,0-1-384,0-2 0,0 0 0,-1-2 0,-1-1 0,-1 2 0,0-1-74,-1 3 1,3 1-1,-2 0-331,1 1 1,2 5 0,-1 4 0,-1 5-32,-1 3 1,-1 5 0,2-1 0,-2 1-1,-1-1 1,-2 0-595,-2 0 1,0 1 0,0 0 0,-1-3 91,1-3 0,-4 1 0,-2-2 0</inkml:trace>
  <inkml:trace contextRef="#ctx0" brushRef="#br0" timeOffset="115">11853 18389 9218,'-4'-9'3235,"3"-1"-2807,-3 1 1,3 5 0,1 4-1,0 5 1,0 4 0,0 3-607,0 0 0,0 5 1,-1-2-1,-1 3 0,-2-1 1,0 0-1,0-2-915,2 2 1,1-3 0,0 1 691,-2-2 0,2 4 1,-4-3-1</inkml:trace>
  <inkml:trace contextRef="#ctx0" brushRef="#br0" timeOffset="116">11843 18370 9485,'0'-18'819,"-3"0"0,0 2 0,1 1 0,1 2-490,1 1 1,-3 5 0,-1 2-1,-2 1 1,-4 2 0,-3 1 0,-4 2-1,-3 3 1,-5 6-1423,-7 8 1,2 1 0,-9 6 775,0 1 1,2 1 0,-4 1 0</inkml:trace>
  <inkml:trace contextRef="#ctx0" brushRef="#br0" timeOffset="117">19990 17607 8346,'-4'-5'3276,"3"-4"-2808,-2 3 0,6 2 0,3 1 0,3 2 0,1 2 0,2 1 0,5 1-937,4-1 1,3-1 0,4-1 0,2 0 0,2 0 0,-1 0 0,-1 0 391,-3 0 1,3 0 0,-6 0 0</inkml:trace>
  <inkml:trace contextRef="#ctx0" brushRef="#br0" timeOffset="118">20158 17402 8346,'-16'-10'1092,"2"-2"0,1 1 0,2 2-624,4 1 0,0 7 0,4 2 0,2 8 0,2 6 0,2 5 0,0 4 0,1 2 0,-2 4 0,4 8 0,1-1 0,1 0 0,0 0 0,0 2-1561,3 1 1,1-3 0,0 1 585,4-6 0,2-3 0,0-1 0</inkml:trace>
  <inkml:trace contextRef="#ctx0" brushRef="#br0" timeOffset="119">20530 17132 10652,'0'-25'1638,"-4"-1"0,3 21-1092,-2 2 0,2 10 0,1 10 0,1 3 0,1 5 0,2 3-137,2 3 1,-3 2-1,2 4 1,0-2-1,-1-2 1,0 0 0,-2-1-1,-1 0-228,-1-2 0,0-5 0,0-3 0,0-3 0,0-1 0,0-3-894,0-2 0,-3-8 1,0-6-1,1-7 569,1-7 0,1-3 1,0-4-1,1-3 0,3-2 1,4 0-368,4 2 1,3 3 0,-1 4 0,0 3 0,3 2 0,2 4 672,2 3 1,-3 1-1,3 5 1,-2 0-1,-1 2 1,-2 1-1,0 3 231,-2 2 1,0 5 0,-6-1 0,-2 0 0,-3 1 0,-2 0 74,-1 2 0,-2-1 0,-3 3 0,-6-3 0,-5 1 0,-4-1 0,-3 3-1288,-3 0 1,3-1 0,1-2 0,3 0 67,0-3 1,5 0-1,0-2 1</inkml:trace>
  <inkml:trace contextRef="#ctx0" brushRef="#br0" timeOffset="120">21024 17625 8252,'-9'0'1600,"-1"0"-781,1 0 0,4-1 0,2-3 0,3-4-410,3-3 1,-1-3-1,5 3 1,2-3-1,3 0 1,0-3 0,2 0-1,1-1 137,3 3 0,-1-2 0,0 6 0,-3 1 0,0 4 0,-3 2-541,0 2 1,-2 1-1,0 2 1,0 3-1,0 5 1,-2 6-1,-2 2-150,-1 2 1,-2 4 0,-5 2 0,-4 3 0,-4 3 0,-6 2 11,-4 0 1,-2 3 0,-5-2-1,0 0 1,0-2 0,1-5 173,2-3 1,2-3 0,5-7-1,0-3 1,3-5 426,2-2 0,4-5 0,3-6 0,3-4 0,2-2 0,2-2 0,2-1 0,3-2 0,6 3 0,4 0 0,2 2 0,3 1 0,2 3 0,1 3-21,2 3 0,-3 3 0,2 3 0,1 4 0,0 6 0,0 5-745,-1 6 1,-2 4 0,3 2 297,-1 1 0,4 4 0,4-2 0</inkml:trace>
  <inkml:trace contextRef="#ctx0" brushRef="#br0" timeOffset="121">15596 6452 8537,'9'-18'66,"-4"3"239,-2 3 0,-2 5 0,-2 1-235,-2 2 0,-4 3 0,-9 6 0,-6 6 1,-7 1-1,-7 3 0,-3-1 0,-5 2-169,-5-2 1,23-5-1,0 0 1,-2-2-1,-1 0 1,1 1 0,-1-1-1,-1-1 1,0 0-1,0-1 1,0-1 0,-1 0-1,-1 0 233,0-1 0,0 0 0,0-2 1,0 0-1,-3 1 0,0 0 0,0 0 1,0-1-1,1 1 0,0-1 0,0 1 1,-1-2-1,-1 1 0,1-1 1,-2 1-1,0-2 113,0 2 1,0-2-1,-2 1 1,0-1-1,0 1 1,-1-2-1,0 0 1,0 0-1,-2 0 1,0 0-1771,-1 0 1,0 0 1588,0-2 0,-1 1 0,1 2 1,-1 0-1,1-2 0,-1 0 1,1 1-1,-1 0 0,1 1 0,-1 0 1,1 1-1,0-1-110,-1 1 0,2 0 1,1 0-1,0 0 0,1 0 1,0 0-1,1 0 0,-1 0 1,0 0-1,0 0-104,-1 0 0,0 0 0,1 0 1,1 0-1,-2 0 0,1 0 104,-1 0 0,0 0 0,1 0 0,1 0 0,-1 0 0,1 0 0,0 0 0,0 0 0,2 0 0,-1-1 0,0 0 0,-1-1 57,1-1 1,1 0 0,-1-1-1,0 0 1,1-1 0,0 0-1,-1 1 1,1-1 0,0 0-1,0 1 64,0-1 1,-1 0 0,0 1 0,0-1 0,-1 0 0,1 1 0,1-1-1,0 0 1,-1 1 0,0 0-88,0 1 1,1 0 0,-2 0 0,1 1 0,-2 1 0,0 0 0,2-1-1,0 1 1,1-1 0,-1 2 0,1-1 0,0 0 0,0 1 0,0 0-99,1 0 0,0 0 0,3 1 0,0 0 99,0 0 0,1 1 0,-3-2 1,1 1-1,2 1 0,0 0 0,1-1 1,-1 1-1,1 0 0,1-1 0,1 0 1,0 0-1,1 0 0,-1 0 61,2 1 0,-1-1 0,-21 0 0,0 2 0,4-2 150,1-1 0,5 0 1,-2 0-1,4 0 1,2 0-5,1 0 1,4 0-1,-1 0 1,2 0 302,1 0 0,0 1 0,0 2 1,0 0-1,0 0-546,0 1 0,1-2 0,2 4 0,1 1 1,1 2-1,2 0 0,2 0 0,0 1 160,0-1 1,4 1-1,0 2 1,2 1 0,3 2-46,2 1 1,1 2 0,3 0-1,0 2 1,0 2 0,2 2-1,1 0 1,1 2 0,0 2 157,0 2 1,0 5 0,0 0 0,0 4-246,0 1 1,0 4-1,0-3 1,0 1-1,0 2 1,-1-1-152,-3 1 1,2-5 0,-3 1 0,0-2 0,1-3 0,0-2 0,2-2 0,1-4-12,1-4 1,0-5 0,0-1-1,0-3 651,0 0 1,0-2 0,0-3-334,0 1 1,0-4 0,1-1 0,1 0 0,2-1-176,1 1 1,-2 1-1,3-2 1,2 0-17,0 0 0,1 2 0,2-3 1,0 0 270,1-2-238,1 3 1,0-3 0,3 2 0,1-2 175,2-1 0,-4 3 0,1 0 0,1 0-166,0 1 1,2-2-1,-1 4 1,1-1-1,0 0 37,-1 2 0,1-2 1,1 2-1,0 0 0,3 0 1,1 0-1,2-1 0,1 2 1,0-1-65,1-1 1,4 1 0,2-2-1,0-1-25,0 0 1,0 0 0,2-2 0,-2 1 0,-2-1 0,0-1-1,3-1 1,0 0 173,-1 0 0,2 0 1,-2 0-1,3 0 1,1 0-1,1 0-48,1 0 1,1 0 0,-3 0-1,2 0 1,3 0-99,-1 0 1,4 0-1,-3 0 1,3 0-1,0 1 1,1 1-1,-1 2 1,1 1-1,-2 0-53,-1 0 0,5-2 1,-3 2-1,2 0 1,-1 0 114,0-1 1,-1 2 0,2-2-1,1 0 1,0 0 0,0-2 33,-2-1 1,-3 3-1,-1-1 1,2-1-1,0-1 1,1 0-1,-2 1 1,0 1 31,0-1 1,5-1 0,1-1 0,-1 0-105,2 0 1,1 0 0,-24 0 0,0 0 0,-1 0 0,0 0 0,1 0 0,-1 0 0,1 0 0,-1 0 0,1 0 0,1 0 0,0 0-1,0 0 1,0 0 0,1 0 18,-1 0 1,1 0 0,0 0 0,0-1 0,-1 0-1,0 0 1,0-1 0,1 0 0,-1 0 0,1 0-3,0 0 1,0 0 0,0-2 0,1 0-1,1 2 1,0-1 0,0 0 0,-1 0-1,-1 0 1,0 1 0,0-1 0,-1 1-46,0-1 1,0 0-1,-1 1 1,0-1 0,2 0-1,1-1 1,-2 1 0,1 1-1,-2 0 1,0 0-1,-1 0 1,0 1 0,1-1-1,0 0 1,1 1 0,0-1 8,0 1 0,0 0 0,-1 0 0,0 0 0,-1 0 1,0 0-1,-1 0 0,1-1 0,-1 1 0,0 0-49,26 0 1,-25 1 0,1 0 0,25 0 0,-26 0 0,-1 0 77,27 0 0,-25 0 0,-1 0 0,25 0 1,1 0-133,-1 0 197,1 0 0,0 0 0,-1 0 1,-2 0-1,-1 1 6,-2 2 1,0-1 0,-2 3 0,-4 0-37,-4 1 0,-2 0 0,2 2 1,-3-1-1,-3 0 0,-2-1 1,-2-1-1,-2-2 0,-1-2 1,-1-1 333,-2 0 0,-2 0 0,-1 0 0,-2 0-378,0 0 1,-2 0 0,3-1 0,-3-1 0,1-1 0,-2 0 0,1 0 0,-2-1-526,2-2 517,-4 0 1,5 0 0,-5 0 0,0-1 0,-1-2 92,-1 0 0,0-3 0,0-2 1,0 0-1,-3-3 19,-1-1 1,2-3 0,-3-2 0,-1-1 211,-1-2 0,-1-4 1,0-2-1,0-1 1,0-2-1,0-1 0,1-6 0,1 0 0,2-2-29,-2 1 0,2-4 0,0-2 0,0 0 0,1 1 957,0-2 1,-3 2-1149,2-1 1,0 4-1,-1 4 1,-1 2-1,-1 2 1,-1 2 0,0 2-636,0 2 1,0 5 0,-1 2 0,-2 2 0,-4 1 0,-6 1 266,-6 2 0,-12-5 1,-7-1-1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342"/>
    </inkml:context>
    <inkml:brush xml:id="br0">
      <inkml:brushProperty name="width" value="0.09071" units="cm"/>
      <inkml:brushProperty name="height" value="0.09071" units="cm"/>
    </inkml:brush>
  </inkml:definitions>
  <inkml:trace contextRef="#ctx0" brushRef="#br0">615 8026 7877,'-6'4'131,"2"-4"1,5 1 0,2-4 0,4-1 0,1-1-5,1 0 1,4-1-1,0-1 1,1 1-1,2-1 1,0-2-1,-1 0 1,2 1-67,0 2 1,2-3 0,-1 3-1,1-2 1,0 0 0,0 0 0,2 2-1,1-1 1,-1-1 52,2-2 1,0 0 0,3-1 0,-2-2 0,-2 1 0,0-2 0,0 0-1,0-1-102,-2 3 0,-3-2 0,-3 2 0,0 1 0,-3 0 0,-1 3-442,0 2 1,-5-2 0,-2 1 347,-2-1 0,-2 2 0,-2 1 0,-2 0 0,-1 0 0,-1 1 0,0 1 186,-1-1 1,-5 3 0,1-2 0,0 1-1,-1 0 1,1-1 135,0 1 0,2 1 1,1 1-1,-1 0 0,1 0 1,1 1 704,2 2-819,2-2 0,9 3 1,3-4-1,4 0 1,4-1-1,3-2 43,1-4 0,3 2 0,-2 0 0,0 0 0,0 1 0,-1 0-127,-2 2 0,0 1 1,-3 1-1,-2 0 1,-3 1-1,0 2 1,-2 4 31,-2 4 0,-3 5 0,-7 7 1,-6 6-1,-8 7 0,-7 7-57,11-19 0,-2 1 0,-2 2 1,-1 2-1,-2 2 0,-1 1 0,-1 1 1,0 0-18,0 1 0,-1 0 0,-3 6 0,0 1 0,-2-1 0,1 1 0</inkml:trace>
  <inkml:trace contextRef="#ctx0" brushRef="#br0" timeOffset="1">1406 9944 8203,'-9'-4'655,"2"0"0,1-2 1,-1 2-1,-1 3 0,-2 1-246,1 0 1,-1 5-1,-2 0 1,-1 1-1,-2 1 1,-1 2 0,-2 4-1,-1 0-45,-3 1 0,-2 2 0,-5 1 0,-1 3 0,-3 2 0,-2 1 0,-4 1 0,-2 0 0,-1 3-8,-1 3 1,0-2 0,20-12 0,0 0 0,1-2 0,0 0 0,-21 14-1,3-1 1,4-2-904,4-3 1,4-2 0,4-3 0,6-1 0,4-4 0,5-2-274,3 0 1,-3-5 0,4-1 0</inkml:trace>
  <inkml:trace contextRef="#ctx0" brushRef="#br0" timeOffset="2">1043 9935 8041,'-9'-10'512,"0"1"1,2 0-1,2-1 1126,1 1 0,1 3-1229,3 0 1,5 4-1,4-1 1,6 2-1,3 1 1,4 0 0,3-2-1,2 0-88,1-1 0,3-1 0,0 2 0,-1-1 1,-1 1-1,-1 0 0,-2 0-566,-1-1 0,-2 0 0,-5 3 0,-3 1 0,-2 2 0,-4 3 1,-2 3 245,-1 4 0,-5 2 0,-1 7 0,-6 3 1,-6 3-1,-7 3-26,-5 3 0,-6 2 0,-2 2 1,0 2-1,16-20 0,-1 1 0,1 0 1,0 0-1069,0 2 1,0-1 0,-12 19 659,3 0 0,9-3 0,-2-1 0</inkml:trace>
  <inkml:trace contextRef="#ctx0" brushRef="#br0" timeOffset="3">1564 11220 8217,'-5'-5'468,"0"4"0,2-3 0,-3 1 0,-3 0 0,0 1 0,0 1 0,-1 2-59,1 2 1,-1 2-1,-2 5 1,-1 0-1,-1 1 1,0 3 0,-1 1-1,-1 4 0,-2 2 1,-3 1-1,-2 0 1,-1 3-1,-2 2 1,-2 1 0,-3 1-1,-3 1-534,-2 1 0,-6 0 1,-1-3-1,-1 0 1,-1 0-1,3-1 0,1 0 1,5-2-532,4-3 1,5-2-1,5-3 1,7-2 0,5-5 130,3-3 0,3-5 0,4 2 0</inkml:trace>
  <inkml:trace contextRef="#ctx0" brushRef="#br0" timeOffset="4">1304 11275 8696,'-4'-9'676,"1"0"1,0 1 142,-1 1 0,3-1 0,-3 3 0,0 0 273,-2 2 0,1 1 0,3-1-904,4 0 0,4 0 1,3 3-1,1-1 1,3-1-1,1-1 1,2 0-1,-1 0-178,2 0 1,-3-3-1,2 2 1,-1 2 0,1 1-1,-2 0-25,0-2 0,-1 2 0,-1-2 1,0 2-1,-1 1 0,0 0 9,-2 0 0,-3 0 1,0 0-1,1 1 1,-1 2 343,0 3 1,-4 0-1,1 0 1,-2 1-1,-1 1 1,-1 2 79,-2-1 0,-2 0 0,-4 2 1,-1 1-1,1 3 0,0 2-538,-1-1 1,1 4-1,0-1 1,-1 2-1,1 1 1,0 3 0,-1 3-3158,1 3 2457,0 2 1,0 9 0,-1 0 0</inkml:trace>
  <inkml:trace contextRef="#ctx0" brushRef="#br0" timeOffset="5">11499 11341 10687,'6'0'255,"0"0"1,2 0-1,0-1 1,1-1 0,0-2-1,2 1 1,1 0-1,3 0-13,-1 1 1,4-2-1,-3 1 1,3 0-1,0 0 1,1-1-1,0 1 1,-1 0-1,1 0 1,0 1-54,-1 1 1,1 0 0,-1-1 0,1-1 0,0 1 0,-1 1 0,1 1-90,0 0 1,2 0-1,1 0 1,-1 0-1,-2 0 1,1 0 6,2 0 1,-3 0 0,3 0-1,-1 0 1,0 1 0,0 1 0,1 1-57,1-1 0,-4 0 0,3 0 1,-2 1-1,-1-1 0,2-1 31,1-1 1,1 0 0,-3 0 0,3 0 0,0 0 0,1 0 48,-1 0 0,2 0 0,3 0 0,0-1 0,0-1 0,0-1 0,1 0 40,2-1 1,-2 3 0,2-3 0,-2 1 0,-1 0 0,0 0-203,0 2 1,0 1 0,0 0 0,-2 0-1,0 0 1,-1 0 0,1 0-40,1 0 1,-2 0 0,-1 0 0,-1 0 0,0 0 0,1 0 101,0 0 0,-4 0 0,3 0 0,-1 1 0,1 2 0,-1 0 84,1-1 1,2-1-1,-2-1 1,1 0-1,0 0 1,1 0 0,0 0 23,1 0 1,1 1-1,1 1 1,-1 1-1,-2-1 1,0-1-1,0-1-31,-1 0 1,5 0-1,-3 0 1,-1 1-1,-1 1 1,-1 1-64,0-1 0,2-1 0,-2-1 0,-1 1 1,2 1-1,-1 2 2,0-2 1,1-1 0,-1-1 0,1 0 0,1 0 0,0 0 48,-1 0 1,-2 0 0,2 0-1,0 0 1,-1 0 0,0 0 0,0 0 26,0 0 0,2 0 0,-3 0 0,2 0 0,1 0 1,0 0-1,-1 0-21,-2 0 1,3 0 0,-2 0-1,0 0 1,1 0 0,-2 0-94,1 0 1,-1 0 0,-4 0 0,0 0 0,-1 0-1,-3 0-12,0 0 1,1 0 0,-3 0 0,0 0 0,-2 0-1374,0 0-264,-1 0 1,-4-1-1639,-2-2 2770,-2 2 1,3-4 0,1 5 0</inkml:trace>
  <inkml:trace contextRef="#ctx0" brushRef="#br0" timeOffset="6">20316 11406 9027,'0'-5'3276,"0"0"-2959,0 5 1,3 2-194,0 1 0,5-2 0,-2 3 0,2-1 1,2 1-1,-1 0 39,0 0 0,0 3 0,1-3 0,-1 0 0,0 1 0,1-1 1,-1 0-17,0-2 0,1 2 0,-1 0 0,1-1 0,2 0 0,0 0 2,-1-1 0,0-1 0,-1-1 0,2 0 1,1 0-1,0 0 27,1 0 0,2-1 0,0-2 1,2-3-1,0-2 0,1 1 0,-1 1 127,1-1 0,0-2 0,0 0 0,2 0 0,1 1 0,-2 0-67,0 2 0,-4 3 1,-2-2-1,0 0 1,-3 0-1,-1 1 163,0 2 0,-4-2-1050,0 1-2626,0-4 1638,-1 6 1,-1-2 818,-4 6 1,-4 2 0,-1 4 0</inkml:trace>
  <inkml:trace contextRef="#ctx0" brushRef="#br0" timeOffset="7">22104 11396 7806,'-5'-4'497,"-2"2"0,3-4 432,2-1 1,2 4 0,3 3-563,4 5 0,1 0 0,2 1 0,2 2 0,1-1 0,2 0 0,1-1 0,2 0-18,0 0 1,5 1 0,2-4 0,2 0 0,1 0 0,1 0-107,2-1 0,-2-2 0,2-2 0,-1-2 0,0-1 1,1-2-1,-1-2-24,-1 0 0,-5 0 0,-2-1 0,-1 1 0,-1 0 1,-4 0-170,-1-1 1,-2 1 0,-2 0 0,-1 0-1,-2 2 1,-1 1-619,-1-1 0,2 1-1071,-2 0 1,-1 4 818,1-1 1,-2 6 0,1 3 0,-1 4 278,-2 2 0,-1-2 1,-1 4-1</inkml:trace>
  <inkml:trace contextRef="#ctx0" brushRef="#br0" timeOffset="8">20316 11434 7904,'-6'0'401,"0"0"0,0 1-228,0 2 1,3-2 0,6 2 0,4-2 0,1-1 0,1 0-12,1 0 0,0 0 0,1 0 0,2 0 0,-1 0 0,2 0 1,0 0-1,2 1 25,-1 2-41,1-2-39,2 3 0,1-3-61,-1 2 1,1-1-27,0 1 1,-3-1 62,3 1 0,-6-1-93,6 4 1,-2-4 87,1 1 0,1 1-134,-1-1 1,4 4 115,0-4 0,0 3-78,-4-3 1,2 3 73,2-3 0,-2 4-5,5-4 0,0 3-10,3-3 1,-3 3-15,0-3 1,-4 4 47,4-4 0,-3 3-29,3-3 1,-2 3-3,2-3 1,1 3 25,-4-2-11,4-1-48,-3 1 0,5-3 14,0 2 1,0 1-5,0-1 0,0 0 17,0-3 1,0 0-9,0 0 1,-1 3-5,-2 1 1,2-1 11,-3-3 0,0 0-84,1 0 1,0 0 66,3 0 1,0 0-5,0 0 1,0-1 37,0-3 0,-4 3 4,1-2 1,0-1-27,3 1 0,0-3-11,0 3 1,0-3 7,0 2 1,0-2 38,0 3-39,4-4 24,-3 6 0,6-7 33,-4 1 1,0 2 87,-3-1 0,3 1-67,0-1 1,-3-3 44,-3 3 1,-4 1 0,3 0 0,-2 0-63,-5-1 1,2 1 0,-4-2 0,-1 2 0,-2 0 0,-1 1 63,-2-1 1,-3-1 0,0 2 0,2 0 0,-1-1 16,-1 0 1,-1 2-293,-2-4 0,0 5-49,3-1 243,-4 2-1077,2-3 440,0 3-636,1-3 456,5 4 456,-1 0 0,-3 0-959,0 0 285,-4 0 1,3 1-944,-5 2 1904,0 2 0,0 4 0,0 1 0</inkml:trace>
  <inkml:trace contextRef="#ctx0" brushRef="#br0" timeOffset="9">7421 13473 6207,'-5'-4'664,"-1"3"0,4-4 0,-2 1-34,-1-2 1,2 2 0,-2 0-135,1 0 1,1 2 0,4-4-431,2 2 1,2 1 0,4 2 0,0-1 0,1-1-1,0 1 1,1 1 4,2 1 1,0 0 0,-1 0 0,1 0 0,2 0 0,0 0-27,0 0 1,2 0 0,-1 0-1,1 1 1,2 1 0,-1 1-26,-3-1 0,3-1 0,-3-1 0,2 0 0,-1 0 0,0 0 6,0 0 0,-1 0 1,-1 1-1,0 1 1,-3 1-1,-1 0 0,0-2 75,-1-1 1,0 0-1,1 0 1,-1 0 0,0 0 0,1 0-1195,-1 0 1,0 1 0,1 2 1030,-1 3 0,0 2 0,1 1 0</inkml:trace>
  <inkml:trace contextRef="#ctx0" brushRef="#br0" timeOffset="10">10046 13612 8230,'0'-6'2833,"0"0"-2851,0 4 0,1-2 0,2 5 0,1 1 1,1 1 142,2-1 1,1-1 0,2-1 0,-1 0 0,1 0 0,2 0 0,1 0 0,1-1 94,-1-2 1,4 1 0,-3-3 0,2 0 0,-1 0 0,1 1 0,-1 2-116,1 1 0,-5 0 1,1-1-1,-1-1 1,-2 1-152,0 1-222,1 1 1,-5 1 409,-2 2 18,-2-2-2184,-1 3 1796,-4-4 1,2 4-27,-4 3 1,4-2 0,-3 0-1,2 0 1,0 0 0,0 1-652,-1 0 1,3 2 904,-2-2 0,-2 7 0,-1 1 0</inkml:trace>
  <inkml:trace contextRef="#ctx0" brushRef="#br0" timeOffset="11">20307 11406 8259,'0'-10'0,"0"1"774,0 0 0,0 0 0,1 0-444,2 3 0,1 3 1,3 6-1,0 3 1,0 3-1,1 1-277,2 2 1,-1-1 0,1 2 0,3 0 0,2-1 0,4 0 0,1 0 129,2-3 0,4 2 1,-1-5-1,2-1 1,1-2-1,0-2 72,0-1 1,3 0-1,0-1 1,-1-2-1,-1-3 1,-3-3 24,-1 0 0,1-3 1,-4-1-1,-2 1 1,-4-1-1,-3 1-108,-3 1 1,-4-1 0,-1 1 0,-1-2 0,-2 2 0,-1 1-359,-1 0 0,-3 4 0,-1 1 0,0 0 0,-1 1 0,0-1-1453,-2 3 1,1 1 622,0 1 1,4 6 189,-1 3 0,1 4 826,-1 6 0,2 4 0,-3 0 0</inkml:trace>
  <inkml:trace contextRef="#ctx0" brushRef="#br0" timeOffset="12">21825 11443 8263,'0'-10'-213,"0"-2"1,1 0-1,2 1 1,3 0 625,2 2 1,3 1 0,0 0 0,1 2 0,0 0 0,-2 1 0,-1 1 222,1-1 1,-4 4-1,-1-1 1,0 3-538,0 3 0,-2 3 1,1-2-1,-1 1 0,1 0 1,1 3-1,2 1 91,2 2 1,0 1 0,0-4 0,2 0 0,0 1 0,2-1 39,2 0 1,0 1-1,5-1 1,2 0 0,2 0-1,0-2-12,1-1 1,4-4 0,4 1 0,1-2 0,2-1 0,1 0 0,2 0 81,0 0 0,3-3 0,-2-2 0,0-1 0,-3-4 0,-2 1 0,-2-2-47,-1 0 1,-2-2 0,-4 1 0,-2 0 0,-1 1 0,-4-1-142,-2 0 1,-3 1 0,-2 2-1,0 2 1,-1-1 0,-1 1-956,-4-2 192,2 5 1,-6-3-1,4 3-169,2-1 1,-3 3 0,0-1 0,-1 6-820,-2 3 1,-1 2 964,-1 1 1,0 5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382"/>
    </inkml:context>
    <inkml:brush xml:id="br0">
      <inkml:brushProperty name="width" value="0.09071" units="cm"/>
      <inkml:brushProperty name="height" value="0.09071" units="cm"/>
    </inkml:brush>
  </inkml:definitions>
  <inkml:trace contextRef="#ctx0" brushRef="#br0">20456 894 8341,'0'-28'450,"0"4"1,0 2 0,0 4 0,1 1 0,1 3 0,1 0 204,-1 3 0,2 4 1,-1 3-1,0 2 0,-2 8-246,-1 4 1,0 8-1,0 4 1,0 3-1,-1 3 1,-3 3 0,-2 1-1,-3 1 108,-4 0 0,3-2 0,-3 3 0,0-2 0,1-3 1,0-4-891,2-3 0,2-5 0,1-3 0,1 0-102,2-3 0,2-9 1197,5-5 1,4-8-623,5-5 1,3-7 0,7-5 0,3-5 0,3-2 0,2 0 0,2 2 0,1 0 39,2 0 0,-3 4 0,-1 1 0,-2 5 1,-2 4-1,-2 4 55,-3 2 1,-2 7-1,-3 3 1,-1 2 0,-4 2-1,-2 2 1,-1 4-40,-3 5 0,-2 3 0,-4 7 1,-1 4-1,-2 4-1518,-3 4 1,-3 5 684,0 2 0,1 3-962,2 0 1,-2-1 1638,5 4 0,3-4 0,3 6 0,-1-2 0,-1 2 0</inkml:trace>
  <inkml:trace contextRef="#ctx0" brushRef="#br0" timeOffset="1">22672 2104 8138,'5'-1'-127,"-1"-1"1,-1-2 0,1 0-1,1-1 1,-1 0 202,-2-3 1,2 3-1,-1-1 1,-1-1-1,-1-2 1,0 0 531,2 0 1,-2-1 0,2 1-1,-2 0 1030,-1 0 0,0 2-466,0 1 1,-1 4-910,-2-1 0,2 6 0,-3 3 0,1 3 0,-1 0-237,-1 0 0,-1 5 0,-4 1 1,1 3-1,-1 0 0,-2 2 1,-1 2 111,-2 3 1,0 1 0,-4 2 0,2-1 0,0-1-1,1-1 1,1 0 120,0-1 1,-1 1-1,3-3 1,2 0-1,2 0 1,2-2-121,0-2 0,5-1 0,-1-3 0,2-1 1,1 1-1,0-3 0,1 0-57,2-2 0,2-1 0,5-1 0,-1-1 0,0-1 0,2-1 0,1 0-554,4-2 0,1-1 0,2-1 0,0 0 0,0-1 0,2-1-75,1-1 1,2-4 0,-2 1 0,-2 1 0,-3 1 0,-2 1-274,-2 0 1,0-4 0,-4 2 0</inkml:trace>
  <inkml:trace contextRef="#ctx0" brushRef="#br0" timeOffset="2">22374 2356 8138,'-5'-14'882,"1"4"0,4-3 0,0 3 705,0 1 0,4-1-562,2 1 0,5 3-823,2 0 0,4 1 1,2-2-1,5 3 0,4 1 1,4 0-525,5 1 0,1-2 1,5 1-1,-2 1 1,-2 1 321,0 1 0,-6 0 0,-1 0 0</inkml:trace>
  <inkml:trace contextRef="#ctx0" brushRef="#br0" timeOffset="3">9320 5596 8464,'-8'-4'217,"1"-1"0,1-2 1,1 2-1,1 0 1,0 0-1,1-1 2833,-1 0-2925,3-2 0,-3 8 1,4 0-1,0 5-190,0 4 0,1 0 1,2 0-1,3 1 1,2-1 62,2 0 1,-1-3 0,0 0 0,0-1 0,1-1 0,-1 0 86,0-2 1,2 2-1,0-1 1,2-1 0,-2-1-1,-1 0 0,0 3 0,2-3 0,0 2 0,1-2 1,-1-1-1,2-1 0,0-1 0,2-3-42,-2 0 1,3 0 0,-4-2 0,2 1 0,0-2 0,1 0-56,-1-1 1,-2 0-1,2-1 1,1 1 0,-1-1-1,0-2-39,-2 0 0,3-1 0,-4 4 0,-1-1 0,0-2 0,-2 0 109,0 1 1,3-1 0,-2 1 0,-2-2 0,1 1 0,-2 0 10,-1-1 0,2-2 0,-2 1 0,0 1 1,0-2-1,0 2 0,0-2 44,1 1 1,-5 1 0,2-1 0,-1-1 0,0 2 0,0-2 0,0 2 14,0 0 0,1-4 0,-1 3 0,0-2 0,-1 0 0,0 1-46,1 0 1,-2-2 0,2 2 0,-1 0 0,0-1 0,1 1-74,-1 0 1,2-1 0,0 2 0,-2 1 0,-1-2 0,0 2 21,2 0 1,-2-3 0,2 4 0,-2-1 0,-1 0 0,0-2 24,0 1 0,0-3 0,-1 4 0,-1-1 0,-1 0 0,1 0 0,1 0-62,1-1 0,-3 3 0,-2-2 0,1-1 1,-1 2-1,1-1 0,-1 2 13,0-2 1,2 4 0,-4-2 0,0 1 0,0 1 0,0-2 22,0 0 1,1 0-1,-3 2 1,0 1-1,0 0 1,2-1 5,1 1 1,0 0-1,-4-1 1,1 1 0,0 1-1,-1 1-22,1 0 1,0 2 0,-1-2-1,1 1 1,-1 0-32,-3 0 0,0-1 0,-3 3 0,4 0 0,2 0 0,0 2-85,1 1 0,0 1 1,-1 0-1,1 0 0,0 1 1,-1 1 32,1 1 1,0 4 0,0-1-1,-1 2 1,1-1 0,-1 0 54,-3 3 1,3 0 0,-4 2 0,2-1-1,0 1 1,0 0 58,2 0 0,-3 1 1,1 1-1,1-1 1,0 1-1,2 0 1,0-1 0,-1 4 0,1-2 1,0 3-1,0 1 0,2-1 0,1 1 1,0 0 58,1-1 0,-4 2 0,4 1 0,-1 1 1,1 2-1,0 2-53,-1 1 1,4 2 0,-2 1 0,1 2 0,0 1 0,1 2 23,1 1 0,-2-2 0,0 0 1,1-2-1,1-1 0,1 0-84,0 0 0,0-1 0,0-4 0,0-3 0,0 1 0,1-1-539,2 0 1,-1-2 0,4-2 0,1 0 0,2-1 0,-1 1 185,-2 0 1,2 3-1,-3 2 1</inkml:trace>
  <inkml:trace contextRef="#ctx0" brushRef="#br0" timeOffset="4">23026 3864 8177,'0'-33'0,"0"-2"546,0 4 0,3 1 0,0 6 0,0 4 0,0 5 0,0 3-137,-1 7 1,-2 10-1,-3 14 1,-3 5-1,-2 4 1,-2 3 0,1 3-1,0 2-77,-1 1 1,2-3-1,1 0 1,1-1 0,0-1-1,0 0 1,3-3-1,2-4-602,1-7 0,0 0 0,0-6 0,1 0 0,2-3 293,4-3 1,2-2 0,3-4-1,4-1 1,1-2 0,2-3-493,0-2 1,2-5 0,0 0 0,-2-2 0,-4-1 0,-2-1 0,-5 1-2809,-4 0 2615,-3 1 0,-5-8 1,-1-1-1</inkml:trace>
  <inkml:trace contextRef="#ctx0" brushRef="#br0" timeOffset="5">22867 3901 8419,'-23'0'436,"2"0"0,4 0 0,5 0 32,2 0 0,7 3 0,6 0 0,9 0 0,9-2 0,8-1 0,6 0-248,4 0 1,7-4-1,-2 1 1,4 1-221,0 1 0,-2-3 0,5-1 0</inkml:trace>
  <inkml:trace contextRef="#ctx0" brushRef="#br0" timeOffset="6">23603 3845 8177,'-9'0'380,"-2"0"0,0 0 1,-1 1 28,0 3 1,-2 1-1,-3 5 1,-4 2-1,-3 5 1,-4 3 0,-3 2-1,-3 3-125,-3 4 1,-1 0 0,18-11 0,0 0 0,-2 3 0,0 0 0,-1 3 0,0 1-285,-2 3 0,0 1 0,1 2 0,0-1 0,-1 3 0,0 0 0</inkml:trace>
  <inkml:trace contextRef="#ctx0" brushRef="#br0" timeOffset="7">23240 4637 8177,'0'-19'297,"0"1"0,1 0 0,2 1 1,3 3 170,3 0 0,0-1 0,0 3 0,-1 0 0,0 3 0,-2 2 0,1 1-59,1 2 1,2 1-1,-1 3 1,-1 1-1,0 2 1,-3 5 0,-1 3-1,-2 4-229,-1 3 0,-1 2 0,-1 1 1,-2 3-1,-3 1 0,-3 0 0,1 0-294,2-1 0,-2-1 0,2-3 1,0-1-1,1-5 0,1-3-59,2-1 1,2-6 456,3-4 1,3-8 0,5-9 0,3-3 0,0-2 0,2-1 144,-2 0 0,1 2 0,-3 5 0,3 1 0,-1 3 1,0 4-53,-1 4 0,-2 3 0,2 1 0,-1 2 0,1 3 0,-2 5 0,0 4-773,-2 2 0,-3 2 0,0 1 0,1 3 0,2 3 0,0 2 396,0 1 0,1 4 0,-1 1 0</inkml:trace>
  <inkml:trace contextRef="#ctx0" brushRef="#br0" timeOffset="8">14292 9637 8407,'-5'-4'337,"1"2"601,4-5-413,0 1 0,0 0 0,0 0 0,0-2 774,0 0 1,0 4-1008,0 4 1,0 4 0,0 5 0,0 1-204,0-1 0,1-4 0,1-1 0,2 0 148,1-1 1,-2 0 8,4-3 1,-4 3-92,3 0 1,0 0 0,3-3 0,1 0-111,-1 0 0,0 3 1,1 0-1,-1-1-86,0-1 1,-3 0 0,1 1 72,0 2 0,1 0 1,2-2-1,-1 1-38,0-1 0,-2 0 0,2 0 0,1 1 0,1-1 22,3-1 1,-4 2 0,3 0 1,-3 1-35,-1-4 0,1 0-8,-1 0 1,0 3-1,0 0 1,1-1-37,-1-1 0,0 2 21,1 0 0,-1 0 1,0-3-1,1 1 1,-1 1-1,0 1 1,2-1-1,0 0-289,1-2 0,1 3 253,-4 0 0,1 0 24,3-3 0,-3 0 1,3 1-1,-3 1-61,-1 1 1,2 0 48,1-3 1,-2 0 5,3 0 1,-2 3 94,2 0 1,-3 0-1,3-3 1,0 0 0,-1 1-1,1 2-49,0 0 1,-3 0-26,3-3 0,0 0-35,0 0 1,0 3 0,-1 0 0,0-1 0,0-1 0,1-1-16,-1 0 0,2 1 0,-3 1-416,1 1 375,1 0 0,-1-3 32,1 0 1,-1 0-1,-2 0 1,2 0-17,0 0 1,1 0 92,-4 0 1,3 1 0,1 1 0,-1 2-5,2-2 1,-3-1-1,4-1 1,-1 0-102,1 0 1,-3 0 46,3 0 14,-3 0 0,4 0 0,-2 0 0,-1 0 1,2 0-1,-2 0-47,1 0 0,1 0 0,-1 0 0,-1 0 1,2 0-1,-2 0 0,1 0 61,1 0 1,-3 0-1,4 0 1,-1 0-1,0 0 1,-2 0 97,1 0 1,-4 0 0,3 0 0,-2 0-1,0 0 1,2 0 10,-2 0 0,-1 0 0,0 0 0,0-1 1,2-1-1,0-2 0,-1 2 23,0 1 1,-2-2 0,0-1-1,1 0 1,-1 0 0,0 1 0,1 0-16,-1 0 1,3-4 0,1 3 0,-2 0-1,0-1 1,1 0-50,0-3 0,2 3 0,-3 0 0,1 0 0,0 1 0,-2-1-71,-1-1 0,1 1 1,-1-2-1,0 2 1,0 0-1,-2 0 122,-1-3 1,-3 1 0,2 0-1,0 1 202,-3-2 0,2 0-204,-1-1 0,3-1 0,-3 1 0,0-1 0,0-2 1,0-1-1,1 0 0,-1-2 0,0 1 1,3 1-1,-3-1 1,0-1 0,0 2-1,1-2-78,2 1 1,-3-2 0,2-1 0,0 0 0,-1 2-1,1-1 0,1 2 1,-1-4 0,2 4 0,-1-2-1,1 1 1,2-1-95,0 2 1,-3-3-1,0 4 1,1-1-1,-1 0 1,-1 0 93,-1 1 0,2-3 1,-3 3-1,1-1 1,-1 0-1,0 0 1,-1 1 33,-1 1 1,-1-2-1,1 0 1,1-2 0,1 0-1,-1 1 1,-1-1-8,-1 1 0,0 3 0,1-3 0,1 2 1,1 0-1,-1 1 54,0-1 1,-2 1 0,0 3 0,0-1 0,0 1-36,0 0 1,0-1 0,-2 2 0,0 1 0,-2 2-33,-1 1 1,-1-3 0,-3 4 0,-1 0 0,1 0 0,0-1-68,-1-1 1,-2 3-1,-2-2 1,0 0 0,-2 0-1,1 0 13,-1 0 1,4-2-1,-2 3 1,-1 0 0,2-1-1,-2 0 1,2 0-35,-1 0 0,1 1 0,1 3 0,-1-1 0,-1-1 0,0-1 0,1 1 6,-1 1 0,-2 1 0,0 0 0,-1 0 0,1 0 1,-1 0 40,-2 0 1,0 0 0,-3 0 0,3 0 0,-1 0-1,-1 0 14,0 0 1,-2 0-1,2 0 1,-2 0-1,1 0 1,-2 0 45,0 0 1,2 0-1,-1 0 1,0 0-1,1 0 1,0 0-1,1-1 44,0-2 0,1 1 0,2-2 0,-1 1 0,0 0 0,1 0 0,-1 0-53,1 0 0,-1-1 0,0 2 0,1-1 0,-1 0 0,0 2-20,1 1 1,-2 0 0,-1 0-1,0 0 1,0 0 0,0 0-29,0 0 1,1-1-1,-2-1 1,3-1-1,0 1 1,0 1 80,1 1 1,-2 0 0,-1 0 0,0 0 0,0 0 0,0 0-4,0 0 0,1 0 1,-2 0-1,1 0 1,1 0-1,-2 0 7,1 0 0,2 0 0,0 0 0,0-1 1,1-1-1,-1-1 0,2 1 83,1 1 1,0 1 0,3-1-1,2-1 1,-1-1 0,1 1 28,-1 0 1,-1 1 0,4-1 0,0-1-1,-1 1-53,1 1 0,0 1 1,-1 0-1,1-1 1,-1-1-1,-2-1-63,0 1 1,-1 1-1,3 1 1,-1 0 0,-2 0-1,1 0-47,-2 0 1,4-3 0,-2 0-1,1 1 1,1 1 0,-1 1 0,-2 0-60,2 0 0,0 0 0,2 0 1,0 1-1,0 1 87,-1 1 0,4 1 1,0-2 31,-1 1 0,-1 4 0,1 0 0,2 1 18,1 1 1,-2 0 0,2 1 0,2 0 0,0 1 0,0 2-41,-1-2 0,0 3 0,3-2 0,0 1 0,0 0 1,0 1-1,0 2 9,0-1 1,0 0 0,0 2 0,0-3 0,0 2 0,0-1 0,0 3 30,0-2 0,0 1 0,0 1 0,0 1 0,0 0 0,0-1-30,0 1 1,0 0-1,0 2 1,0 2-51,0 1 0,0-3 55,0 4 1,0-1 0,0 2 0,0-1 56,0 1 1,0-4-45,0 0-20,0-2-155,0-2 1,3 1-1,0-1 1,-1-2 113,-1 0 1,2-1 29,1 4 1,2-1-1675,-3 1 1,3 5 1293,-3 4 1,4 4 0,-1 5 0</inkml:trace>
  <inkml:trace contextRef="#ctx0" brushRef="#br0" timeOffset="9">15084 10763 8129,'5'-4'1062,"3"2"1,-2-3-1,1 0 30,0 0 0,-4 3 0,-6-1-612,-4 6 0,0-1 0,0 3 0,1 0 0,-1-1 0,-2 1-555,0 0 1,-4-1 0,-2 1 0,1-1 0,1-2-1,2-1 100,-2-1 0,3 0 1,-2 0-1,0-1 1,1-1-1,-2-2 114,2-1 0,1 1 0,-1-2 0,0-1 0,-1-1 0,0-2-72,2 1 0,0-1 0,1-2 0,0-1 0,0-1 0,0 0 51,3 0 0,-2-2 0,3-3 0,-2 1 0,2-1 0,1 1 0,2-1 5,1 0 0,1 1 0,-1-1 0,-1 0 0,-1 2 0,1 0-18,1 2 0,1-1 0,1-2 0,1-1 0,2-1 1,1 0-1,1-2-4,-1 1 0,4 1 1,-2-1-1,3-2 1,3 0-1,-1 1-20,2 1 0,-3 1 1,5 2-1,-1-1 1,1 0-1,-1 2-6,2 1 0,-3 2 1,1 2-1,-2 0 1,-1 1-1,1 1 1,-1 3 25,0 1 0,-1 0 0,0-3 0,2 2 1,-2 2-1,0 1 0,-2 1 31,0-1 1,2 3 0,0-3 0,1 3 0,0 1 0,-2 0-56,-1 0 0,4 0 0,0 0 0,1 1 0,-1 1 0,0 3-64,0 0 1,0 1 0,3 3 0,-4 2-1,0 1 1,-1 4-9,2 1 1,-2 2-1,-4 0 1,-2 4-1,1 4 1,-2 3-1,0 1-21,-2 1 1,-1 0-1,-1 3 1,-1-1-1,-2-2 1,-3-2-1,-3-1-380,0-1 1,2-4-1,-2 0 1,-1 0-1,0-1 1,-2 1-261,0-1 1,1-2-1,-4 2 1,2 0 0,0 1-129,0 3 1,2 1 0,-2 0-1</inkml:trace>
  <inkml:trace contextRef="#ctx0" brushRef="#br0" timeOffset="10">22327 8221 8184,'-18'-5'140,"-1"1"1,1 5-110,-1 2 1,-1 2-1,-1 6 1,-5 0 0,-4 3-1,-3 0 1,-1 3 0,3 0 269,2 2 1,6-4-1,2 1 1,5-1-1,7 1 1,5-2-1,3 1 1,3-2-1,4 1 1,8-2 14,5 2 0,5-4 0,4 2 1,1-1-1,1-1 0,1 2 0,-1 0 1,-1 0-1,-2 1-370,-2-1 1,-3 5-1,-6-2 1,-2 3 0,-4 2-1,-5 0 1,-3 3-40,-2 1 1,-8-3 0,-6 3-1,-5 0 1,-7 0 0,-4 1-1,-4 0 173,-2-1 0,-1-4 1,3 0-1,2-5 1,2-1-1,2-4 1,4-3 313,4-4 1,6-4 0,5-5 0,7-7 0,8-8-352,10-7 1,9-4-1,11-7 1,-17 17-1,1 0 1,1-2-1,1-1 1,1-2 0,0 0-93,0-1 1,0 0-1,0 2 1,0 0-1,-2 2 1,0-1-1,-1 3 1,-1 0-1,14-17 1,-5 4-410,-8 3 471,-4 8 0,-8 1 0,-2 5 0,-5 3 0,-6 3 1,-7 4-551,-5 2 0,-5 4 0,-3-1 0,-1 3 0,0 4 0,2 4 537,1 4 0,2 4 0,2-1 0</inkml:trace>
  <inkml:trace contextRef="#ctx0" brushRef="#br0" timeOffset="11">22718 8315 8138,'-1'-9'3,"-1"4"1,-2 6 0,-2 7 0,-4 8 405,-5 5 1,-3 2-1,-4 6 1,-2 3-1,-1 6 1,0 3 0,1 3-1,1-3 0,4-3 1,3-1-1,6-8 1,5-4-1,3-3 1,4-5 0,4-4-1,7-5 77,3-4 0,7-4 0,2-4 1,2-5-1,1-7 0,0-4-343,0-5 0,-6-1 1,-2-1-1,-4 0 1,-3-2-1,-3 0 0,-1-1-237,-3-1 1,-4 3-1,1-1 1,-2 5 0,-1 2-1,-1 4 1,-1 5-3184,-1 2 2457,0 2 1,-1 0 0,-2 0 0</inkml:trace>
  <inkml:trace contextRef="#ctx0" brushRef="#br0" timeOffset="12">23324 8221 8162,'-8'10'1084,"-1"1"1,-2 5 0,-4 5-812,-3 5 0,-6 6 0,-7 4 0,-4 2 0,15-17 0,0 0 0,-1 2 0,0 0 0,-1 2 0,0 0 0,1 2 0,0 0-86,0 1 0,1 0 0,0 0 0,0-1 1,2 0-1,1 0 0,1-1 0,0-1 1,2 1-1,0-1 0,-8 22-187,5-6 0,5 4 0,-1-7 0</inkml:trace>
  <inkml:trace contextRef="#ctx0" brushRef="#br0" timeOffset="13">23175 8045 8067,'-9'-12'3276,"2"4"-2912,1 3 0,3 5 0,-2 5 0,1 2 0,1 5 0,2 1 0,2 5 0,4 3 0,4 7-265,5 5 0,8 8 0,2 1 1</inkml:trace>
  <inkml:trace contextRef="#ctx0" brushRef="#br0" timeOffset="14">23212 8901 8155,'-24'15'221,"3"-3"0,5-2 0,3-1 1417,3-3 0,2-1-1443,2-2 1,6-2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431"/>
    </inkml:context>
    <inkml:brush xml:id="br0">
      <inkml:brushProperty name="width" value="0.09071" units="cm"/>
      <inkml:brushProperty name="height" value="0.09071" units="cm"/>
    </inkml:brush>
    <inkml:brush xml:id="br1">
      <inkml:brushProperty name="width" value="0.12095" units="cm"/>
      <inkml:brushProperty name="height" value="0.12095" units="cm"/>
    </inkml:brush>
  </inkml:definitions>
  <inkml:trace contextRef="#ctx0" brushRef="#br0">20689 14627 8037,'-6'0'267,"-1"0"1,4 0-1,-2-1 1371,1-2 0,1 1 1559,3-4-2980,0 4 1,1-2-1,2 4 1,3 0-211,2 0 1,2 0 0,-1 0 0,0 1 0,1 1-60,-1 1 1,0 0 0,1-3 0,-1 1 0,0 1-1,1 1 19,-1-1 0,0-1 0,0-1 0,2 1 0,0 1 0,2 2 1,-2-2 1,-1-1 0,1 0 0,0 1 0,1 1 0,0-1 0,-2-1 6,-1-1 1,1 1 0,-1 1 0,0 1 0,1-1 0,-1-1 29,0-1 0,1 0 0,-1 0 1,1 0-1,2 0-57,0 0 0,1 0 0,-4 0 1,1 0-1,2 1 0,0 1 1,-1 1-31,0 0 1,1-2-1,1-1 1,-2 0-1,-1 0 1,1 0 57,1 0 0,-2 0 0,4 0 1,-2 0-1,1 0 0,-1 0-39,1 0 1,-1 0 0,2 0 0,1 0 0,-2 0-1,2 0 1,-2 0-93,1 0 0,1 0 1,-2 0-1,-2 0 0,0-1 1,1-2 115,0 0 1,1-1-1,-4 2 1,0-1-1,2 0 1,0 0 59,1 0 1,2-3 0,-3 2 0,3 1 0,0-1 0,3-1-14,0 0 0,-1-3 0,-2 2 1,1 0-1,-2 0 0,1-1 116,-3-2 1,-1 3 0,0 0 0,-1-1 0,0-1 0,0-2 0,-2 1 120,-1 0 0,-3-1 0,2 1 0,0 0 0,0-1 0,0 1-65,0 0 0,-3-1 0,2 2 0,-1 1 1,0 1-1,0-2-76,2 0 0,-4-1 1,2 0-1,-1-1 1,0 1-1,1 0-25,-1-1 1,-1 4 0,-1 0 0,0-1 0,0-2 0,0 0-28,0 0 1,0 3 0,0-1 0,-1 0-1,-1-1 1,-2 0-45,-1 1 0,-2-1 1,-2 2-1,0-2 1,0-1-96,-1 3 1,4-2-1,0 3 1,-1-2-1,-2 2 1,0 1 36,0 2 0,-1-2 1,1 1-1,-1 1 1,-2 1-1,0 0 0,1-1 83,0-1 0,2-1 0,-1 4 0,-2 0 0,0-1 1,0-1-1,1-1 89,-1 1 0,1 1 0,-1 1 1,1 0-1,2 0 0,-1 0-57,-3 0 1,3-1 0,-2-1 0,1-1 0,2 1 0,0 1-44,-1 1 1,-2 0 0,0-1-1,0-1 1,1-1 0,-1 1 20,0 0 0,-1 2 0,1 0 1,0 0-1,-1 0 0,1 0 0,-1 0 15,2 0 0,0 0 0,-1 0 0,0 0 0,1 0 0,0 0-35,2 0 0,0 0 0,-1 0 0,1 2 0,0 0 0,-1 1-12,1-1 1,0 2 0,-1-1-1,1 0 1,0 0 0,-1 1-1,0 0 31,-2 1 0,1 1 0,-1-2 0,2 0 0,-1 1 0,0-1-2,-2 1 1,1 1 0,2-2 0,-2 0 0,0 1 0,1 0 20,0 3 0,-1-3 1,-1 0-1,2 0 0,1 0 1,0 2 48,1-2 0,0 0 1,-1-2-1,1 2 0,0 0 1,-1-1-152,1 1 0,0-3 0,0 3 0,-1-1 0,2-1-283,2 1 1,-3-3 0,4 3 0,-1 1 0,0 0 0,-1 2 0,-2 1-1316,0 3 1,1 4 966,2 1 1,-7 5 0,3 3 0</inkml:trace>
  <inkml:trace contextRef="#ctx0" brushRef="#br0" timeOffset="1">21164 15549 11685,'-7'0'1686,"1"0"-1330,-1 0 1,-1 0-1,-2 0 1,1 0 0,0 0-1,-1 0 1,1 0 89,0 0 1,-2 0 0,0 0 0,-1-1 0,0-1 0,2-2 0,1 0-176,-1 0 0,1-3 1,0 3-1,-1-1 0,1-2 1,1-1-1,1-1 0,0 2-214,0 1 0,2-1 0,0-5 0,1 0 0,0 0 0,1 1 0,0 0-69,1-2 1,-2-2 0,1 2-1,1 1 1,1-1 0,1 0 0,0 0-18,0-1 1,1-1-1,1 1 1,2 1-1,0-1 1,1 2-60,1-2 1,0 3-1,2-3 1,-1 0 0,0 2-1,0-1 1,1 1 33,1 0 1,1-1 0,-2 1 0,-1 0 0,-1 2 0,2 1 24,0-1 0,1 1 1,1 1-1,-1 0 1,0 2-1,0 0 102,1 1 1,2-3 0,1 2 0,-1 0 0,0 0 0,2-1 136,0-2 1,-1 3 0,1 1 0,0 0 0,-2 1 0,1 0-1,-1 2-97,-1 1 1,0 1 0,-2 0 0,0 0 0,1 0-147,-1 0 0,0 0 0,0 1 0,-2 2 1,-1 3-1,1 2 0,1 1-20,2 1 1,-4-1 0,0 0 0,1 1 0,1 0 0,-1 1 60,-1 2 1,-3-1-1,2-1 1,0 0 0,-2 1-1,0 0 80,0-2 0,0 3 1,-3-1-1,0 0 0,0 1 1,0 0-9,0 2 1,0-3-1,-1 3 1,-1-1 0,-2 0-1,0 0-9,-1 1 0,-2-4 0,1 1 0,-1-1 0,0-2 0,0 0 0,0 1-200,-1-1 1,-2 0 0,0 1 0,-1-1 0,-2-1-1,2-1-418,1 0 1,0-1 0,1 3 0,0 0 0,-1 1 0,1-2-86,0-2 1,-5 7 0,0-3-1</inkml:trace>
  <inkml:trace contextRef="#ctx0" brushRef="#br1" timeOffset="2">801 10912 13971,'-6'-1'115,"-1"-2"1,5-2 0,-1-4-1,2-1 1,1 1 0,0 0-1,1-1 1,1 0 430,1-2 0,1 1 0,0-1 0,1 2 0,1 0 0,-1 1-209,-1 0 1,0 2 0,-1 1 0,4-1 0,1-1 0,1-2-1,1 2-125,-1 2 0,0-2 0,1 1 0,0-1 0,1-1 0,3 0 26,0-1 1,2 1-1,2 0 1,0-1 0,0 1-1,-1 0 1,3-1 0,0 0 0,0-1 0,1-2 0,2 1 1,0-1-163,3 1 0,-2-4 0,1 4 0,0 0 0,-1-1 0,0 1 0,0-1 27,0 0 1,-3 3 0,1-3-1,0 3 1,0-1 0,-1 0 0,1-1 86,0 0 0,3-1 0,-2 0 0,0 1 0,3 0 0,1-1-139,1 2 1,-3 0 0,0 1 0,1 0-1,0-1 1,2 3-57,0 0 0,-1 0 0,-1-1 0,-1 2 0,0 1 1,0 0-34,-1 1 1,-2-1 0,3 4-1,0-2 1,0 0 0,-1-1-25,2 0 1,1 3-1,2-3 1,1 2 0,1-1-1,0 0 1,0-1 46,0 0 1,0 2-1,-3-3 1,1 2 0,1 1-1,1 0 55,-1 0 0,-1-3 0,0 3 0,1 0 0,0-1 1,-2 1-1,-2 1-33,0 1 1,1-2 0,1 0 0,0 1 0,0 1 0,-1 1-56,1 0 1,3-3-1,1 0 1,-2 1-1,-2 1 1,-1 1 7,-2 0 0,2 0 1,-2 0-1,2 0 1,1 0-1,-1 0-20,-3 0 0,3 0 1,-2 0-1,2 0 1,1 0-1,0 0 1,1 0-49,2 0 1,-2 0 0,2 0 0,-2 0-1,-1 0 1,0 1 6,0 2 1,1-2 0,1 3 0,1-1 0,-1 1 0,-1 0 0,-1 0-6,0-1 0,-2 1 0,0 0 1,-2 0-1,0 1 0,-1-1-3,-1 0 0,4 3 1,-2-3-1,1 0 1,-1 1-1,0-1 8,-1 0 1,-2 3 0,2-3 0,-2 0-1,2 1 1,0-1 31,0 0 1,-1 2-1,-4-1 1,1-1 0,0 1-1,2 0 1,1 1 67,-1-1 0,-2 3 0,0-4 0,-1 1 1,1 1-1,0 0 4,-1 1 0,1-1 0,0 3 1,-1 0-1,1 1 0,-1-1 1,1 0 21,0 1 0,-1-3 1,0 1-1,-2 3 1,0-1-1,-1 0 43,0 0 0,1-1 0,-2 0 0,-1 1 0,2-1 1,-2 0-16,1 0 1,1 1-1,-2-1 1,-2 0-1,-1 1 1,0-1-342,-1 0-81,0 1 1,-2-4 0,-1-1 0,0 0 0,0 0-180,0 3 1,-3-1 0,3 0 0,-1-2 0,0 0 0,2 1 242,2 1 1,0 1 0,0 1 0</inkml:trace>
  <inkml:trace contextRef="#ctx0" brushRef="#br1" timeOffset="3">782 10605 23757,'0'-6'-1639,"1"1"1,1 0 1780,1-1 0,4 3 1,-4-3-1,0-1 1,0-1-1,0-2 1,0 1-1,0 0 1,1-2-1,0 0 49,1-2 1,1 0-1,-2 2 1,1-3-1,2 1 1,2-2 0,-1 2-188,-2-1 0,5-1 0,-1 1 0,0 1 0,1-2 0,1 1 0,1-3 100,2 0 0,-3 1 0,4 1 0,0-2 0,2 0 0,1-2 100,-1 0 1,1 1 0,0-2 0,2-1 0,2 0 0,0 0 49,-1 1 1,4 1-1,-1-2 1,2-1-1,2 1 1,1-1-95,1 0 0,0-3 0,-2 4 0,0 0 0,0 1 0,-1 2-3,2-1 1,-2 0-1,3 1 1,-2-1-1,0 0 1,2 1-1,3-1-15,2 1 1,-2 0 0,0 1 0,2 2 0,0-1 0,1 1 0,0-1 0,1 0 1,-1 1 0,-1 0 0,-1-1 0,-1 1 0,1 0 21,2 2 0,-3-3 1,0 3-1,1-1 1,0 0-1,0 1-60,0-1 0,-4 2 0,2 1 0,0 0 0,-1 0 1,0 0-27,-2 1 1,2 6 0,-1-6 0,0 2-1,0 0 1,1 0-143,1 1 0,-2 0 1,3 3-1,-1 0 1,0-1-1,2 0 0,1-2 17,1 2 0,1-2 0,0 3 0,1-1 0,2-2 1,-2 1-1,0 0 79,1-1 0,-3 2 1,2-1-1,0 1 0,0 1 1,-1-1-60,-1 0 1,0 3-1,1-3 1,-1 2 0,0 0-1,0 1-121,1 1 0,0 1 0,1 0 1,2 0-1,-1 0 0,0 0 33,1 0 0,0 0 0,-1 0 0,3 0 1,-1 0-1,0 0 117,-1 0 1,-3 0 0,3 0-1,-2 0 1,0 0 0,1 0-1,0 0-30,-2 0 1,2 0 0,2 0-1,-1 1 1,2 1 0,-2 1 0,1-1-20,1-1 0,-4 1 0,1 0 0,-1 1 1,-2-1-1,0 0 12,0 1 0,-2-2 1,-1 3-1,1-1 1,1 1-1,1 1-29,1-1 0,-1 2 1,1-2-1,1 1 0,2 1 1,-1 1 79,2-1 0,0 0 1,5 3-1,-1 1 1,0-2-1,-1-1-3,2-1 0,-6 1 1,6 2-1,-2-1 1,0-1-1,0 0 1,0 0 39,-1 1 0,4-2 0,-7 1 0,0 0 0,0 0 0,0 0 0,0-1-11,-4 2 0,3-3 0,-3 1 0,3 1 0,0 1 0,0-1-135,0-1 0,1 0 0,0 4 0,1-1 0,-1 0 0,0 0-6,0 1 1,-3-1-1,4 0 1,-2 1-1,0 0 1,1 0 57,0 0 0,-4 3 0,2-6 1,-4 1-1,0 1 0,1 1 12,1 3 1,-3-1-1,1-3 1,-1 1 0,0-1-1,-1 0 1,0 2-92,0 1 0,-2-2 1,3 4-1,1-2 0,-1 2 1,-1-1-1,-1 2 66,-2-1 0,2-1 0,-1 1 0,-1 1 1,0-2-1,0 2-5,1-1 0,3 2 1,-2 2-1,0 1 0,0-1 1,-2 0 44,-1-3 1,-1 3-1,0-2 1,0 1-1,0 1 1,1-2 86,2 0 1,-2-1-1,2 4 1,-2 0 0,-1-1-1,0 1-8,0-1 1,0 1-1,1 0 1,1-1-1,1 2 1,-2 1-1,-2 0-46,-3 0 0,0 2 0,2 0 1,-2-1-1,-1 1 0,-2-1 1,1 1-178,0 1 1,-1 0 0,-5 0 0,-1-1 0,-2-3 0,-2 0-391,0-1 1,-2-1 0,-1 0 0,-1-1 0,-3-1 0,-1 4-274,0 4 1,8-2 0,0 1 0</inkml:trace>
  <inkml:trace contextRef="#ctx0" brushRef="#br0" timeOffset="4">18221 16936 8242,'0'-18'0,"0"-1"0,0 4 364,0-1 0,0 5 0,-1-1 0,-1 4 0,-2 3 0,-1 1 0,-3 2 0,-3 1 0,-1 1 45,1 0 1,-1 1-1,1 2 1,-2 3-1,2 2 1,1 2 0,0-1-1,2 1-163,2 3 1,2-2 0,4 4 0,0-1 0,1 1 0,3 1 0,4 3-416,4 2 0,4 0 1,0 4-1,1 0 0,2 0 1,-1-1-1,1 2 1,0 1 0,-1 3 0,0-1 0,-4-2 0,-3-1 0,-5-1 151,-2 0 1,-2-1 0,-6 3 0,-5-1 0,-6-2 0,-3 0 0,-4-1 311,-3-1 1,-2-3-1,-1-5 1,1-1-1,2-4 1,4-3 57,1-2 0,2 0 1,4-6-1,5-4 0,5-5 1,2-6-337,2-5 1,9-7 0,3-3 0,6-2 0,3-1 0,4-1 0,2-1-565,1 0 1,-1 4 0,-1 1 0,-3 5 0,-4 2 0,-4 3 140,-4 2 0,-3 6 1,-1 1-1,-5 3 0,-4 1 1,-5 1 309,-1 1 1,-5 0 0,-3 4-1,-1 1 1,-2 1 0,0 2 0,2 1-2785,1 1 2880,-1 4 0,6 3 0,-2 4 0</inkml:trace>
  <inkml:trace contextRef="#ctx0" brushRef="#br0" timeOffset="5">18724 17020 8277,'-10'-5'508,"-2"2"0,-1 3 1,-1 3-1,1 4-99,2 5 1,-1 0-1,0 7 1,-4 3-1,0 5 1,-1 3 0,3 2-1,0 1 40,3-1 0,5-2 1,3-5-1,3-1 0,3-2 1,4-4-1,5-5-486,7-3 1,5-4-1,6-4 1,2-4-1,0-6 1,1-4 27,0-7 0,-6 1 0,0-5 1,-4 1-1,-6-1 0,-4 1 89,-6-1 1,-3-2 0,-6 3 0,-3 2-1,-4 0 1,-3 2-737,-1 3 1,-1 1-1,-2 6 1,0 2 0,1 3 477,0 2 0,-2 5 0,2 1 1</inkml:trace>
  <inkml:trace contextRef="#ctx0" brushRef="#br0" timeOffset="6">19376 17076 8305,'0'-14'660,"1"0"1,1 5-1,1 0 1,-1-1-115,-1 1 0,-2 6 0,-2 6 0,-4 8 0,-5 7 0,-2 5-137,-1 5 1,-4 3-1,2 3 1,0-2-1,-3 0 1,-1 1 0,1 1-1,0-1-1065,1-1 1,4 2-1,-1-1 1,1-1 0,0-1-165,3-4 1,2-4 0,0-4 0</inkml:trace>
  <inkml:trace contextRef="#ctx0" brushRef="#br0" timeOffset="7">19143 17179 10827,'0'-19'655,"0"0"0,0 1 1,0-1-1,0 1 0,0 3 19,0 3 0,0 4 0,0 4-2313,0 3 1,4 7 1086,2 10 1,3 1 0,0 2 0</inkml:trace>
  <inkml:trace contextRef="#ctx0" brushRef="#br0" timeOffset="8">19292 17598 8188,'-14'4'1431,"0"-2"-3348,5 4 1917,4-4 0,-4 2 0,4-4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510"/>
    </inkml:context>
    <inkml:brush xml:id="br0">
      <inkml:brushProperty name="width" value="0.09071" units="cm"/>
      <inkml:brushProperty name="height" value="0.09071" units="cm"/>
    </inkml:brush>
  </inkml:definitions>
  <inkml:trace contextRef="#ctx0" brushRef="#br0">6639 5624 8125,'0'-6'575,"0"-1"1,-5 2 0,-1-1 0,-2 3 0,-1 2-167,-1 1 1,1 0-1,0 0 1,-1 0-1,1 0 1,-1 0 0,-2 0-1,0 0-182,1 0 0,-3 0 1,1 0-1,-1 0 0,0 0 1,0 0-1,0 0 0,0 0 1,0-1-1,0-1-150,1-1 1,0-5 0,1 2 0,-1-2 0,-1-1 0,1-1 0,1 0 0,2-1-33,1-2 0,1 0 0,0 0 0,2-2 0,0-3 0,0 0 0,1 0 0,-1 1 58,1 2 1,3-1-1,-2-2 1,1-1 0,0 2-1,1 0-33,1 1 0,-2 4 0,-1-3 0,2-1 1,1 0-1,1 1 8,0-2 1,0 3-1,0-2 1,0 0-1,0-1 1,0 1-3,0 0 1,1 2 0,1-3 0,3 2-1,-1-1 1,1 1-55,0-1 0,0 4 1,2-3-1,0 1 0,0 0 1,2 0-1,3 0 2,0 1 0,0-3 0,-1 4 1,0 1-1,3 0 0,-1 1 1,2-1 8,-1-2 1,-2 1 0,3 3 0,-1 2-1,1 1 1,0 0 12,0 1 0,1-4 0,-2 4 0,0-1 0,2 1 0,-1 1 22,1 2 0,-4-3 1,3 2-1,-1 1 1,0 1-1,0 1-57,1 0 1,-3 0-1,3 0 1,-2 0-1,0 0 1,-1 1-53,0 2 1,1 3 0,-4 3 0,0 0-1,1 0 1,-1 1 3,0-1 1,0 1 0,-2 2 0,-1 0 0,1 0-1,2-1 53,0 1 0,-3 2 0,-1 2 0,0 0 0,1-1 0,0 1 136,-1-1 1,0 1 0,-3 3 0,1-1 0,-1 1 0,0 1-1,1 0 1,0 2 79,-1-1 1,-1-2-1,-1 0 1,0 0-1,0-1 1,-1 0-115,-2-3 1,1 3 0,-4-3-1,1 3 1,0 0 0,-1-2-91,1 0 0,-6-2 1,3 3-1,-1-2 1,-3 1-1,2-2 37,0-1 0,0 0 0,0 0 0,-1 1 0,-3-1 0,1-1-322,-1-2 0,2-1 0,1 1 0,0-1 0,-1-1 1,1 0-1,3-2 0,2 0-290,-1-1 1,-1 3 0,1-2 0,1 0 0,0 0 0,-1 0-274,1-1 1,0 8 0,-3-3 0</inkml:trace>
  <inkml:trace contextRef="#ctx0" brushRef="#br0" timeOffset="1">10745 11108 7885,'-4'5'0,"-3"-1"0,-1-1 364,-1 0 0,-1 4 0,1-3 0,0 0 0,0 0 0,-2-1 0,0 0 0,-2 0 0,1 0 45,-1 2 1,1-4-1,-2 2 1,0-2-1,3-1 1,-1 0 0,1 0-1,-1-1 59,0-2 0,2 1 0,1-5 0,-1 0 0,2-1 0,1-2 0,2 0-80,0-2 1,2-3 0,3-2-1,1-1 1,3 0 0,2-1-372,2-1 1,1-3 0,2 1 0,0-1 0,1 0 0,0 1 0,-2 1 4,0-1 0,0 0 0,1 4 0,2-1 0,-2 0 0,-1 1 0,1-1 272,1 0 0,0 1-199,3-1 0,-3 1 0,4 0 0,-1 1 81,0 2 1,3 3 0,-3-3 0,2 2 193,-2 1 0,3 3-247,-3 3 1,0-3 0,0 4 0,2 0 0,-1 2 0,1 1 0,-2 0 85,2-1 0,-3 0 0,1 3 1,-1 1-1,0 1 0,0 2 1,0 1-47,-1 2 1,3 3-1,-3 1 1,1 2-1,0 2 1,0 1-111,-1 2 1,-1 1 0,-2 0-1,-2 2 1,-1 2 0,-2 1 60,0 1 1,-2-1 0,-3 1 0,-1 0 0,-2 0 0,-5-1-433,-3-2 1,-1 3-1,-6-3 1,-3 0-1,-2-1 1,-3 1-1,-3 0 1,-3-1-776,-2 1 1,3 0 0,-3-2 272,-1 1 1,-5 3 0,-3 4 0</inkml:trace>
  <inkml:trace contextRef="#ctx0" brushRef="#br0" timeOffset="2">8910 11005 7819,'-6'0'-186,"0"0"1,-1 0 564,-1 0 1,-2 1-1,1 2 1,-1 0 0,-2-1-1,0-1 1,0-1 0,1 0 60,-1 0 0,0 0 1,-2-1-1,0-1 0,2-3 1,-1 1-1,1-1-220,1 0 0,-3-2 0,2-5 0,0 0 0,2 0 0,1-1 0,-1 0 1,1-2-3,0-1 0,0-2 0,0-1 1,2 0-1,2-2 0,1-1-30,2 2 1,1-1 0,1 0 0,0 0 0,0-1 0,1 0-51,2 0 0,-1 0 0,4 1 0,1-1 0,3 1 1,1-1-1,2 0 0,1 1-11,-1 2 1,4 3 0,-3 1-1,2-1 1,-1 2 0,1 1 30,-2 3 1,4 1 0,-4-1 0,2 1 0,-1 0 0,2 0 41,1 3 1,-3-1 0,1 4 0,-1 0 0,1 0 0,-2 0-91,0 0 0,1 2 1,-1 2-1,-1 2 0,0 1 1,-1 1-69,-2 2 1,0 4-1,-1 2 1,0-1-1,0 2 1,1 1 50,-1 3 0,0 0 0,1 1 0,-2 0 0,-1 0 0,-1 2 0,1 2 0,-2 0 56,-2-1 1,-2 4-1,-1-2 1,0 1-1,-1 0 1,-2 1-127,-3 0 1,-4-1 0,-2 0 0,-4 0 0,-2-1-1,-3-2-570,-1 1 1,-5 1 0,-1 4 0,-5 0 0,-3 1 0,-2 2 77,18-14 1,0 0 0,-1 1 0,-1 0 0,-1 1 0,0-1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526"/>
    </inkml:context>
    <inkml:brush xml:id="br0">
      <inkml:brushProperty name="width" value="0.09071" units="cm"/>
      <inkml:brushProperty name="height" value="0.09071" units="cm"/>
    </inkml:brush>
    <inkml:brush xml:id="br1">
      <inkml:brushProperty name="width" value="0.12095" units="cm"/>
      <inkml:brushProperty name="height" value="0.12095" units="cm"/>
    </inkml:brush>
  </inkml:definitions>
  <inkml:trace contextRef="#ctx0" brushRef="#br0">5884 6741 8316,'-1'-6'-64,"-1"0"1,-2-1 0,0 1 397,0 0 1,2 4-1,5-1 1,3 1-1,2 0-198,2-1 0,2 0 0,1 3 1,-1 0-1,0 0 0,2-2 1,-1 0-1,2-1-44,-1 1 0,-1 1 0,1 1 1,1 0-1,-2 0 0,2 0-14,-1 0 0,-1 0 0,1-1 0,0-1 0,0-1 1,0 0-5,1-1 1,-1 3 0,3-2 0,-2 1 0,2-1 0,1 0 0,0 0 0,1 0-35,-1 0 0,1 0 0,0 2 0,-1-1 0,2-1 0,1 1-21,0 1 1,0 1 0,-4 0 0,-2-1 0,2-1-1,0-2 9,2 2 0,0 1 0,-1 1 0,1 0 0,-1 0 0,0 0 20,-3 0 0,6 0 1,-2 0-1,0-1 1,1-1-1,0-1-29,2 1 0,-3 0 0,4 0 0,-1-1 0,0 1 0,1 1 0,1 0 0,0-1-2,2-2 1,-3 1 0,1 3-1,0 0 1,0 0 0,2 0 31,1 0 1,-3-3-1,1 0 1,0 1-1,0 1 1,0 1 33,1 0 1,0-1 0,1-1 0,-1-1 0,-2 1 0,0 0-31,0-1 1,-1 2 0,3-4 0,-2 2-1,0 0 1,0 1-72,2 1 0,-3 0 1,2-1-1,1-1 0,1 1 1,1 1-1,0 1-60,0 0 0,0 0 0,0 0 0,-1 0 1,1 0-1,1 0 0,1 0 47,1 0 0,-1 0 0,-4 1 0,-1 1 0,1 1 0,1-1-9,1-1 0,-3 0 0,-1 1 1,1 1-1,0-1 0,-1-1 18,-1-1 1,2 4-1,-3-1 1,2-1-1,1-1 1,0-1-37,0 0 1,-1 1-1,4 1 1,0 1-1,1-1 1,1-1-1,1 0-2,-1 2 0,0-2 1,1 2-1,2-2 0,1-1 1,-3 0-1,-2 0 103,-2 0 0,1 0 0,0 0 0,0 0 0,0 0 0,0 0-8,0 0 0,-1-1 1,0-1-1,-1-1 1,1 1-1,-2 0-41,2-1 1,3 2-1,1-2 1,0 2-1,2 1 1,1 0-94,2 0 0,4 0 0,2 0 0,-1 0 0,1 0 0,0 0 0,0 0 104,1 0 0,0 0 1,4 0-1,-2 1 0,0 1 1,-2 1-1,3 0 6,2 1 1,1-2 0,3 3 0,-2 1 0,0-2 0,0 1-225,-1 0 0,-2-2 0,-5 2 1,0 1-1,-3-2 0,0 0-301,2-2 1,-6 2 0,2-1-1,-3 0 1,-2 0 0,-3 0 513,-2 0 0,2 2 0,-5 0 0</inkml:trace>
  <inkml:trace contextRef="#ctx0" brushRef="#br1" timeOffset="1">3417 7840 10252,'0'-6'1966,"0"-1"-2000,0 5 1,1-2 0,2 4 0,3 0 120,3 0 1,-3 0 0,0 0 0,1 0 0,2 0-1,0 0 1,0 0 0,1 0 37,-1 0 0,0 0 0,1 0 0,-1 0 1,0 0-1,0 0 10,1 0 0,-1 0 0,0 0 0,1 0 0,-1 0-101,0 0 0,1-3 0,-1 0 1,0 1-1,1 1 0,-1 1 1,0 0-1,0 0-19,1 0 0,0 0 1,2 0-1,0 0 1,-1 0-1,0 0-30,-2 0 1,0 0 0,2 0 0,0 0-1,1 0 1,0 0 83,-2 0 0,-1 0 0,1 0 0,-1 0 1,1 0-1,2 0 21,0 0 0,1 0 0,-4-1 0,1-1 0,2-1 0,0 1-41,-1 0 1,1 2 0,-1 0 0,2-1-1,-2-1 1,-1-1-24,0 1 1,2 1 0,0 1 0,0 0 0,-1 0 0,1-1 0,0-1-30,-1-1 0,0 0 0,-2 3 0,1 0 0,2 0 0,0 0 0,0 0-5,-2 0 0,0 0 0,2 0 0,0 0 0,-1 0 0,0 0 39,-2 0 0,0 0 0,1 0 0,-1 0 0,0 0 0,1 0 33,-1 0 1,0 0-1,1 0 1,0 0-1,1 0 1,2-1-63,-2-2 1,1 2-1,-1-2 1,1 2 0,1 1-1,-1 0 1,1 0-81,-2 0 0,2 0 1,0 0-1,-1 0 1,1 0-1,0 0 1,1 0 63,-1 0 1,0 0 0,-1 0 0,0 1-1,1 1 1,-1 1 30,0-1 1,2-1 0,-3-1-1,2 0 1,-1 0 0,1 0 76,-1 0 0,1 0 0,-1 0 0,0 0 1,0 0-1,-1 0-1,1 0 1,-1 0-1,1 0 1,0 0 0,-1 0-1,1 0-49,0 0 0,1 0 1,0 0-1,-2 0 0,0 0 1,1 0-1,0 0 0,1 0-19,0 0 1,-3 0-1,4 0 1,-2 0-1,1 0 1,-1 0-5,1 0 1,-1 0 0,2 0-1,1 0 1,-1 0 0,2 0 41,-2 0 0,3 0 0,-4 0 0,1 0 1,-1 0-1,0 0-15,0 0 0,-3 0 0,3 0 1,-2 0-1,1-1 0,0-1-104,-1-1 1,1 0-1,-1 3 1,2 0-1,-2-1 1,-1-2-1,0 0-298,-1 1 0,3 1 0,1 1 1,-2 0-1,-1-1 0,0-1 0,-1-1-302,0 1 1,1 1-1,-1 1 1,0-1 0,1-1 498,-1-1 1,4 0-1,2 3 1</inkml:trace>
  <inkml:trace contextRef="#ctx0" brushRef="#br0" timeOffset="2">7197 8910 8205,'10'0'30,"-1"0"1,0 0-1,1 0 1,-1 0-1,0 0 46,0 0 1,4 0 0,-1 0 0,1 0 0,-1 0-1,2 0 1,0 0 0,2 0-9,-2 0 0,4 0 1,-4 0-1,2 0 1,-1 0-1,2 0 1,-1 0-1,1-1 11,-2-2 0,-2 2 1,2-2-1,2 2 0,-1 1 1,1 0-1,-3 0 1,1 0-8,-1 0 0,-1 0 0,2 0 1,1 0-1,-1 0 0,1 0 7,0 0 0,1 0 0,0 0 0,-2 0 1,1 0-1,-1 0 20,1 0 0,-2 0 1,3 0-1,-2 0 0,1 0 1,-1 0-29,1 0 0,-1 0 0,3-1 0,-2-1 0,0-1 0,0 1 0,2 1-90,1 1 1,-1 0-1,1 0 1,0 0-1,-1 0 1,2 0 75,2 0 1,-3 0-1,3 0 1,-2 0 0,-2 0-1,1 0 1,-1-1 34,1-2 1,3 2-1,-1-2 1,-1 2-1,-2 1 1,-3 0-64,2 0 0,1 0 1,3 0-1,1 0 0,-1 0 1,-1 0-11,2 0 1,-1 0 0,2 0 0,0 0 0,-1 0 0,1 1-20,2 2 1,1-2 0,2 2 0,0-2 0,0-1-1,0 0 6,0 0 0,-2 0 1,0 0-1,1 1 0,-1 1 1,0 1-1,1-1 48,1-1 1,-3-1 0,0 0 0,0 0 0,0 0 0,-1 0 0,1 0 38,-1 0 1,2 0-1,-3 0 1,0 0 0,3 0-1,1 0-90,1 0 0,-1 0 0,-1 0 0,-1 0 0,1 0 0,1 0-7,0 0 1,-2 3 0,0 0-1,1-1 1,1-1 0,2-1 86,2 0 0,-2 0 0,3 0 1,-1 0-1,0 0 0,-1 0 1,-1 0 45,-1 0 0,3 0 1,1 0-1,0 0 0,1 0 1,0 0-1,1 0-87,0 0 0,2 4 0,-2-1 1,1-1-1,0-1 0,0 0-89,4 2 0,1-2 0,4 2 1,-1-2-1,-2-1 0,1 0 20,2 0 1,-5 0-1,5 0 1,-5 0 0,-2 0-1,1 1-107,-1 2 1,-3-2 0,-1 2 0,-1-2 0,-2-1 0,-2 0-63,-3 0 1,1 0 0,-5 0 0,-3 0 0,-2 0 0,-3 0 0,-1 0-790,-2 0 0,-4-1 1,0-1 984,2-1 0,0 0 0,1 3 0</inkml:trace>
  <inkml:trace contextRef="#ctx0" brushRef="#br0" timeOffset="3">3268 9795 7980,'6'-3'14,"1"0"0,0 1 0,1 0 0,2 0 0,3-2 269,2 2 1,4 1 0,3 1 0,2 0 0,3 0 0,2 0-1,1 0-211,1 0 1,9-3-1,0-1 1,5 0 0,0 0-1,1 1 1,-1 0 0,3 0-1,-1 0-85,1 2 0,-1 1 0,3 0 0,3 0 1,-25 0-1,0 0 0,1 0 0,1 0 1,0 0-1,1 0-1,-1 0 1,1 0 0,3 0 0,0 0 0,1 0 0,-1 0 0,4 0 0,0 0 0,1 0 0,1 0 0,-1 1 0,0-2 0,0 1 0,0-1-47,1 0 0,-1-1 1,0 1-1,-1-2 1,0 0-1,-1-1 1,0 1-1,-1 0 1,0-1-1,0 0 0,1 0 1,-1 0-1,0 0 1,-1 0-160,-1 1 0,0 0 0,0-1 0,-1 0 1,-1 2-1,0 0 0,-1 0 0,0 0 219,-1 0 0,-1 0 0,-2-1 0,0 0 0,-1 1 0,0 1 0,26-1 0,-3 1 0,-4 1 0</inkml:trace>
  <inkml:trace contextRef="#ctx0" brushRef="#br0" timeOffset="4">3361 10763 8023,'19'0'211,"-1"0"0,8 0 0,4 0 0,5 1 0,8 1 0,6 3-78,-22-3 0,1 1 1,4-2-1,1 1 0,2 1 1,2 0-1,1 0 1,1 0-1,1 0 0,1 0 1,2 1-1,1-1 1,2 0-1,1 1 0,3 0 1,2-1-109,-16-1 1,1 0-1,0 0 1,0 0 0,-1 0-1,1 0 1,3-2-1,1 1 1,0 0 0,0 0-1,1 0 1,-1 0-1,3 0 1,0-1 0,1 1-1,0-1 1,1 1-1,0-1-157,1 0 1,0 0 0,1 0 0,2 0 0,0 0 0,1 1 0,0-1 0,1 1 0,-1 0 0,-11 0 0,-1-1 0,1 1 0,0 0 0,2 0-1,0-1 1,0 1 0,0-1 0,0 0 0,1 1 0,-1-1 0,1 0 0,0 0 0,0 0 0,0 0 0,1 0 77,-1 0 0,0 0 0,1 0 0,-1 0 0,0 0 0,0 0 1,0 0-1,0 0 0,1 0 0,-1 0 0,1 0 0,0 0 1,0 0-1,1 0 0,0 0 0,0 0 0,0 0 0,-1 0 0,1 0 1,0 0-1,0 0 0,0 0 0,0 0 0,0 0 54,0 0 0,0 0 0,0 0 0,0 0 0,-1 1 0,0 0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531"/>
    </inkml:context>
    <inkml:brush xml:id="br0">
      <inkml:brushProperty name="width" value="0.09071" units="cm"/>
      <inkml:brushProperty name="height" value="0.09071" units="cm"/>
    </inkml:brush>
  </inkml:definitions>
  <inkml:trace contextRef="#ctx0" brushRef="#br0">1853 14497 8067,'-13'0'16,"1"0"1,-1 1 0,0 2 0,-2 3 0,-3 3 0,-2 0 0,-1 1 0,-4 3 0,-3 3-1,-3 4 1,-3 4 170,-2 3 1,-2-2 0,1 8 0,-1-2 0,-2 1 0,0 0 0,0 0 0,-1-2 0,0-1-347,-1-1 0,3-3 1,1-2-1,4 1 1,2-1-1,3-1 159,3-5 0,3 2 0,5-5 0</inkml:trace>
  <inkml:trace contextRef="#ctx0" brushRef="#br0" timeOffset="1">1778 14525 8071,'5'-9'674,"-1"-1"0,3 1-397,-1 0 1,-4 5-1,1 4 1,-2 5-1,-2 4 1,-1 3-1,-2 5-437,-1 4 1,-1-1 0,-4 5 0,1 1 0,0 0 0,-1 0 0,0-2-372,-2-2 0,4-1 0,-1-4 0,2-3 0,1 0-1092,-1-3 1623,5-5 0,7-6 0,5-5 0</inkml:trace>
  <inkml:trace contextRef="#ctx0" brushRef="#br0" timeOffset="2">1741 14748 7967,'16'-13'0,"-2"-4"0,0-2 0,-3-3 0,-1 0 0,0 0 285,-1-3 1,-3-1 0,-1 0 0,-1 2-1,-1 2 1,-1 5 0,1 3 1,-2 4-1,1 2 1,-4 2 0,-6 2-1,-3 4 1,-4 4 0,-5 2-415,-5 2 0,-4 6 0,-9 1 0,-4 3 0,-3 0 128,-4 1 0,21-8 0,-2 1 0,2 0 0,-1-1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592"/>
    </inkml:context>
    <inkml:brush xml:id="br0">
      <inkml:brushProperty name="width" value="0.09071" units="cm"/>
      <inkml:brushProperty name="height" value="0.09071" units="cm"/>
    </inkml:brush>
  </inkml:definitions>
  <inkml:trace contextRef="#ctx0" brushRef="#br0">4032 12104 9589,'0'-9'1194,"0"-1"-785,0 1 1,1 1-1,1 1 1,2 0-1,1 0 1,1-1 0,0 0-1,0 0 59,-2 2 0,2 3 0,-2-3 0,1 0 0,2 1 0,2 0 0,0 2 0,0 0 0,4 0 0,0 3 0,1 0 0,0 0 0,1 0 0,0 0-317,0 0 0,2 0 0,-2 0 0,0 0 1,0 0-1,-1 0-110,1 0 0,-3 0 0,3 0 0,-1 0 0,0 0 1,-1 0-195,-2 0 1,3 0-1,-1 0 1,1 0-1,0 0 1,0 0-1,0 0 1,1 0 245,1 0 1,-1 0 0,-1 0 0,1-1-1,-2-1 1,1-1 160,-3 1 1,2 1 0,0 0 0,-2-1 0,-1-1-1,1-1-184,1 0 1,-1 3 0,2-2 0,-1 1 0,2 0 0,-1-2-244,1-1 1,2 3-1,0-2 1,1 0 21,2 1 0,0-1 0,-1 2 128,1-1 1,3-1 0,-1 2 0,1-1 0,1 0 0,1-1 0,-1 1-9,-1 1 0,1 1 13,-1 1 1,3-3-1,-4 0 1,0 0-25,-1-1 0,1 3 37,1-2 1,0 2 0,-4 0 0,1-1 0,0-2 0,-1 2 0,2 1 0,1 1 0,0 0 0,0 0-250,-1 0 1,1 0 0,2 1 0,0 1 0,1 3 0,-2-1-1,2 1 186,0 0 0,-3-2 0,2 2 1,-2 1-1,2-2 0,1 1 0,1-1 213,-2 0 0,4 3 0,-2-1 1,2 0-1,1-1 0,0 0-90,0 0 1,0 0 0,1 3 0,1-3-1,1 0 1,0-1 0,0 1-97,0 0 0,4-1 0,-2 1 0,1-1 0,0-1 0,2 0 136,0 0 0,1 0 1,0-3-1,1 0 1,-1 0-1,0 0 1,-1 0 6,-2 0 0,3 0 1,-3 0-1,2 0 1,0 0-1,-1 0-243,-1 0 1,1 0 0,2-1-1,0-1 1,0-1 0,1 1 0,-2 0-44,-2-1 0,2 2 0,-2-2 0,4 1 0,1 0 0,1-2 192,-1 2 0,1 1 1,-1 0-1,3-1 0,-1-1 1,0 1-1,-1 1 200,-2 1 0,-1-3 1,0 0-1,1 1 0,0 1 1,0 1-303,-1 0 0,6 0 1,-5-1-1,2-1 1,3-1-1,-2 0 39,1 2 0,1-2 1,-2 0-1,1 0 1,0-1-1,0-1 1,-1-1 79,-2-1 1,0 4 0,-2-2-1,0 1 1,0 1 0,1 0-89,-1 0 1,0-1-1,-1 1 1,-1 0-1,-1 1 1,-1 1-1,-1 1-18,0 0 0,2 0 1,-2 0-1,1 0 0,2 0 1,1 0 87,2 0 1,-1 0-1,1 0 1,1 0-1,0 0 1,0 0 0,3 0 10,-1 0 1,3 0-1,-3-1 1,-1-1-1,1-1 1,3 1 4,1 1 0,-1 1 1,-2-1-1,1-1 1,-1-1-1,3 1 0,0 0-32,2-1 0,-1 1 0,2-1 0,0 2 1,2 0-1,-1-1-42,-2-1 1,-1 0-1,-1 3 1,1 0-1,1 0 1,0 0-1,-1 0 0,-3 0 1,-3 0 0,4 0 0,-1 0 0,0 0 0,-2 1 107,0 2 0,-5-2 1,1 2-1,-1-2 1,0-1-1,0 1 0,0 1-38,-2 2 1,-3-1-1,3-3 1,0 1-1,0 1 1,0 1-225,2-1 0,-3 2 0,1 0 0,0 0 0,-1 2 0,-1-2 79,0 0 1,0 2 0,2-2 0,-4 0 0,-3 0 0,-2-2 0,0 0 328,-1-2 1,-1 0 0,-5 0 0,1 0 0,-2-2 0,0 0-34,-2-1 0,-3-4 0,0 1 1,-1-2-1,-2-3 0,0 0 0,0-3-256,1 0 1,2-5-1,1-2 1,0-1 0,3-1-1,2-2-28,2-2 1,0-1-1,-1 0 1,2 1-1,1 0 1,-2 1-1,-1 2 292,-4 1 0,2 2 1,-4 2-1,1 0 0,-1 2 1,-2 0-1,-3 3-165,-2 0 1,-4 2 0,1 2 0,-2 1 0,-1 0-1,-1 1-375,-2 1 1,-2 0-1,-4 4 1,-1 1-1,0 1 1,-2 0 323,-4-2 1,-1 2 0,-2-2 0,0 2 0,1 1 0,-1 0-1,0 0 403,1 0 0,-1 0 0,1 0 1,-1-1-1,0-3 0,0-1-152,-3 0 1,2-2 0,-1 3 0,0-1 0,0-2 0,-1 1 0,2 1-580,0 1 1,-2-2 0,1 2 0,-1-1 0,0 0 0,-1 1 181,0 0 0,-2-3 0,-3 2 0,0-2 0,0 2 0,-1 0 0,-2 0 244,-3-2 1,-2 1 0,-3 1-1,0 0 1,-2 1 0,-2-1 129,-1 0 1,1 1-1,0-1 1,0 1 0,-2 1-1,0 0 1,-3-1-221,0-1 1,1 3 0,1-3 0,1 2 0,-1 0 0,-1 1-136,-1 1 0,0 1 0,3-1 1,-1-1-1,1-1 0,-3 1 144,1 1 0,-4 1 1,1 0-1,1 0 1,-1 0-1,0 0 1,1 0 135,-2 0 0,2 0 0,-2 1 0,-1 1 0,0 2 1,26-2-1,-1 0 0,1 0 0,0 0-128,-1-1 0,1 0 1,-25 4-1,24-3 1,0 0-1,0 0 1,1 0-1,-26 2 1,1-1-119,2 1 0,-4-3 0,2 2 0,0-1 0,1 0 0,1 2 58,2-2 0,-1 2 0,-1-1 0,0-1 0,-1 0 0,0 0 0,1 2 78,0 1 0,-2-2 0,1 3 0,-1-1 0,25-3 0,-1 0 0,1 0 0,-1 1-22,1 0 0,-1-1 0,-3 0 0,0-1 0,2 2 1,0 1-1,-1-1 0,1 0 0,-1 0 0,1 0 0,0 0 1,0-1-1,0 1 0,-1-1 27,0 1 0,-1 0 0,2-2 0,0 1 0,0 0 1,-1 1-1,2-1 0,0 1 0,-1-1 0,1 0 0,-1 0 1,0 0 28,0-1 1,1 0 0,-23 3 0,0 1 0,0-1 0,-1 1 0,1-1-35,-1 0 1,25-1-1,-1 0 1,-23 2 0,-2-1-1,25-2 1,1 0 0,-26 0 33,3-1 1,-3 0 0,0 1 0,26 0 0,-1-1 0,-24 1 0,0-1-22,2-1 0,2 0 1,0 0-1,1 0 1,-1-1-1,1-1 1,0-2 23,3-1 0,1 2 0,5-2 0,0-1 0,0 1 0,0-2-64,3-1 1,-2 1 0,2 1 0,-1-1 0,1-1 0,1-2 0,2 2-2,0 2 1,-3-2 0,2 1 0,0 0 0,-1 0 0,0 2-115,-2 1 1,2-3 0,-1 4 0,-2 0 0,0 0 0,-1 0 51,0 1 1,2 1 0,1 0 0,-1-1-1,0-1 1,0 1 0,1 1 175,-1 1 1,1 0 0,1 0 0,0 0 0,1 0 0,0 0 35,2 0 1,0 0 0,0 1 0,-2 1 0,0 2 0,0 0-333,2 0 1,0 2-1,0-1 1,-2 0 0,0 2-1,-1 1 1,-1 0-36,-1-1 1,-2 4 0,-2-2 0,-2 2 0,1-1 0,0-1 282,-1 1 1,2-1 0,4 0-1,2 1 1,2-1 0,4 0 502,4 1 0,3-1 0,3-1 0,1-1 0,4 0 0,2-1-95,0-1 1,5 3 0,2-2 0,2 4-1,1 1 1,0 3 0,0 0-101,0 3 1,0 0 0,1 2 0,1 0 0,1 2 0,-1 2 0,-1 1-867,-1 2 1,0 0-1,0 4 1,-1 4-1,-2 4 1,-3 3 514,-2 4 0,3-19 0,0 2 0,1 0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06T15:52:12.595"/>
    </inkml:context>
    <inkml:brush xml:id="br0">
      <inkml:brushProperty name="width" value="0.12095" units="cm"/>
      <inkml:brushProperty name="height" value="0.12095" units="cm"/>
    </inkml:brush>
    <inkml:brush xml:id="br1">
      <inkml:brushProperty name="width" value="0.09071" units="cm"/>
      <inkml:brushProperty name="height" value="0.09071" units="cm"/>
    </inkml:brush>
  </inkml:definitions>
  <inkml:trace contextRef="#ctx0" brushRef="#br0">4432 7570 9831,'-5'-1'425,"3"-1"0,4-1 0,5 0 0,3 1 0,3 0-115,-2-1 0,0 0 0,-2 3 0,1 0 0,2 1 0,0 1 0,-1 2 0,0 0 0,-1 2 0,1-2-268,2 0 1,0 2 0,-1-3 0,1 0 0,2 0 0,0 2 0,0-1-1,-2 0 67,0-2 1,1 0 0,1 0 0,-1 1 0,-2-1-1,1 0 1,-2 0 0,-1 1 92,0 0 0,0-2 1,2-1-1,0 0 0,-1 0 1,1 1-100,0 2 1,2-2 0,2 2-1,-1-2 1,-1-1 0,0 0-31,-1 0 0,2 0 1,-1 0-1,-1 1 1,1 1-1,-2 1 0,1-1 1,-1-1 47,-1-1 1,0 3-1,-1 0 1,2-1 0,0 0-1,0-2-86,2 0 1,-3 0 0,4 0 0,-1 0 0,1 0 0,0 1-41,0 2 0,1-2 0,-2 2 1,-1-2-1,2-1 0,-2 1 69,0 2 0,1-2 1,-3 2-1,3-2 0,-1-1 1,2 0 28,-1 0 0,-1 0 0,2 0 1,1 0-1,-1 0 0,0 0 0,-1 0 1,1 0-1,1 0 1,-1 0-1,-1 0 1,1 0 0,-2-1-1,0-1-29,-1-1 0,1 0 0,0 3 0,-2 0 0,-1 0 0,1 0-28,1 0 0,-1 0 0,2 0 1,0 0-1,3 0 0,1 0-14,-2 0 0,3 0 1,-3-1-1,3-1 1,0-1-1,0 1 30,-3 1 0,2 1 1,-5 0-1,1 0 0,-1-2 1,1 0-1,-2-1-35,-1 1 1,3 1 0,-1 1 0,0 0 0,-1 0-1,0 0 1,2 0-33,-2 0 0,3 0 0,-1 0 1,0 0-1,1 0 0,-2 0-2,2 0 0,-4 0 0,4 0 0,-2 0 0,0 0 0,0 0 19,-2 0 1,-1 0 0,1 0 0,-1 0-1,1 0 1,2 0 15,0 0 1,2 0-1,-3 0 1,3 0 0,-1 0-1,1 0 1,1 0-15,1 0 0,-1 0 1,0 0-1,1 0 1,-2 0-1,0 0 1,-2 0-17,1 0 1,0 0-1,-1-1 1,0-1-1,-1-1 34,0 1 0,-2 1 0,0 1 0,1 0 1,-1 0-1,0 0-50,1 0 0,-1-3 0,0 0 0,1 1 1,-1 1-1,1 1-4,3 0 0,-3 0 1,2 0-1,-1 0 1,-2 0-1,0 0 1,1 0 29,-1 0 1,-3 0 0,0 0 0,2 0-1,0 0 1,1 0 0,1 0 25,-1 0 1,0 0-1,0 0 1,1 0-1,-1 0 1,1 0-25,3 0 0,-3 0 0,3 0 1,-2 0-1,0 0 0,2 0 72,-2 0 1,3 0 0,-2 0 0,0 0-1,1 0 1,0 0 51,2 0 1,-3 0 0,4 0 0,-1 0-1,1 0 1,-1 0 0,2 0 32,0 0 1,2 0-1,0 0 1,-1 0 0,1 0-1,-1 0 1,1 0 157,0 0 1,-4 0 0,0 0-1,-1 0 1,0 0 0,-1 0 64,-2 0 1,3 0 0,-2 0 0,1 0 0,-1 0 0,2 0-252,0 0 1,-1-1 0,2-2 0,1 0 0,-1 1 0,1 1-137,0 1 0,2-1 0,-1-1 0,0-1 0,-2 1 0,1 1-64,-2 1 1,1 0-1,-4 0 1,2 0-1,-2 0 1,-1 0 0,0 0-289,-1 0 0,-3 0 1,0 0-1,2 1 0,0 1 1,1 1-189,1-1 1,-1-1 0,0-1 0,1 0 0,-1 0 0,0 0-1,0 0 1,-1 0 0,0 0 0,2 0 0,1 0 0,-1 0-547,-1 0 1,2 0 0,0 0 272,1 0 1,9-4 0,-1-1 0</inkml:trace>
  <inkml:trace contextRef="#ctx0" brushRef="#br1" timeOffset="1">15866 11592 8412,'9'-18'0,"0"3"0,1-6 0,-1 5 655,0 3 0,1 4 1,-2 4-1,-2 5 0,-3 5-246,-2 3 1,0 6-1,1 2 1,1 4-1,0 3 1,1-1 0,0 2-1,1-1 59,2 0 0,0 3 0,1-3 0,-2 1 0,0-1 0,0-1 0,-1-1-109,0 0 1,-2-1-1,-4-2 1,-2 1-1,-5 0 1,-3-2-1,-6-1-403,-3-4 0,-8-2 1,-7 0-1,-7-1 1,-6-1-1,20-4 0,0-1 40,-2-2 1,0 1 0,-1-1 0,0 0 0,-2 0-1,-1 0 1,0 0 0,-1 1 0,-1-1 0,-1 0-1,-1-1 1,0 0 25,1-1 1,1-1 0,-1 1 0,0 0 0,3-2 0,0 0 0,1 0 0,1-1 0,1 1-1,1 0 1,2 1 0,2-1 0,-23-2 98,7 0 1,8 2-1,6-4 1,6 1 0,6 0-1,4 0 185,5-2 0,3 3 1,6-2-1,4-2 1,7-3-1,8 0 0,7-1-31,5-3 1,8 2 0,1-1-1,1 2 1,1 1 0,-1 2-241,0 1 0,-3-1 0,-6 2 1,-3 2-1,-3 3 0,-4 1-827,-5-2 0,-9 4 705,-13 0 1,-9 2-1,-18 4 1,-3 2-1,-6 2 1,-4 4 504,-5 0 1,0 2 0,5 2-1,4 1 1,5-1 0,6-2 285,5 0 0,5-1 0,6 3 0,6-2-704,4 0 0,8-4 0,7 4 0,11 0 0,9 2 0,11 1 0,-20-10 0,1 0 0,2 1 0,1 0 0,1 1 0,1 1 0,1 1 0,0 2 0,1 0 0,0 2 0,1 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5D1F6-6950-4A7F-B8BB-DA07B1FD735E}" type="datetimeFigureOut">
              <a:rPr lang="en-CA" smtClean="0"/>
              <a:t>2019-11-10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33FE9-259E-4CE1-80EB-A380D2C004E6}" type="slidenum">
              <a:rPr lang="en-CA" smtClean="0"/>
              <a:t>‹#›</a:t>
            </a:fld>
            <a:endParaRPr lang="en-CA"/>
          </a:p>
        </p:txBody>
      </p:sp>
    </p:spTree>
    <p:extLst>
      <p:ext uri="{BB962C8B-B14F-4D97-AF65-F5344CB8AC3E}">
        <p14:creationId xmlns:p14="http://schemas.microsoft.com/office/powerpoint/2010/main" val="201046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Security is defined based on its</a:t>
            </a:r>
            <a:r>
              <a:rPr lang="en-US" sz="1200" kern="1200" baseline="0" dirty="0">
                <a:solidFill>
                  <a:schemeClr val="tx1"/>
                </a:solidFill>
                <a:effectLst/>
                <a:latin typeface="+mn-lt"/>
                <a:ea typeface="+mn-ea"/>
                <a:cs typeface="+mn-cs"/>
              </a:rPr>
              <a:t> three goals, confidentiality, integrity and availability. Therefore, security is the set of tools and techniques to preserve confidentiality, integrity, and availability of information.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Privacy, however, is the right of an individual to control the collection,</a:t>
            </a:r>
            <a:r>
              <a:rPr lang="en-US" sz="1200" kern="1200" baseline="0" dirty="0">
                <a:solidFill>
                  <a:schemeClr val="tx1"/>
                </a:solidFill>
                <a:effectLst/>
                <a:latin typeface="+mn-lt"/>
                <a:ea typeface="+mn-ea"/>
                <a:cs typeface="+mn-cs"/>
              </a:rPr>
              <a:t> use, disclosure and retention of their personal data.</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Therefore, we can say that security techniques help us to preserve data privacy.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05FB82-41BA-964A-88E7-9CA4AE846771}" type="slidenum">
              <a:rPr lang="en-US" smtClean="0"/>
              <a:t>3</a:t>
            </a:fld>
            <a:endParaRPr lang="en-US"/>
          </a:p>
        </p:txBody>
      </p:sp>
    </p:spTree>
    <p:extLst>
      <p:ext uri="{BB962C8B-B14F-4D97-AF65-F5344CB8AC3E}">
        <p14:creationId xmlns:p14="http://schemas.microsoft.com/office/powerpoint/2010/main" val="3333999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at the end, let see two simple examples.</a:t>
            </a:r>
          </a:p>
          <a:p>
            <a:r>
              <a:rPr lang="en-US" sz="1200" kern="1200" dirty="0">
                <a:solidFill>
                  <a:schemeClr val="tx1"/>
                </a:solidFill>
                <a:effectLst/>
                <a:latin typeface="+mn-lt"/>
                <a:ea typeface="+mn-ea"/>
                <a:cs typeface="+mn-cs"/>
              </a:rPr>
              <a:t>The first one</a:t>
            </a:r>
            <a:r>
              <a:rPr lang="en-US" sz="1200" kern="1200" baseline="0" dirty="0">
                <a:solidFill>
                  <a:schemeClr val="tx1"/>
                </a:solidFill>
                <a:effectLst/>
                <a:latin typeface="+mn-lt"/>
                <a:ea typeface="+mn-ea"/>
                <a:cs typeface="+mn-cs"/>
              </a:rPr>
              <a:t> is computing mean of private values in a secure way. </a:t>
            </a:r>
            <a:r>
              <a:rPr lang="en-US" sz="1200" kern="1200" dirty="0">
                <a:solidFill>
                  <a:schemeClr val="tx1"/>
                </a:solidFill>
                <a:effectLst/>
                <a:latin typeface="+mn-lt"/>
                <a:ea typeface="+mn-ea"/>
                <a:cs typeface="+mn-cs"/>
              </a:rPr>
              <a:t>Suppose three or more persons, each of whom has a private number, and they want to compute the average of their values, without revealing their private umbers to each other. What would be your solution?</a:t>
            </a:r>
          </a:p>
        </p:txBody>
      </p:sp>
      <p:sp>
        <p:nvSpPr>
          <p:cNvPr id="4" name="Slide Number Placeholder 3"/>
          <p:cNvSpPr>
            <a:spLocks noGrp="1"/>
          </p:cNvSpPr>
          <p:nvPr>
            <p:ph type="sldNum" sz="quarter" idx="10"/>
          </p:nvPr>
        </p:nvSpPr>
        <p:spPr/>
        <p:txBody>
          <a:bodyPr/>
          <a:lstStyle/>
          <a:p>
            <a:fld id="{B505FB82-41BA-964A-88E7-9CA4AE846771}" type="slidenum">
              <a:rPr lang="en-US" smtClean="0"/>
              <a:t>37</a:t>
            </a:fld>
            <a:endParaRPr lang="en-US"/>
          </a:p>
        </p:txBody>
      </p:sp>
    </p:spTree>
    <p:extLst>
      <p:ext uri="{BB962C8B-B14F-4D97-AF65-F5344CB8AC3E}">
        <p14:creationId xmlns:p14="http://schemas.microsoft.com/office/powerpoint/2010/main" val="787782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simple solution would be like this: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They consider an order (index) for themselves, say form 1 to n (number of persons)</a:t>
            </a:r>
          </a:p>
          <a:p>
            <a:pPr lvl="0"/>
            <a:r>
              <a:rPr lang="en-US" sz="1200" kern="1200" dirty="0">
                <a:solidFill>
                  <a:schemeClr val="tx1"/>
                </a:solidFill>
                <a:effectLst/>
                <a:latin typeface="+mn-lt"/>
                <a:ea typeface="+mn-ea"/>
                <a:cs typeface="+mn-cs"/>
              </a:rPr>
              <a:t>The first person will select a random number privately, add this number to her private value, and send the result to the second person.</a:t>
            </a:r>
          </a:p>
          <a:p>
            <a:pPr lvl="0"/>
            <a:r>
              <a:rPr lang="en-US" sz="1200" kern="1200" dirty="0">
                <a:solidFill>
                  <a:schemeClr val="tx1"/>
                </a:solidFill>
                <a:effectLst/>
                <a:latin typeface="+mn-lt"/>
                <a:ea typeface="+mn-ea"/>
                <a:cs typeface="+mn-cs"/>
              </a:rPr>
              <a:t>From the second person, to the last person, each one will add her private number to the received value and send it to the next person. Last person will send the result to the first one.</a:t>
            </a:r>
          </a:p>
          <a:p>
            <a:pPr lvl="0"/>
            <a:r>
              <a:rPr lang="en-US" sz="1200" kern="1200" dirty="0">
                <a:solidFill>
                  <a:schemeClr val="tx1"/>
                </a:solidFill>
                <a:effectLst/>
                <a:latin typeface="+mn-lt"/>
                <a:ea typeface="+mn-ea"/>
                <a:cs typeface="+mn-cs"/>
              </a:rPr>
              <a:t>The first person will deduct the random value from the received value, divided by the number of all person and send the final result to the rest of the people.</a:t>
            </a:r>
          </a:p>
        </p:txBody>
      </p:sp>
      <p:sp>
        <p:nvSpPr>
          <p:cNvPr id="4" name="Slide Number Placeholder 3"/>
          <p:cNvSpPr>
            <a:spLocks noGrp="1"/>
          </p:cNvSpPr>
          <p:nvPr>
            <p:ph type="sldNum" sz="quarter" idx="10"/>
          </p:nvPr>
        </p:nvSpPr>
        <p:spPr/>
        <p:txBody>
          <a:bodyPr/>
          <a:lstStyle/>
          <a:p>
            <a:fld id="{B505FB82-41BA-964A-88E7-9CA4AE846771}" type="slidenum">
              <a:rPr lang="en-US" smtClean="0"/>
              <a:t>38</a:t>
            </a:fld>
            <a:endParaRPr lang="en-US"/>
          </a:p>
        </p:txBody>
      </p:sp>
    </p:spTree>
    <p:extLst>
      <p:ext uri="{BB962C8B-B14F-4D97-AF65-F5344CB8AC3E}">
        <p14:creationId xmlns:p14="http://schemas.microsoft.com/office/powerpoint/2010/main" val="787782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simple secure protocol will nicely work. However, if we investigate the protocol steps in more detail, we might find some possible issues.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For instance, suppose the second and forth persons compromise. Then they can easily reveal the third person’s private number. </a:t>
            </a:r>
          </a:p>
          <a:p>
            <a:r>
              <a:rPr lang="en-US" sz="1200" kern="1200" dirty="0">
                <a:solidFill>
                  <a:schemeClr val="tx1"/>
                </a:solidFill>
                <a:effectLst/>
                <a:latin typeface="+mn-lt"/>
                <a:ea typeface="+mn-ea"/>
                <a:cs typeface="+mn-cs"/>
              </a:rPr>
              <a:t>Another issue is the possible presence of a malicious person among the parties involved in the protocol. A malicious party can send an incorrect value to the next party, and therefore all the parties, except the malicious one who can recover the correct result, will receive an incorrect final result.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 we should improve the protocol by considering these and other possible issues.</a:t>
            </a:r>
          </a:p>
        </p:txBody>
      </p:sp>
      <p:sp>
        <p:nvSpPr>
          <p:cNvPr id="4" name="Slide Number Placeholder 3"/>
          <p:cNvSpPr>
            <a:spLocks noGrp="1"/>
          </p:cNvSpPr>
          <p:nvPr>
            <p:ph type="sldNum" sz="quarter" idx="10"/>
          </p:nvPr>
        </p:nvSpPr>
        <p:spPr/>
        <p:txBody>
          <a:bodyPr/>
          <a:lstStyle/>
          <a:p>
            <a:fld id="{B505FB82-41BA-964A-88E7-9CA4AE846771}" type="slidenum">
              <a:rPr lang="en-US" smtClean="0"/>
              <a:t>39</a:t>
            </a:fld>
            <a:endParaRPr lang="en-US"/>
          </a:p>
        </p:txBody>
      </p:sp>
    </p:spTree>
    <p:extLst>
      <p:ext uri="{BB962C8B-B14F-4D97-AF65-F5344CB8AC3E}">
        <p14:creationId xmlns:p14="http://schemas.microsoft.com/office/powerpoint/2010/main" val="787782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simple solution for the first issue, could be design a collusion-resistant protocol by adding some overhead to the previous protocol, using data segmentation and make a multi-round protocol.</a:t>
            </a:r>
          </a:p>
          <a:p>
            <a:r>
              <a:rPr lang="en-US" sz="1200" kern="1200" dirty="0">
                <a:solidFill>
                  <a:schemeClr val="tx1"/>
                </a:solidFill>
                <a:effectLst/>
                <a:latin typeface="+mn-lt"/>
                <a:ea typeface="+mn-ea"/>
                <a:cs typeface="+mn-cs"/>
              </a:rPr>
              <a:t>In this solution, each participant breaks her private</a:t>
            </a:r>
            <a:r>
              <a:rPr lang="en-US" sz="1200" kern="1200" baseline="0" dirty="0">
                <a:solidFill>
                  <a:schemeClr val="tx1"/>
                </a:solidFill>
                <a:effectLst/>
                <a:latin typeface="+mn-lt"/>
                <a:ea typeface="+mn-ea"/>
                <a:cs typeface="+mn-cs"/>
              </a:rPr>
              <a:t> number to a pre-defined and public number of segments. Then, the previous protocol will be executed for each set of segment. In each round, the order of the participants will be changed to prevent any possible collusion between two parties who </a:t>
            </a:r>
            <a:r>
              <a:rPr lang="en-US" sz="1200" kern="1200" baseline="0">
                <a:solidFill>
                  <a:schemeClr val="tx1"/>
                </a:solidFill>
                <a:effectLst/>
                <a:latin typeface="+mn-lt"/>
                <a:ea typeface="+mn-ea"/>
                <a:cs typeface="+mn-cs"/>
              </a:rPr>
              <a:t>are adjacent to one party.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05FB82-41BA-964A-88E7-9CA4AE846771}" type="slidenum">
              <a:rPr lang="en-US" smtClean="0"/>
              <a:t>40</a:t>
            </a:fld>
            <a:endParaRPr lang="en-US"/>
          </a:p>
        </p:txBody>
      </p:sp>
    </p:spTree>
    <p:extLst>
      <p:ext uri="{BB962C8B-B14F-4D97-AF65-F5344CB8AC3E}">
        <p14:creationId xmlns:p14="http://schemas.microsoft.com/office/powerpoint/2010/main" val="787782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second</a:t>
            </a:r>
            <a:r>
              <a:rPr lang="en-US" sz="1200" kern="1200" baseline="0" dirty="0">
                <a:solidFill>
                  <a:schemeClr val="tx1"/>
                </a:solidFill>
                <a:effectLst/>
                <a:latin typeface="+mn-lt"/>
                <a:ea typeface="+mn-ea"/>
                <a:cs typeface="+mn-cs"/>
              </a:rPr>
              <a:t> example is secure two-party multiplication, in which, we can securely convert product of two private shares to the summation of two other private shares.</a:t>
            </a:r>
          </a:p>
          <a:p>
            <a:r>
              <a:rPr lang="en-US" sz="1200" kern="1200" baseline="0" dirty="0">
                <a:solidFill>
                  <a:schemeClr val="tx1"/>
                </a:solidFill>
                <a:effectLst/>
                <a:latin typeface="+mn-lt"/>
                <a:ea typeface="+mn-ea"/>
                <a:cs typeface="+mn-cs"/>
              </a:rPr>
              <a:t>For this protocol, we will use an additive homomorphic encryption, proposed by </a:t>
            </a:r>
            <a:r>
              <a:rPr lang="en-US" sz="1200" kern="1200" baseline="0" dirty="0" err="1">
                <a:solidFill>
                  <a:schemeClr val="tx1"/>
                </a:solidFill>
                <a:effectLst/>
                <a:latin typeface="+mn-lt"/>
                <a:ea typeface="+mn-ea"/>
                <a:cs typeface="+mn-cs"/>
              </a:rPr>
              <a:t>Pailler</a:t>
            </a:r>
            <a:r>
              <a:rPr lang="en-US" sz="1200" kern="1200" baseline="0" dirty="0">
                <a:solidFill>
                  <a:schemeClr val="tx1"/>
                </a:solidFill>
                <a:effectLst/>
                <a:latin typeface="+mn-lt"/>
                <a:ea typeface="+mn-ea"/>
                <a:cs typeface="+mn-cs"/>
              </a:rPr>
              <a:t>, which is based on RSA public-key encryption. In this cryptosystem, encryption of the addition of two numbers is equal to the production of the encrypted values of those two numbers.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The steps would be as follows:</a:t>
            </a:r>
          </a:p>
          <a:p>
            <a:r>
              <a:rPr lang="en-US" sz="1200" kern="1200" baseline="0" dirty="0">
                <a:solidFill>
                  <a:schemeClr val="tx1"/>
                </a:solidFill>
                <a:effectLst/>
                <a:latin typeface="+mn-lt"/>
                <a:ea typeface="+mn-ea"/>
                <a:cs typeface="+mn-cs"/>
              </a:rPr>
              <a:t>First, Party A initializes a </a:t>
            </a:r>
            <a:r>
              <a:rPr lang="en-US" sz="1200" kern="1200" baseline="0" dirty="0" err="1">
                <a:solidFill>
                  <a:schemeClr val="tx1"/>
                </a:solidFill>
                <a:effectLst/>
                <a:latin typeface="+mn-lt"/>
                <a:ea typeface="+mn-ea"/>
                <a:cs typeface="+mn-cs"/>
              </a:rPr>
              <a:t>paillier</a:t>
            </a:r>
            <a:r>
              <a:rPr lang="en-US" sz="1200" kern="1200" baseline="0" dirty="0">
                <a:solidFill>
                  <a:schemeClr val="tx1"/>
                </a:solidFill>
                <a:effectLst/>
                <a:latin typeface="+mn-lt"/>
                <a:ea typeface="+mn-ea"/>
                <a:cs typeface="+mn-cs"/>
              </a:rPr>
              <a:t> cryptosystem, encrypts her private input and sends it to Party B</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05FB82-41BA-964A-88E7-9CA4AE846771}" type="slidenum">
              <a:rPr lang="en-US" smtClean="0"/>
              <a:t>42</a:t>
            </a:fld>
            <a:endParaRPr lang="en-US"/>
          </a:p>
        </p:txBody>
      </p:sp>
    </p:spTree>
    <p:extLst>
      <p:ext uri="{BB962C8B-B14F-4D97-AF65-F5344CB8AC3E}">
        <p14:creationId xmlns:p14="http://schemas.microsoft.com/office/powerpoint/2010/main" val="78778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B82BD-3EE2-994C-ACE3-E6403AE1FD79}" type="slidenum">
              <a:rPr lang="en-CA"/>
              <a:pPr/>
              <a:t>17</a:t>
            </a:fld>
            <a:endParaRPr lang="en-CA"/>
          </a:p>
        </p:txBody>
      </p:sp>
      <p:sp>
        <p:nvSpPr>
          <p:cNvPr id="42496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2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8D485-40D5-6B49-BC89-42FE48341259}" type="slidenum">
              <a:rPr lang="en-CA"/>
              <a:pPr/>
              <a:t>18</a:t>
            </a:fld>
            <a:endParaRPr lang="en-CA"/>
          </a:p>
        </p:txBody>
      </p:sp>
      <p:sp>
        <p:nvSpPr>
          <p:cNvPr id="174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4083" name="Rectangle 3"/>
          <p:cNvSpPr>
            <a:spLocks noGrp="1" noChangeArrowheads="1"/>
          </p:cNvSpPr>
          <p:nvPr>
            <p:ph type="body" idx="1"/>
          </p:nvPr>
        </p:nvSpPr>
        <p:spPr/>
        <p:txBody>
          <a:bodyPr/>
          <a:lstStyle/>
          <a:p>
            <a:endParaRPr lang="en-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9729B1-C019-9043-A01A-8F868DCF4A46}" type="slidenum">
              <a:rPr lang="en-CA"/>
              <a:pPr/>
              <a:t>19</a:t>
            </a:fld>
            <a:endParaRPr lang="en-CA"/>
          </a:p>
        </p:txBody>
      </p:sp>
      <p:sp>
        <p:nvSpPr>
          <p:cNvPr id="17510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51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0FAE9847-0EAA-4C10-A8CA-3E55B4705880}" type="slidenum">
              <a:rPr lang="en-CA" smtClean="0"/>
              <a:pPr/>
              <a:t>21</a:t>
            </a:fld>
            <a:endParaRPr lang="en-CA"/>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r>
              <a:rPr lang="en-CA" dirty="0"/>
              <a:t>Inside</a:t>
            </a:r>
            <a:r>
              <a:rPr lang="en-CA" baseline="0" dirty="0"/>
              <a:t> the k-means clustering algorithm, in step 3, parties will jointly compute the distance of their entities to the </a:t>
            </a:r>
            <a:r>
              <a:rPr lang="en-CA" baseline="0" dirty="0" err="1"/>
              <a:t>centroids</a:t>
            </a:r>
            <a:r>
              <a:rPr lang="en-CA" baseline="0" dirty="0"/>
              <a:t> and find the closest one. For this purpose, secure multiplication and secure addition comparison are used.</a:t>
            </a:r>
            <a:endParaRPr lang="en-CA"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343E85-E55E-4A8E-9EAA-03D4006D0C19}" type="slidenum">
              <a:rPr lang="en-US" smtClean="0"/>
              <a:pPr/>
              <a:t>23</a:t>
            </a:fld>
            <a:endParaRPr 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r>
              <a:rPr lang="en-US" dirty="0"/>
              <a:t>Here are two small examples of single and multi-layer models of networks. We have to compute the weights of each connector. F is the activation function and</a:t>
            </a:r>
            <a:r>
              <a:rPr lang="en-US" baseline="0" dirty="0"/>
              <a:t> S(</a:t>
            </a:r>
            <a:r>
              <a:rPr lang="en-US" baseline="0" dirty="0" err="1"/>
              <a:t>i</a:t>
            </a:r>
            <a:r>
              <a:rPr lang="en-US" baseline="0" dirty="0"/>
              <a:t>) is the </a:t>
            </a:r>
            <a:r>
              <a:rPr lang="en-US" sz="1300" dirty="0"/>
              <a:t>weighted sum of cell u(</a:t>
            </a:r>
            <a:r>
              <a:rPr lang="en-US" sz="1300" dirty="0" err="1"/>
              <a:t>i</a:t>
            </a:r>
            <a:r>
              <a:rPr lang="en-US" sz="1300" dirty="0"/>
              <a:t>). W(</a:t>
            </a:r>
            <a:r>
              <a:rPr lang="en-US" sz="1300" dirty="0" err="1"/>
              <a:t>i;j</a:t>
            </a:r>
            <a:r>
              <a:rPr lang="en-US" sz="1300" dirty="0"/>
              <a:t>) determines the effect of cell u(j) on cell u(</a:t>
            </a:r>
            <a:r>
              <a:rPr lang="en-US" sz="1300" dirty="0" err="1"/>
              <a:t>i</a:t>
            </a:r>
            <a:r>
              <a:rPr lang="en-US" sz="1300" dirty="0"/>
              <a:t>)</a:t>
            </a:r>
          </a:p>
          <a:p>
            <a:pPr defTabSz="990478">
              <a:defRPr/>
            </a:pPr>
            <a:endParaRPr lang="en-US" sz="1300" dirty="0"/>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There are two main approaches that are used to preserve the privacy of data; Anonymization, and Secure Computation.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In the first approach, anonymization, various techniques such as randomization and perturbation, aggregation and generalization, sampling, and suppression will be utilized for this purpose.</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For</a:t>
            </a:r>
            <a:r>
              <a:rPr lang="en-US" sz="1200" kern="1200" baseline="0">
                <a:solidFill>
                  <a:schemeClr val="tx1"/>
                </a:solidFill>
                <a:effectLst/>
                <a:latin typeface="+mn-lt"/>
                <a:ea typeface="+mn-ea"/>
                <a:cs typeface="+mn-cs"/>
              </a:rPr>
              <a:t> instance, k-anonymity is a popular anonymization method, in which </a:t>
            </a:r>
            <a:r>
              <a:rPr lang="en-US" sz="1200" kern="1200">
                <a:solidFill>
                  <a:schemeClr val="tx1"/>
                </a:solidFill>
                <a:latin typeface="+mn-lt"/>
                <a:ea typeface="+mn-ea"/>
                <a:cs typeface="+mn-cs"/>
              </a:rPr>
              <a:t>the information for each person contained in the release cannot be distinguished from at least k-1 individuals whose information also appear in the release.</a:t>
            </a:r>
            <a:endParaRPr lang="en-US" sz="1200" kern="1200">
              <a:solidFill>
                <a:schemeClr val="tx1"/>
              </a:solidFill>
              <a:effectLst/>
              <a:latin typeface="+mn-lt"/>
              <a:ea typeface="+mn-ea"/>
              <a:cs typeface="+mn-cs"/>
            </a:endParaRPr>
          </a:p>
          <a:p>
            <a:endParaRPr lang="en-US" sz="1200" kern="1200">
              <a:solidFill>
                <a:schemeClr val="tx1"/>
              </a:solidFill>
              <a:effectLst/>
              <a:latin typeface="+mn-lt"/>
              <a:ea typeface="+mn-ea"/>
              <a:cs typeface="+mn-cs"/>
            </a:endParaRPr>
          </a:p>
          <a:p>
            <a:endParaRPr lang="en-US" sz="1200" kern="120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505FB82-41BA-964A-88E7-9CA4AE846771}" type="slidenum">
              <a:rPr lang="en-US" smtClean="0"/>
              <a:t>28</a:t>
            </a:fld>
            <a:endParaRPr lang="en-US"/>
          </a:p>
        </p:txBody>
      </p:sp>
    </p:spTree>
    <p:extLst>
      <p:ext uri="{BB962C8B-B14F-4D97-AF65-F5344CB8AC3E}">
        <p14:creationId xmlns:p14="http://schemas.microsoft.com/office/powerpoint/2010/main" val="333399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second approach, i.e. secure computation, mathematical and cryptography techniques are usually used on data to encrypt data before storing or releasing to data users.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main idea in secure</a:t>
            </a:r>
            <a:r>
              <a:rPr lang="en-US" sz="1200" kern="1200" baseline="0" dirty="0">
                <a:solidFill>
                  <a:schemeClr val="tx1"/>
                </a:solidFill>
                <a:effectLst/>
                <a:latin typeface="+mn-lt"/>
                <a:ea typeface="+mn-ea"/>
                <a:cs typeface="+mn-cs"/>
              </a:rPr>
              <a:t> multi-party computation is that we should have some black-box for secure computation of a given function, using private inputs provided by two or more participants and output private shares to them, or a third party data user</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505FB82-41BA-964A-88E7-9CA4AE846771}" type="slidenum">
              <a:rPr lang="en-US" smtClean="0"/>
              <a:t>29</a:t>
            </a:fld>
            <a:endParaRPr lang="en-US"/>
          </a:p>
        </p:txBody>
      </p:sp>
    </p:spTree>
    <p:extLst>
      <p:ext uri="{BB962C8B-B14F-4D97-AF65-F5344CB8AC3E}">
        <p14:creationId xmlns:p14="http://schemas.microsoft.com/office/powerpoint/2010/main" val="333399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we want to briefly compare these two approached, in terms of privacy, efficiency (or performance) and accuracy (or data utility), we can say that the main trade-off in the anonymization approach is between privacy and accuracy, which means by increasing privacy, we lose some accuracy of the final result and knowledge from the raw and original data. For instance, if you suppress only 1 to 3 digits from Canadian postal code, data might have some good level of utility. However, if you increase the number of suppressed digits, the final result will lose a high level of utility.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On the other hand, in the second approach, i.e. secure computation, the main trade-off is between privacy and efficiency. This means by increasing the level of privacy, the overall performance of such system well decrease. For instance, if we use small size of encryption keys, say 256 or 512 bits, we will have an acceptable performance, even with using a low-performance, home computer. However, if we want to secure very high sensitive data, we might need to use large encryption keys, say 2048 bits, and thus the overall performance of the encryption and decryption will highly decreased, even with using high-performance computers.</a:t>
            </a:r>
          </a:p>
        </p:txBody>
      </p:sp>
      <p:sp>
        <p:nvSpPr>
          <p:cNvPr id="4" name="Slide Number Placeholder 3"/>
          <p:cNvSpPr>
            <a:spLocks noGrp="1"/>
          </p:cNvSpPr>
          <p:nvPr>
            <p:ph type="sldNum" sz="quarter" idx="10"/>
          </p:nvPr>
        </p:nvSpPr>
        <p:spPr/>
        <p:txBody>
          <a:bodyPr/>
          <a:lstStyle/>
          <a:p>
            <a:fld id="{B505FB82-41BA-964A-88E7-9CA4AE846771}" type="slidenum">
              <a:rPr lang="en-US" smtClean="0"/>
              <a:t>30</a:t>
            </a:fld>
            <a:endParaRPr lang="en-US"/>
          </a:p>
        </p:txBody>
      </p:sp>
    </p:spTree>
    <p:extLst>
      <p:ext uri="{BB962C8B-B14F-4D97-AF65-F5344CB8AC3E}">
        <p14:creationId xmlns:p14="http://schemas.microsoft.com/office/powerpoint/2010/main" val="145556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18D8D12-7CDF-4595-A908-26EA90135E28}" type="datetime1">
              <a:rPr lang="en-CA" smtClean="0"/>
              <a:t>2019-11-10</a:t>
            </a:fld>
            <a:endParaRPr lang="en-CA"/>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AAB7785-396F-4915-8DFC-F7434CCA128E}" type="slidenum">
              <a:rPr lang="en-CA" smtClean="0"/>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901F6F-9F28-4F3A-AF49-E4E44FECA7AB}" type="datetime1">
              <a:rPr lang="en-CA" smtClean="0"/>
              <a:t>2019-11-10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10643E1-3C4B-4CD5-B236-8DDE9807FB4E}" type="datetime1">
              <a:rPr lang="en-CA" smtClean="0"/>
              <a:t>2019-11-10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CA"/>
              <a:t>Click to edit Master title style</a:t>
            </a:r>
            <a:endParaRPr lang="en-US"/>
          </a:p>
        </p:txBody>
      </p:sp>
      <p:sp>
        <p:nvSpPr>
          <p:cNvPr id="3" name="Table Placeholder 2"/>
          <p:cNvSpPr>
            <a:spLocks noGrp="1"/>
          </p:cNvSpPr>
          <p:nvPr>
            <p:ph type="tbl" idx="1"/>
          </p:nvPr>
        </p:nvSpPr>
        <p:spPr>
          <a:xfrm>
            <a:off x="1370013" y="1827213"/>
            <a:ext cx="7313612" cy="4114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B6FF6253-4350-A24F-8C25-3DAB2BBD454A}" type="slidenum">
              <a:rPr lang="en-US"/>
              <a:pPr/>
              <a:t>‹#›</a:t>
            </a:fld>
            <a:endParaRPr lang="en-US"/>
          </a:p>
        </p:txBody>
      </p:sp>
    </p:spTree>
    <p:extLst>
      <p:ext uri="{BB962C8B-B14F-4D97-AF65-F5344CB8AC3E}">
        <p14:creationId xmlns:p14="http://schemas.microsoft.com/office/powerpoint/2010/main" val="3761461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E0F963D-4464-499F-AF62-C6E82BAD4853}" type="datetime1">
              <a:rPr lang="en-CA" smtClean="0"/>
              <a:t>2019-11-10</a:t>
            </a:fld>
            <a:endParaRPr lang="en-CA"/>
          </a:p>
        </p:txBody>
      </p:sp>
      <p:sp>
        <p:nvSpPr>
          <p:cNvPr id="9" name="Slide Number Placeholder 8"/>
          <p:cNvSpPr>
            <a:spLocks noGrp="1"/>
          </p:cNvSpPr>
          <p:nvPr>
            <p:ph type="sldNum" sz="quarter" idx="15"/>
          </p:nvPr>
        </p:nvSpPr>
        <p:spPr/>
        <p:txBody>
          <a:bodyPr rtlCol="0"/>
          <a:lstStyle/>
          <a:p>
            <a:fld id="{3AAB7785-396F-4915-8DFC-F7434CCA128E}" type="slidenum">
              <a:rPr lang="en-CA" smtClean="0"/>
              <a:t>‹#›</a:t>
            </a:fld>
            <a:endParaRPr lang="en-CA"/>
          </a:p>
        </p:txBody>
      </p:sp>
      <p:sp>
        <p:nvSpPr>
          <p:cNvPr id="10" name="Footer Placeholder 9"/>
          <p:cNvSpPr>
            <a:spLocks noGrp="1"/>
          </p:cNvSpPr>
          <p:nvPr>
            <p:ph type="ftr" sz="quarter" idx="16"/>
          </p:nvPr>
        </p:nvSpPr>
        <p:spPr/>
        <p:txBody>
          <a:bodyPr rtlCol="0"/>
          <a:lstStyle/>
          <a:p>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560C6B9-8E15-4029-AF23-DFD91F42C03D}" type="datetime1">
              <a:rPr lang="en-CA" smtClean="0"/>
              <a:t>2019-11-10</a:t>
            </a:fld>
            <a:endParaRPr lang="en-CA"/>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AAB7785-396F-4915-8DFC-F7434CCA128E}" type="slidenum">
              <a:rPr lang="en-CA" smtClean="0"/>
              <a:t>‹#›</a:t>
            </a:fld>
            <a:endParaRPr lang="en-C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7A4038E-73CC-4937-944C-EE1334E4E461}" type="datetime1">
              <a:rPr lang="en-CA" smtClean="0"/>
              <a:t>2019-11-10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AAB7785-396F-4915-8DFC-F7434CCA128E}" type="slidenum">
              <a:rPr lang="en-CA" smtClean="0"/>
              <a:t>‹#›</a:t>
            </a:fld>
            <a:endParaRPr lang="en-CA"/>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046C38C-0FE4-4FBE-A5AD-606C2A78943C}" type="datetime1">
              <a:rPr lang="en-CA" smtClean="0"/>
              <a:t>2019-11-10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AAB7785-396F-4915-8DFC-F7434CCA128E}" type="slidenum">
              <a:rPr lang="en-CA" smtClean="0"/>
              <a:t>‹#›</a:t>
            </a:fld>
            <a:endParaRPr lang="en-CA"/>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6EEC274-E6F7-497C-9C05-2AFE280166A0}" type="datetime1">
              <a:rPr lang="en-CA" smtClean="0"/>
              <a:t>2019-11-10</a:t>
            </a:fld>
            <a:endParaRPr lang="en-CA"/>
          </a:p>
        </p:txBody>
      </p:sp>
      <p:sp>
        <p:nvSpPr>
          <p:cNvPr id="7" name="Slide Number Placeholder 6"/>
          <p:cNvSpPr>
            <a:spLocks noGrp="1"/>
          </p:cNvSpPr>
          <p:nvPr>
            <p:ph type="sldNum" sz="quarter" idx="11"/>
          </p:nvPr>
        </p:nvSpPr>
        <p:spPr/>
        <p:txBody>
          <a:bodyPr rtlCol="0"/>
          <a:lstStyle/>
          <a:p>
            <a:fld id="{3AAB7785-396F-4915-8DFC-F7434CCA128E}" type="slidenum">
              <a:rPr lang="en-CA" smtClean="0"/>
              <a:t>‹#›</a:t>
            </a:fld>
            <a:endParaRPr lang="en-CA"/>
          </a:p>
        </p:txBody>
      </p:sp>
      <p:sp>
        <p:nvSpPr>
          <p:cNvPr id="8" name="Footer Placeholder 7"/>
          <p:cNvSpPr>
            <a:spLocks noGrp="1"/>
          </p:cNvSpPr>
          <p:nvPr>
            <p:ph type="ftr" sz="quarter" idx="12"/>
          </p:nvPr>
        </p:nvSpPr>
        <p:spPr/>
        <p:txBody>
          <a:bodyPr rtlCol="0"/>
          <a:lstStyle/>
          <a:p>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C20B62-109B-4AAC-BAEF-F3A7BADEB72D}" type="datetime1">
              <a:rPr lang="en-CA" smtClean="0"/>
              <a:t>2019-11-10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AAB7785-396F-4915-8DFC-F7434CCA128E}" type="slidenum">
              <a:rPr lang="en-CA" smtClean="0"/>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A0EB0CF-B17E-472A-BC26-6DC823F7C4AB}" type="datetime1">
              <a:rPr lang="en-CA" smtClean="0"/>
              <a:t>2019-11-10</a:t>
            </a:fld>
            <a:endParaRPr lang="en-CA"/>
          </a:p>
        </p:txBody>
      </p:sp>
      <p:sp>
        <p:nvSpPr>
          <p:cNvPr id="22" name="Slide Number Placeholder 21"/>
          <p:cNvSpPr>
            <a:spLocks noGrp="1"/>
          </p:cNvSpPr>
          <p:nvPr>
            <p:ph type="sldNum" sz="quarter" idx="15"/>
          </p:nvPr>
        </p:nvSpPr>
        <p:spPr/>
        <p:txBody>
          <a:bodyPr rtlCol="0"/>
          <a:lstStyle/>
          <a:p>
            <a:fld id="{3AAB7785-396F-4915-8DFC-F7434CCA128E}" type="slidenum">
              <a:rPr lang="en-CA" smtClean="0"/>
              <a:t>‹#›</a:t>
            </a:fld>
            <a:endParaRPr lang="en-CA"/>
          </a:p>
        </p:txBody>
      </p:sp>
      <p:sp>
        <p:nvSpPr>
          <p:cNvPr id="23" name="Footer Placeholder 22"/>
          <p:cNvSpPr>
            <a:spLocks noGrp="1"/>
          </p:cNvSpPr>
          <p:nvPr>
            <p:ph type="ftr" sz="quarter" idx="16"/>
          </p:nvPr>
        </p:nvSpPr>
        <p:spPr/>
        <p:txBody>
          <a:bodyPr rtlCol="0"/>
          <a:lstStyle/>
          <a:p>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AD076A6-A460-4E2B-9EE9-AE55BC3E13D1}" type="datetime1">
              <a:rPr lang="en-CA" smtClean="0"/>
              <a:t>2019-11-10</a:t>
            </a:fld>
            <a:endParaRPr lang="en-CA"/>
          </a:p>
        </p:txBody>
      </p:sp>
      <p:sp>
        <p:nvSpPr>
          <p:cNvPr id="18" name="Slide Number Placeholder 17"/>
          <p:cNvSpPr>
            <a:spLocks noGrp="1"/>
          </p:cNvSpPr>
          <p:nvPr>
            <p:ph type="sldNum" sz="quarter" idx="11"/>
          </p:nvPr>
        </p:nvSpPr>
        <p:spPr/>
        <p:txBody>
          <a:bodyPr rtlCol="0"/>
          <a:lstStyle/>
          <a:p>
            <a:fld id="{3AAB7785-396F-4915-8DFC-F7434CCA128E}" type="slidenum">
              <a:rPr lang="en-CA" smtClean="0"/>
              <a:t>‹#›</a:t>
            </a:fld>
            <a:endParaRPr lang="en-CA"/>
          </a:p>
        </p:txBody>
      </p:sp>
      <p:sp>
        <p:nvSpPr>
          <p:cNvPr id="21" name="Footer Placeholder 20"/>
          <p:cNvSpPr>
            <a:spLocks noGrp="1"/>
          </p:cNvSpPr>
          <p:nvPr>
            <p:ph type="ftr" sz="quarter" idx="12"/>
          </p:nvPr>
        </p:nvSpPr>
        <p:spPr/>
        <p:txBody>
          <a:bodyPr rtlCol="0"/>
          <a:lstStyle/>
          <a:p>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B309345-F267-40A1-B40F-4ACA86BD5316}" type="datetime1">
              <a:rPr lang="en-CA" smtClean="0"/>
              <a:t>2019-11-10</a:t>
            </a:fld>
            <a:endParaRPr lang="en-CA"/>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AB7785-396F-4915-8DFC-F7434CCA128E}" type="slidenum">
              <a:rPr lang="en-CA" smtClean="0"/>
              <a:t>‹#›</a:t>
            </a:fld>
            <a:endParaRPr lang="en-CA"/>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emf"/><Relationship Id="rId11" Type="http://schemas.openxmlformats.org/officeDocument/2006/relationships/image" Target="../media/image9.png"/><Relationship Id="rId5" Type="http://schemas.openxmlformats.org/officeDocument/2006/relationships/oleObject" Target="../embeddings/oleObject2.bin"/><Relationship Id="rId10" Type="http://schemas.openxmlformats.org/officeDocument/2006/relationships/customXml" Target="../ink/ink2.xml"/><Relationship Id="rId4" Type="http://schemas.openxmlformats.org/officeDocument/2006/relationships/image" Target="../media/image5.emf"/><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5.bin"/><Relationship Id="rId7" Type="http://schemas.openxmlformats.org/officeDocument/2006/relationships/customXml" Target="../ink/ink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image" Target="../media/image18.png"/><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customXml" Target="../ink/ink4.xml"/><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0.bin"/><Relationship Id="rId1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image" Target="../media/image19.jpeg"/><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8.bin"/><Relationship Id="rId18" Type="http://schemas.openxmlformats.org/officeDocument/2006/relationships/image" Target="../media/image30.emf"/><Relationship Id="rId3" Type="http://schemas.openxmlformats.org/officeDocument/2006/relationships/notesSlide" Target="../notesSlides/notesSlide8.xml"/><Relationship Id="rId21" Type="http://schemas.openxmlformats.org/officeDocument/2006/relationships/oleObject" Target="../embeddings/oleObject22.bin"/><Relationship Id="rId7" Type="http://schemas.openxmlformats.org/officeDocument/2006/relationships/oleObject" Target="../embeddings/oleObject15.bin"/><Relationship Id="rId12" Type="http://schemas.openxmlformats.org/officeDocument/2006/relationships/image" Target="../media/image27.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29.emf"/><Relationship Id="rId20" Type="http://schemas.openxmlformats.org/officeDocument/2006/relationships/image" Target="../media/image31.emf"/><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26.wmf"/><Relationship Id="rId19" Type="http://schemas.openxmlformats.org/officeDocument/2006/relationships/oleObject" Target="../embeddings/oleObject21.bin"/><Relationship Id="rId4" Type="http://schemas.openxmlformats.org/officeDocument/2006/relationships/image" Target="../media/image33.jpg"/><Relationship Id="rId9" Type="http://schemas.openxmlformats.org/officeDocument/2006/relationships/oleObject" Target="../embeddings/oleObject16.bin"/><Relationship Id="rId14" Type="http://schemas.openxmlformats.org/officeDocument/2006/relationships/image" Target="../media/image28.wmf"/><Relationship Id="rId22" Type="http://schemas.openxmlformats.org/officeDocument/2006/relationships/image" Target="../media/image32.emf"/></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4.wmf"/><Relationship Id="rId5" Type="http://schemas.openxmlformats.org/officeDocument/2006/relationships/oleObject" Target="../embeddings/oleObject23.bin"/><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11.xml"/><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image" Target="../media/image37.wmf"/><Relationship Id="rId5" Type="http://schemas.openxmlformats.org/officeDocument/2006/relationships/oleObject" Target="../embeddings/oleObject24.bin"/><Relationship Id="rId10" Type="http://schemas.openxmlformats.org/officeDocument/2006/relationships/oleObject" Target="../embeddings/oleObject25.bin"/><Relationship Id="rId4" Type="http://schemas.openxmlformats.org/officeDocument/2006/relationships/image" Target="../media/image35.png"/><Relationship Id="rId9"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0.png"/><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43.emf"/><Relationship Id="rId4" Type="http://schemas.openxmlformats.org/officeDocument/2006/relationships/oleObject" Target="../embeddings/oleObject26.bin"/><Relationship Id="rId9" Type="http://schemas.openxmlformats.org/officeDocument/2006/relationships/image" Target="../media/image45.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0.emf"/><Relationship Id="rId3" Type="http://schemas.openxmlformats.org/officeDocument/2006/relationships/notesSlide" Target="../notesSlides/notesSlide14.xml"/><Relationship Id="rId7" Type="http://schemas.openxmlformats.org/officeDocument/2006/relationships/image" Target="../media/image47.emf"/><Relationship Id="rId12" Type="http://schemas.openxmlformats.org/officeDocument/2006/relationships/oleObject" Target="../embeddings/oleObject33.bin"/><Relationship Id="rId17" Type="http://schemas.openxmlformats.org/officeDocument/2006/relationships/image" Target="../media/image52.png"/><Relationship Id="rId2" Type="http://schemas.openxmlformats.org/officeDocument/2006/relationships/slideLayout" Target="../slideLayouts/slideLayout2.xml"/><Relationship Id="rId16" Type="http://schemas.openxmlformats.org/officeDocument/2006/relationships/customXml" Target="../ink/ink10.xml"/><Relationship Id="rId1" Type="http://schemas.openxmlformats.org/officeDocument/2006/relationships/vmlDrawing" Target="../drawings/vmlDrawing9.vml"/><Relationship Id="rId6" Type="http://schemas.openxmlformats.org/officeDocument/2006/relationships/oleObject" Target="../embeddings/oleObject30.bin"/><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8.emf"/><Relationship Id="rId14"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CA" dirty="0"/>
            </a:br>
            <a:r>
              <a:rPr lang="en-CA" dirty="0"/>
              <a:t>Security and Privacy</a:t>
            </a:r>
          </a:p>
        </p:txBody>
      </p:sp>
      <p:sp>
        <p:nvSpPr>
          <p:cNvPr id="3" name="Subtitle 2"/>
          <p:cNvSpPr>
            <a:spLocks noGrp="1"/>
          </p:cNvSpPr>
          <p:nvPr>
            <p:ph type="subTitle" idx="1"/>
          </p:nvPr>
        </p:nvSpPr>
        <p:spPr/>
        <p:txBody>
          <a:bodyPr>
            <a:normAutofit lnSpcReduction="10000"/>
          </a:bodyPr>
          <a:lstStyle/>
          <a:p>
            <a:r>
              <a:rPr lang="en-CA" dirty="0"/>
              <a:t>Fall 2019</a:t>
            </a:r>
          </a:p>
          <a:p>
            <a:r>
              <a:rPr lang="en-CA" dirty="0"/>
              <a:t>Instructor:  Dr. Saeed Samet</a:t>
            </a:r>
          </a:p>
          <a:p>
            <a:r>
              <a:rPr lang="en-CA" dirty="0"/>
              <a:t>School of Computer Science</a:t>
            </a:r>
          </a:p>
          <a:p>
            <a:r>
              <a:rPr lang="en-CA" dirty="0"/>
              <a:t>University of Windsor</a:t>
            </a:r>
          </a:p>
        </p:txBody>
      </p:sp>
    </p:spTree>
    <p:extLst>
      <p:ext uri="{BB962C8B-B14F-4D97-AF65-F5344CB8AC3E}">
        <p14:creationId xmlns:p14="http://schemas.microsoft.com/office/powerpoint/2010/main" val="4113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CA" dirty="0"/>
              <a:t>Information Hierarchy</a:t>
            </a:r>
          </a:p>
        </p:txBody>
      </p:sp>
      <p:sp>
        <p:nvSpPr>
          <p:cNvPr id="3" name="Content Placeholder 2"/>
          <p:cNvSpPr>
            <a:spLocks noGrp="1"/>
          </p:cNvSpPr>
          <p:nvPr>
            <p:ph idx="1"/>
          </p:nvPr>
        </p:nvSpPr>
        <p:spPr>
          <a:xfrm>
            <a:off x="457200" y="1052736"/>
            <a:ext cx="8507288" cy="5073427"/>
          </a:xfrm>
        </p:spPr>
        <p:txBody>
          <a:bodyPr>
            <a:normAutofit/>
          </a:bodyPr>
          <a:lstStyle/>
          <a:p>
            <a:pPr>
              <a:spcBef>
                <a:spcPts val="1200"/>
              </a:spcBef>
            </a:pPr>
            <a:r>
              <a:rPr lang="en-CA" sz="2800" dirty="0"/>
              <a:t>Knowledge (Know how)</a:t>
            </a:r>
          </a:p>
          <a:p>
            <a:pPr lvl="1">
              <a:spcBef>
                <a:spcPts val="1200"/>
              </a:spcBef>
            </a:pPr>
            <a:r>
              <a:rPr lang="en-CA" sz="2400" dirty="0"/>
              <a:t>Information that is justifiably considered to be true</a:t>
            </a:r>
          </a:p>
          <a:p>
            <a:pPr lvl="1">
              <a:spcBef>
                <a:spcPts val="1200"/>
              </a:spcBef>
            </a:pPr>
            <a:r>
              <a:rPr lang="en-CA" sz="2400" dirty="0"/>
              <a:t>As know-how allows an agent to promote information to a controlling role to </a:t>
            </a:r>
            <a:r>
              <a:rPr lang="en-CA" sz="2400" b="1" dirty="0"/>
              <a:t>transform information into instructions</a:t>
            </a:r>
          </a:p>
          <a:p>
            <a:pPr lvl="1">
              <a:spcBef>
                <a:spcPts val="1200"/>
              </a:spcBef>
            </a:pPr>
            <a:r>
              <a:rPr lang="en-CA" sz="2400" dirty="0"/>
              <a:t>A rising Prostate Specific Antigen (PSA) level suggests an increased likelihood of prostate cancer</a:t>
            </a:r>
          </a:p>
          <a:p>
            <a:pPr lvl="1">
              <a:spcBef>
                <a:spcPts val="1200"/>
              </a:spcBef>
            </a:pPr>
            <a:r>
              <a:rPr lang="en-CA" sz="2400" dirty="0"/>
              <a:t>Smokers are more likely to develop lung cancer</a:t>
            </a:r>
          </a:p>
        </p:txBody>
      </p:sp>
      <p:sp>
        <p:nvSpPr>
          <p:cNvPr id="4" name="Slide Number Placeholder 3"/>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10</a:t>
            </a:fld>
            <a:endParaRPr lang="en-CA"/>
          </a:p>
        </p:txBody>
      </p:sp>
    </p:spTree>
    <p:extLst>
      <p:ext uri="{BB962C8B-B14F-4D97-AF65-F5344CB8AC3E}">
        <p14:creationId xmlns:p14="http://schemas.microsoft.com/office/powerpoint/2010/main" val="1747713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CA" dirty="0"/>
              <a:t>Information Hierarchy</a:t>
            </a:r>
          </a:p>
        </p:txBody>
      </p:sp>
      <p:sp>
        <p:nvSpPr>
          <p:cNvPr id="3" name="Content Placeholder 2"/>
          <p:cNvSpPr>
            <a:spLocks noGrp="1"/>
          </p:cNvSpPr>
          <p:nvPr>
            <p:ph idx="1"/>
          </p:nvPr>
        </p:nvSpPr>
        <p:spPr>
          <a:xfrm>
            <a:off x="457200" y="1124744"/>
            <a:ext cx="7467600" cy="4873752"/>
          </a:xfrm>
        </p:spPr>
        <p:txBody>
          <a:bodyPr>
            <a:noAutofit/>
          </a:bodyPr>
          <a:lstStyle/>
          <a:p>
            <a:pPr>
              <a:spcBef>
                <a:spcPts val="1200"/>
              </a:spcBef>
            </a:pPr>
            <a:r>
              <a:rPr lang="en-CA" sz="2800" dirty="0"/>
              <a:t>Wisdom (Know why)</a:t>
            </a:r>
          </a:p>
          <a:p>
            <a:pPr lvl="1">
              <a:spcBef>
                <a:spcPts val="1200"/>
              </a:spcBef>
            </a:pPr>
            <a:r>
              <a:rPr lang="en-CA" sz="2400" dirty="0"/>
              <a:t>The critical use of knowledge to </a:t>
            </a:r>
            <a:r>
              <a:rPr lang="en-CA" sz="2400" b="1" dirty="0"/>
              <a:t>make intelligent decisions </a:t>
            </a:r>
            <a:r>
              <a:rPr lang="en-CA" sz="2400" dirty="0"/>
              <a:t>and to work through situations of signal versus noise</a:t>
            </a:r>
          </a:p>
          <a:p>
            <a:pPr lvl="1">
              <a:spcBef>
                <a:spcPts val="1200"/>
              </a:spcBef>
            </a:pPr>
            <a:r>
              <a:rPr lang="en-CA" sz="2400" dirty="0"/>
              <a:t>Integrated knowledge-information</a:t>
            </a:r>
          </a:p>
          <a:p>
            <a:pPr lvl="1">
              <a:spcBef>
                <a:spcPts val="1200"/>
              </a:spcBef>
            </a:pPr>
            <a:r>
              <a:rPr lang="en-CA" sz="2400" dirty="0"/>
              <a:t>Knowing the </a:t>
            </a:r>
            <a:r>
              <a:rPr lang="en-CA" sz="2400" b="1" dirty="0"/>
              <a:t>right things to do</a:t>
            </a:r>
          </a:p>
          <a:p>
            <a:pPr lvl="1">
              <a:spcBef>
                <a:spcPts val="1200"/>
              </a:spcBef>
            </a:pPr>
            <a:r>
              <a:rPr lang="en-CA" sz="2400" dirty="0"/>
              <a:t>The ability to make sound </a:t>
            </a:r>
            <a:r>
              <a:rPr lang="en-CA" sz="2400" b="1" dirty="0"/>
              <a:t>judgments</a:t>
            </a:r>
            <a:r>
              <a:rPr lang="en-CA" sz="2400" dirty="0"/>
              <a:t> and </a:t>
            </a:r>
            <a:r>
              <a:rPr lang="en-CA" sz="2400" b="1" dirty="0"/>
              <a:t>decisions</a:t>
            </a:r>
            <a:r>
              <a:rPr lang="en-CA" sz="2400" dirty="0"/>
              <a:t> without thought</a:t>
            </a:r>
          </a:p>
          <a:p>
            <a:pPr lvl="1">
              <a:spcBef>
                <a:spcPts val="1200"/>
              </a:spcBef>
            </a:pPr>
            <a:r>
              <a:rPr lang="en-CA" sz="2400" dirty="0"/>
              <a:t>The ability to </a:t>
            </a:r>
            <a:r>
              <a:rPr lang="en-CA" sz="2400" b="1" dirty="0"/>
              <a:t>increase effectiveness</a:t>
            </a:r>
          </a:p>
          <a:p>
            <a:pPr lvl="1">
              <a:spcBef>
                <a:spcPts val="1200"/>
              </a:spcBef>
            </a:pPr>
            <a:r>
              <a:rPr lang="en-CA" sz="2400" dirty="0"/>
              <a:t>A rising PSA could mean prostate infection and not cancer</a:t>
            </a:r>
          </a:p>
        </p:txBody>
      </p:sp>
      <p:sp>
        <p:nvSpPr>
          <p:cNvPr id="4" name="Slide Number Placeholder 3"/>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11</a:t>
            </a:fld>
            <a:endParaRPr lang="en-CA"/>
          </a:p>
        </p:txBody>
      </p:sp>
    </p:spTree>
    <p:extLst>
      <p:ext uri="{BB962C8B-B14F-4D97-AF65-F5344CB8AC3E}">
        <p14:creationId xmlns:p14="http://schemas.microsoft.com/office/powerpoint/2010/main" val="54108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Mining (Brief Review)</a:t>
            </a:r>
          </a:p>
        </p:txBody>
      </p:sp>
      <p:sp>
        <p:nvSpPr>
          <p:cNvPr id="3" name="Content Placeholder 2"/>
          <p:cNvSpPr>
            <a:spLocks noGrp="1"/>
          </p:cNvSpPr>
          <p:nvPr>
            <p:ph sz="quarter" idx="1"/>
          </p:nvPr>
        </p:nvSpPr>
        <p:spPr/>
        <p:txBody>
          <a:bodyPr/>
          <a:lstStyle/>
          <a:p>
            <a:r>
              <a:rPr lang="en-CA" dirty="0"/>
              <a:t>Categories</a:t>
            </a:r>
          </a:p>
          <a:p>
            <a:pPr lvl="1"/>
            <a:r>
              <a:rPr lang="en-CA" dirty="0"/>
              <a:t>Association</a:t>
            </a:r>
          </a:p>
          <a:p>
            <a:pPr lvl="2"/>
            <a:r>
              <a:rPr lang="en-CA" dirty="0"/>
              <a:t>Association Rule Mining</a:t>
            </a:r>
          </a:p>
          <a:p>
            <a:pPr lvl="1"/>
            <a:r>
              <a:rPr lang="en-CA" dirty="0"/>
              <a:t>Classification</a:t>
            </a:r>
          </a:p>
          <a:p>
            <a:pPr lvl="2"/>
            <a:r>
              <a:rPr lang="en-CA" dirty="0"/>
              <a:t>Decision Tree</a:t>
            </a:r>
          </a:p>
          <a:p>
            <a:pPr lvl="2"/>
            <a:r>
              <a:rPr lang="en-CA" dirty="0"/>
              <a:t>Support Vector Machine</a:t>
            </a:r>
          </a:p>
          <a:p>
            <a:pPr lvl="2"/>
            <a:r>
              <a:rPr lang="en-CA" dirty="0"/>
              <a:t>k-nearest neighbors (</a:t>
            </a:r>
            <a:r>
              <a:rPr lang="en-CA" dirty="0" err="1"/>
              <a:t>kNN</a:t>
            </a:r>
            <a:r>
              <a:rPr lang="en-CA" dirty="0"/>
              <a:t>)</a:t>
            </a:r>
          </a:p>
          <a:p>
            <a:pPr lvl="1"/>
            <a:r>
              <a:rPr lang="en-CA" dirty="0"/>
              <a:t>Clustering</a:t>
            </a:r>
          </a:p>
          <a:p>
            <a:pPr lvl="2"/>
            <a:r>
              <a:rPr lang="en-CA" dirty="0"/>
              <a:t>k-means Clustering</a:t>
            </a:r>
          </a:p>
          <a:p>
            <a:pPr lvl="2"/>
            <a:r>
              <a:rPr lang="en-CA" dirty="0"/>
              <a:t>Hierarchical Clustering</a:t>
            </a:r>
          </a:p>
          <a:p>
            <a:pPr lvl="1"/>
            <a:r>
              <a:rPr lang="en-CA" dirty="0"/>
              <a:t>Regression</a:t>
            </a:r>
          </a:p>
          <a:p>
            <a:pPr lvl="2"/>
            <a:r>
              <a:rPr lang="en-CA" dirty="0"/>
              <a:t>Linear</a:t>
            </a:r>
          </a:p>
          <a:p>
            <a:pPr lvl="2"/>
            <a:r>
              <a:rPr lang="en-CA" dirty="0"/>
              <a:t>Logistic</a:t>
            </a:r>
          </a:p>
          <a:p>
            <a:endParaRPr lang="en-CA" dirty="0"/>
          </a:p>
          <a:p>
            <a:pPr lvl="1"/>
            <a:endParaRPr lang="en-CA" dirty="0"/>
          </a:p>
        </p:txBody>
      </p:sp>
      <p:sp>
        <p:nvSpPr>
          <p:cNvPr id="4" name="Slide Number Placeholder 3"/>
          <p:cNvSpPr>
            <a:spLocks noGrp="1"/>
          </p:cNvSpPr>
          <p:nvPr>
            <p:ph type="sldNum" sz="quarter" idx="15"/>
          </p:nvPr>
        </p:nvSpPr>
        <p:spPr/>
        <p:txBody>
          <a:bodyPr/>
          <a:lstStyle/>
          <a:p>
            <a:fld id="{3AAB7785-396F-4915-8DFC-F7434CCA128E}" type="slidenum">
              <a:rPr lang="en-CA" smtClean="0"/>
              <a:t>12</a:t>
            </a:fld>
            <a:endParaRPr lang="en-CA"/>
          </a:p>
        </p:txBody>
      </p:sp>
    </p:spTree>
    <p:extLst>
      <p:ext uri="{BB962C8B-B14F-4D97-AF65-F5344CB8AC3E}">
        <p14:creationId xmlns:p14="http://schemas.microsoft.com/office/powerpoint/2010/main" val="1630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Mining</a:t>
            </a:r>
          </a:p>
        </p:txBody>
      </p:sp>
      <p:sp>
        <p:nvSpPr>
          <p:cNvPr id="3" name="Content Placeholder 2"/>
          <p:cNvSpPr>
            <a:spLocks noGrp="1"/>
          </p:cNvSpPr>
          <p:nvPr>
            <p:ph sz="quarter" idx="1"/>
          </p:nvPr>
        </p:nvSpPr>
        <p:spPr>
          <a:xfrm>
            <a:off x="457200" y="1600200"/>
            <a:ext cx="7752128" cy="4873752"/>
          </a:xfrm>
        </p:spPr>
        <p:txBody>
          <a:bodyPr/>
          <a:lstStyle/>
          <a:p>
            <a:r>
              <a:rPr lang="en-US" dirty="0"/>
              <a:t>An algorithm for </a:t>
            </a:r>
            <a:r>
              <a:rPr lang="en-US" b="1" dirty="0"/>
              <a:t>discovering interesting rules or relations</a:t>
            </a:r>
            <a:r>
              <a:rPr lang="en-US" dirty="0"/>
              <a:t> between variables in large datasets.</a:t>
            </a:r>
          </a:p>
          <a:p>
            <a:r>
              <a:rPr lang="en-US" dirty="0"/>
              <a:t>Let </a:t>
            </a:r>
            <a:r>
              <a:rPr lang="en-US" i="1" dirty="0"/>
              <a:t>I</a:t>
            </a:r>
            <a:r>
              <a:rPr lang="en-US" dirty="0"/>
              <a:t>={</a:t>
            </a:r>
            <a:r>
              <a:rPr lang="en-US" i="1" dirty="0"/>
              <a:t>i</a:t>
            </a:r>
            <a:r>
              <a:rPr lang="en-US" i="1" baseline="-25000" dirty="0"/>
              <a:t>1</a:t>
            </a:r>
            <a:r>
              <a:rPr lang="en-US" dirty="0"/>
              <a:t> ,</a:t>
            </a:r>
            <a:r>
              <a:rPr lang="en-US" i="1" dirty="0"/>
              <a:t> i</a:t>
            </a:r>
            <a:r>
              <a:rPr lang="en-US" i="1" baseline="-25000" dirty="0"/>
              <a:t>2</a:t>
            </a:r>
            <a:r>
              <a:rPr lang="en-US" dirty="0"/>
              <a:t> ,…,</a:t>
            </a:r>
            <a:r>
              <a:rPr lang="en-US" i="1" dirty="0"/>
              <a:t> i</a:t>
            </a:r>
            <a:r>
              <a:rPr lang="en-US" i="1" baseline="-25000" dirty="0"/>
              <a:t>n</a:t>
            </a:r>
            <a:r>
              <a:rPr lang="en-US" dirty="0"/>
              <a:t>} be a set of </a:t>
            </a:r>
            <a:r>
              <a:rPr lang="en-US" i="1" dirty="0"/>
              <a:t>n</a:t>
            </a:r>
            <a:r>
              <a:rPr lang="en-US" dirty="0"/>
              <a:t> binary attributes called </a:t>
            </a:r>
            <a:r>
              <a:rPr lang="en-US" i="1" dirty="0"/>
              <a:t>items</a:t>
            </a:r>
            <a:r>
              <a:rPr lang="en-US" dirty="0"/>
              <a:t>.</a:t>
            </a:r>
          </a:p>
          <a:p>
            <a:r>
              <a:rPr lang="en-US" dirty="0"/>
              <a:t>Let </a:t>
            </a:r>
            <a:r>
              <a:rPr lang="en-US" i="1" dirty="0"/>
              <a:t>T</a:t>
            </a:r>
            <a:r>
              <a:rPr lang="en-US" dirty="0"/>
              <a:t>={</a:t>
            </a:r>
            <a:r>
              <a:rPr lang="en-US" i="1" dirty="0"/>
              <a:t>t</a:t>
            </a:r>
            <a:r>
              <a:rPr lang="en-US" i="1" baseline="-25000" dirty="0"/>
              <a:t>1</a:t>
            </a:r>
            <a:r>
              <a:rPr lang="en-US" dirty="0"/>
              <a:t> ,</a:t>
            </a:r>
            <a:r>
              <a:rPr lang="en-US" i="1" dirty="0"/>
              <a:t> t</a:t>
            </a:r>
            <a:r>
              <a:rPr lang="en-US" i="1" baseline="-25000" dirty="0"/>
              <a:t>2</a:t>
            </a:r>
            <a:r>
              <a:rPr lang="en-US" dirty="0"/>
              <a:t> ,…,</a:t>
            </a:r>
            <a:r>
              <a:rPr lang="en-US" i="1" dirty="0"/>
              <a:t> t</a:t>
            </a:r>
            <a:r>
              <a:rPr lang="en-US" i="1" baseline="-25000" dirty="0"/>
              <a:t>m</a:t>
            </a:r>
            <a:r>
              <a:rPr lang="en-US" dirty="0"/>
              <a:t>}  be a set of transactions.</a:t>
            </a:r>
          </a:p>
          <a:p>
            <a:r>
              <a:rPr lang="en-US" dirty="0"/>
              <a:t>A </a:t>
            </a:r>
            <a:r>
              <a:rPr lang="en-US" i="1" dirty="0"/>
              <a:t>rule</a:t>
            </a:r>
            <a:r>
              <a:rPr lang="en-US" dirty="0"/>
              <a:t> is defined as an implication of the form  where             and                .</a:t>
            </a:r>
          </a:p>
          <a:p>
            <a:r>
              <a:rPr lang="en-US" dirty="0"/>
              <a:t>The </a:t>
            </a:r>
            <a:r>
              <a:rPr lang="en-US" i="1" dirty="0" err="1"/>
              <a:t>itemsets</a:t>
            </a:r>
            <a:r>
              <a:rPr lang="en-US" dirty="0"/>
              <a:t> </a:t>
            </a:r>
            <a:r>
              <a:rPr lang="en-US" i="1" dirty="0"/>
              <a:t>X</a:t>
            </a:r>
            <a:r>
              <a:rPr lang="en-US" dirty="0"/>
              <a:t> and </a:t>
            </a:r>
            <a:r>
              <a:rPr lang="en-US" i="1" dirty="0"/>
              <a:t>Y</a:t>
            </a:r>
            <a:r>
              <a:rPr lang="en-US" dirty="0"/>
              <a:t> are called </a:t>
            </a:r>
            <a:r>
              <a:rPr lang="en-US" b="1" i="1" dirty="0"/>
              <a:t>antecedent</a:t>
            </a:r>
            <a:r>
              <a:rPr lang="en-US" dirty="0"/>
              <a:t> (left-hand-side) and </a:t>
            </a:r>
            <a:r>
              <a:rPr lang="en-US" b="1" i="1" dirty="0"/>
              <a:t>consequent</a:t>
            </a:r>
            <a:r>
              <a:rPr lang="en-US" dirty="0"/>
              <a:t> (right-hand-side) of the rule          respectively.</a:t>
            </a:r>
          </a:p>
          <a:p>
            <a:r>
              <a:rPr lang="en-US" dirty="0"/>
              <a:t>We are usually looking for interested rules.</a:t>
            </a:r>
          </a:p>
        </p:txBody>
      </p:sp>
      <p:sp>
        <p:nvSpPr>
          <p:cNvPr id="4" name="Slide Number Placeholder 3"/>
          <p:cNvSpPr>
            <a:spLocks noGrp="1"/>
          </p:cNvSpPr>
          <p:nvPr>
            <p:ph type="sldNum" sz="quarter" idx="15"/>
          </p:nvPr>
        </p:nvSpPr>
        <p:spPr/>
        <p:txBody>
          <a:bodyPr/>
          <a:lstStyle/>
          <a:p>
            <a:fld id="{3AAB7785-396F-4915-8DFC-F7434CCA128E}" type="slidenum">
              <a:rPr lang="en-CA" smtClean="0"/>
              <a:t>13</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915427326"/>
              </p:ext>
            </p:extLst>
          </p:nvPr>
        </p:nvGraphicFramePr>
        <p:xfrm>
          <a:off x="7308304" y="3784848"/>
          <a:ext cx="901024" cy="292224"/>
        </p:xfrm>
        <a:graphic>
          <a:graphicData uri="http://schemas.openxmlformats.org/presentationml/2006/ole">
            <mc:AlternateContent xmlns:mc="http://schemas.openxmlformats.org/markup-compatibility/2006">
              <mc:Choice xmlns:v="urn:schemas-microsoft-com:vml" Requires="v">
                <p:oleObj spid="_x0000_s1025" name="Equation" r:id="rId3" imgW="469900" imgH="152400" progId="Equation.3">
                  <p:embed/>
                </p:oleObj>
              </mc:Choice>
              <mc:Fallback>
                <p:oleObj name="Equation" r:id="rId3" imgW="469900" imgH="152400" progId="Equation.3">
                  <p:embed/>
                  <p:pic>
                    <p:nvPicPr>
                      <p:cNvPr id="5" name="Object 4"/>
                      <p:cNvPicPr/>
                      <p:nvPr/>
                    </p:nvPicPr>
                    <p:blipFill>
                      <a:blip r:embed="rId4"/>
                      <a:stretch>
                        <a:fillRect/>
                      </a:stretch>
                    </p:blipFill>
                    <p:spPr>
                      <a:xfrm>
                        <a:off x="7308304" y="3784848"/>
                        <a:ext cx="901024" cy="2922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47918294"/>
              </p:ext>
            </p:extLst>
          </p:nvPr>
        </p:nvGraphicFramePr>
        <p:xfrm>
          <a:off x="3347864" y="4077072"/>
          <a:ext cx="1289050" cy="339725"/>
        </p:xfrm>
        <a:graphic>
          <a:graphicData uri="http://schemas.openxmlformats.org/presentationml/2006/ole">
            <mc:AlternateContent xmlns:mc="http://schemas.openxmlformats.org/markup-compatibility/2006">
              <mc:Choice xmlns:v="urn:schemas-microsoft-com:vml" Requires="v">
                <p:oleObj spid="_x0000_s1026" name="Equation" r:id="rId5" imgW="673100" imgH="177800" progId="Equation.3">
                  <p:embed/>
                </p:oleObj>
              </mc:Choice>
              <mc:Fallback>
                <p:oleObj name="Equation" r:id="rId5" imgW="673100" imgH="177800" progId="Equation.3">
                  <p:embed/>
                  <p:pic>
                    <p:nvPicPr>
                      <p:cNvPr id="6" name="Object 5"/>
                      <p:cNvPicPr/>
                      <p:nvPr/>
                    </p:nvPicPr>
                    <p:blipFill>
                      <a:blip r:embed="rId6"/>
                      <a:stretch>
                        <a:fillRect/>
                      </a:stretch>
                    </p:blipFill>
                    <p:spPr>
                      <a:xfrm>
                        <a:off x="3347864" y="4077072"/>
                        <a:ext cx="1289050" cy="33972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90882185"/>
              </p:ext>
            </p:extLst>
          </p:nvPr>
        </p:nvGraphicFramePr>
        <p:xfrm>
          <a:off x="1691680" y="4077072"/>
          <a:ext cx="1047750" cy="365125"/>
        </p:xfrm>
        <a:graphic>
          <a:graphicData uri="http://schemas.openxmlformats.org/presentationml/2006/ole">
            <mc:AlternateContent xmlns:mc="http://schemas.openxmlformats.org/markup-compatibility/2006">
              <mc:Choice xmlns:v="urn:schemas-microsoft-com:vml" Requires="v">
                <p:oleObj spid="_x0000_s1027" name="Equation" r:id="rId7" imgW="546100" imgH="190500" progId="Equation.3">
                  <p:embed/>
                </p:oleObj>
              </mc:Choice>
              <mc:Fallback>
                <p:oleObj name="Equation" r:id="rId7" imgW="546100" imgH="190500" progId="Equation.3">
                  <p:embed/>
                  <p:pic>
                    <p:nvPicPr>
                      <p:cNvPr id="7" name="Object 6"/>
                      <p:cNvPicPr/>
                      <p:nvPr/>
                    </p:nvPicPr>
                    <p:blipFill>
                      <a:blip r:embed="rId8"/>
                      <a:stretch>
                        <a:fillRect/>
                      </a:stretch>
                    </p:blipFill>
                    <p:spPr>
                      <a:xfrm>
                        <a:off x="1691680" y="4077072"/>
                        <a:ext cx="1047750" cy="3651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07832513"/>
              </p:ext>
            </p:extLst>
          </p:nvPr>
        </p:nvGraphicFramePr>
        <p:xfrm>
          <a:off x="1366720" y="5301208"/>
          <a:ext cx="901024" cy="292224"/>
        </p:xfrm>
        <a:graphic>
          <a:graphicData uri="http://schemas.openxmlformats.org/presentationml/2006/ole">
            <mc:AlternateContent xmlns:mc="http://schemas.openxmlformats.org/markup-compatibility/2006">
              <mc:Choice xmlns:v="urn:schemas-microsoft-com:vml" Requires="v">
                <p:oleObj spid="_x0000_s1028" name="Equation" r:id="rId9" imgW="469900" imgH="152400" progId="Equation.3">
                  <p:embed/>
                </p:oleObj>
              </mc:Choice>
              <mc:Fallback>
                <p:oleObj name="Equation" r:id="rId9" imgW="469900" imgH="152400" progId="Equation.3">
                  <p:embed/>
                  <p:pic>
                    <p:nvPicPr>
                      <p:cNvPr id="8" name="Object 7"/>
                      <p:cNvPicPr/>
                      <p:nvPr/>
                    </p:nvPicPr>
                    <p:blipFill>
                      <a:blip r:embed="rId4"/>
                      <a:stretch>
                        <a:fillRect/>
                      </a:stretch>
                    </p:blipFill>
                    <p:spPr>
                      <a:xfrm>
                        <a:off x="1366720" y="5301208"/>
                        <a:ext cx="901024" cy="292224"/>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3F8437A-B47B-2A46-AA9E-D1EBD405C31C}"/>
                  </a:ext>
                </a:extLst>
              </p14:cNvPr>
              <p14:cNvContentPartPr/>
              <p14:nvPr/>
            </p14:nvContentPartPr>
            <p14:xfrm>
              <a:off x="184320" y="2745360"/>
              <a:ext cx="8068320" cy="2172240"/>
            </p14:xfrm>
          </p:contentPart>
        </mc:Choice>
        <mc:Fallback xmlns="">
          <p:pic>
            <p:nvPicPr>
              <p:cNvPr id="9" name="Ink 8">
                <a:extLst>
                  <a:ext uri="{FF2B5EF4-FFF2-40B4-BE49-F238E27FC236}">
                    <a16:creationId xmlns:a16="http://schemas.microsoft.com/office/drawing/2014/main" id="{63F8437A-B47B-2A46-AA9E-D1EBD405C31C}"/>
                  </a:ext>
                </a:extLst>
              </p:cNvPr>
              <p:cNvPicPr/>
              <p:nvPr/>
            </p:nvPicPr>
            <p:blipFill>
              <a:blip r:embed="rId11"/>
              <a:stretch>
                <a:fillRect/>
              </a:stretch>
            </p:blipFill>
            <p:spPr>
              <a:xfrm>
                <a:off x="168120" y="2729160"/>
                <a:ext cx="8100720" cy="2204640"/>
              </a:xfrm>
              <a:prstGeom prst="rect">
                <a:avLst/>
              </a:prstGeom>
            </p:spPr>
          </p:pic>
        </mc:Fallback>
      </mc:AlternateContent>
    </p:spTree>
    <p:extLst>
      <p:ext uri="{BB962C8B-B14F-4D97-AF65-F5344CB8AC3E}">
        <p14:creationId xmlns:p14="http://schemas.microsoft.com/office/powerpoint/2010/main" val="3371715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Association Rule Mining (cont.)</a:t>
            </a:r>
          </a:p>
        </p:txBody>
      </p:sp>
      <p:sp>
        <p:nvSpPr>
          <p:cNvPr id="3" name="Content Placeholder 2"/>
          <p:cNvSpPr>
            <a:spLocks noGrp="1"/>
          </p:cNvSpPr>
          <p:nvPr>
            <p:ph sz="quarter" idx="1"/>
          </p:nvPr>
        </p:nvSpPr>
        <p:spPr/>
        <p:txBody>
          <a:bodyPr>
            <a:normAutofit fontScale="92500"/>
          </a:bodyPr>
          <a:lstStyle/>
          <a:p>
            <a:r>
              <a:rPr lang="en-US" dirty="0"/>
              <a:t>The </a:t>
            </a:r>
            <a:r>
              <a:rPr lang="en-US" i="1" dirty="0"/>
              <a:t>support</a:t>
            </a:r>
            <a:r>
              <a:rPr lang="en-US" dirty="0"/>
              <a:t> </a:t>
            </a:r>
            <a:r>
              <a:rPr lang="en-US" i="1" dirty="0"/>
              <a:t>SUPP</a:t>
            </a:r>
            <a:r>
              <a:rPr lang="en-US" dirty="0"/>
              <a:t>(</a:t>
            </a:r>
            <a:r>
              <a:rPr lang="en-US" i="1" dirty="0"/>
              <a:t>X</a:t>
            </a:r>
            <a:r>
              <a:rPr lang="en-US" dirty="0"/>
              <a:t>) of an </a:t>
            </a:r>
            <a:r>
              <a:rPr lang="en-US" dirty="0" err="1"/>
              <a:t>itemset</a:t>
            </a:r>
            <a:r>
              <a:rPr lang="en-US" dirty="0"/>
              <a:t> </a:t>
            </a:r>
            <a:r>
              <a:rPr lang="en-US" i="1" dirty="0"/>
              <a:t>X</a:t>
            </a:r>
            <a:r>
              <a:rPr lang="en-US" dirty="0"/>
              <a:t> is defined as the proportion of transactions in the dataset which contain the </a:t>
            </a:r>
            <a:r>
              <a:rPr lang="en-US" dirty="0" err="1"/>
              <a:t>itemset</a:t>
            </a:r>
            <a:r>
              <a:rPr lang="en-US" dirty="0"/>
              <a:t> </a:t>
            </a:r>
            <a:r>
              <a:rPr lang="en-US" i="1" dirty="0"/>
              <a:t>X</a:t>
            </a:r>
            <a:r>
              <a:rPr lang="en-US" dirty="0"/>
              <a:t>.</a:t>
            </a:r>
          </a:p>
          <a:p>
            <a:r>
              <a:rPr lang="en-US" dirty="0"/>
              <a:t>The </a:t>
            </a:r>
            <a:r>
              <a:rPr lang="en-US" i="1" dirty="0"/>
              <a:t>confidence</a:t>
            </a:r>
            <a:r>
              <a:rPr lang="en-US" dirty="0"/>
              <a:t> of a rule           is defined as:</a:t>
            </a:r>
          </a:p>
          <a:p>
            <a:endParaRPr lang="en-US" dirty="0"/>
          </a:p>
          <a:p>
            <a:endParaRPr lang="en-US" dirty="0"/>
          </a:p>
          <a:p>
            <a:r>
              <a:rPr lang="en-US" dirty="0"/>
              <a:t>Association rules are usually required to satisfy a </a:t>
            </a:r>
            <a:r>
              <a:rPr lang="en-US" b="1" dirty="0"/>
              <a:t>minimum support and a minimum confidence</a:t>
            </a:r>
            <a:r>
              <a:rPr lang="en-US" dirty="0"/>
              <a:t>. </a:t>
            </a:r>
          </a:p>
          <a:p>
            <a:r>
              <a:rPr lang="en-US" dirty="0"/>
              <a:t>Association rule generation splits up into two separate steps:</a:t>
            </a:r>
          </a:p>
          <a:p>
            <a:pPr marL="822960" lvl="1" indent="-457200">
              <a:buFont typeface="+mj-lt"/>
              <a:buAutoNum type="arabicPeriod"/>
            </a:pPr>
            <a:r>
              <a:rPr lang="en-US" dirty="0"/>
              <a:t>Minimum support is applied to find all frequent </a:t>
            </a:r>
            <a:r>
              <a:rPr lang="en-US" dirty="0" err="1"/>
              <a:t>itemsets</a:t>
            </a:r>
            <a:r>
              <a:rPr lang="en-US" dirty="0"/>
              <a:t>.</a:t>
            </a:r>
          </a:p>
          <a:p>
            <a:pPr marL="822960" lvl="1" indent="-457200">
              <a:buFont typeface="+mj-lt"/>
              <a:buAutoNum type="arabicPeriod"/>
            </a:pPr>
            <a:r>
              <a:rPr lang="en-US" dirty="0"/>
              <a:t>The frequent </a:t>
            </a:r>
            <a:r>
              <a:rPr lang="en-US" dirty="0" err="1"/>
              <a:t>itemsets</a:t>
            </a:r>
            <a:r>
              <a:rPr lang="en-US" dirty="0"/>
              <a:t> and the minimum confidence constraint are used to form rules.</a:t>
            </a:r>
          </a:p>
        </p:txBody>
      </p:sp>
      <p:sp>
        <p:nvSpPr>
          <p:cNvPr id="4" name="Slide Number Placeholder 3"/>
          <p:cNvSpPr>
            <a:spLocks noGrp="1"/>
          </p:cNvSpPr>
          <p:nvPr>
            <p:ph type="sldNum" sz="quarter" idx="15"/>
          </p:nvPr>
        </p:nvSpPr>
        <p:spPr/>
        <p:txBody>
          <a:bodyPr/>
          <a:lstStyle/>
          <a:p>
            <a:fld id="{3AAB7785-396F-4915-8DFC-F7434CCA128E}" type="slidenum">
              <a:rPr lang="en-CA" smtClean="0"/>
              <a:t>14</a:t>
            </a:fld>
            <a:endParaRPr lang="en-CA"/>
          </a:p>
        </p:txBody>
      </p:sp>
      <p:graphicFrame>
        <p:nvGraphicFramePr>
          <p:cNvPr id="9" name="Object 8"/>
          <p:cNvGraphicFramePr>
            <a:graphicFrameLocks noChangeAspect="1"/>
          </p:cNvGraphicFramePr>
          <p:nvPr>
            <p:extLst>
              <p:ext uri="{D42A27DB-BD31-4B8C-83A1-F6EECF244321}">
                <p14:modId xmlns:p14="http://schemas.microsoft.com/office/powerpoint/2010/main" val="2722968424"/>
              </p:ext>
            </p:extLst>
          </p:nvPr>
        </p:nvGraphicFramePr>
        <p:xfrm>
          <a:off x="3851920" y="2780928"/>
          <a:ext cx="901024" cy="292224"/>
        </p:xfrm>
        <a:graphic>
          <a:graphicData uri="http://schemas.openxmlformats.org/presentationml/2006/ole">
            <mc:AlternateContent xmlns:mc="http://schemas.openxmlformats.org/markup-compatibility/2006">
              <mc:Choice xmlns:v="urn:schemas-microsoft-com:vml" Requires="v">
                <p:oleObj spid="_x0000_s2049" name="Equation" r:id="rId3" imgW="469900" imgH="152400" progId="Equation.3">
                  <p:embed/>
                </p:oleObj>
              </mc:Choice>
              <mc:Fallback>
                <p:oleObj name="Equation" r:id="rId3" imgW="469900" imgH="152400" progId="Equation.3">
                  <p:embed/>
                  <p:pic>
                    <p:nvPicPr>
                      <p:cNvPr id="9" name="Object 8"/>
                      <p:cNvPicPr/>
                      <p:nvPr/>
                    </p:nvPicPr>
                    <p:blipFill>
                      <a:blip r:embed="rId4"/>
                      <a:stretch>
                        <a:fillRect/>
                      </a:stretch>
                    </p:blipFill>
                    <p:spPr>
                      <a:xfrm>
                        <a:off x="3851920" y="2780928"/>
                        <a:ext cx="901024" cy="29222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5907619"/>
              </p:ext>
            </p:extLst>
          </p:nvPr>
        </p:nvGraphicFramePr>
        <p:xfrm>
          <a:off x="2123728" y="3140968"/>
          <a:ext cx="3819525" cy="808037"/>
        </p:xfrm>
        <a:graphic>
          <a:graphicData uri="http://schemas.openxmlformats.org/presentationml/2006/ole">
            <mc:AlternateContent xmlns:mc="http://schemas.openxmlformats.org/markup-compatibility/2006">
              <mc:Choice xmlns:v="urn:schemas-microsoft-com:vml" Requires="v">
                <p:oleObj spid="_x0000_s2050" name="Equation" r:id="rId5" imgW="1993900" imgH="419100" progId="Equation.3">
                  <p:embed/>
                </p:oleObj>
              </mc:Choice>
              <mc:Fallback>
                <p:oleObj name="Equation" r:id="rId5" imgW="1993900" imgH="419100" progId="Equation.3">
                  <p:embed/>
                  <p:pic>
                    <p:nvPicPr>
                      <p:cNvPr id="10" name="Object 9"/>
                      <p:cNvPicPr/>
                      <p:nvPr/>
                    </p:nvPicPr>
                    <p:blipFill>
                      <a:blip r:embed="rId6"/>
                      <a:stretch>
                        <a:fillRect/>
                      </a:stretch>
                    </p:blipFill>
                    <p:spPr>
                      <a:xfrm>
                        <a:off x="2123728" y="3140968"/>
                        <a:ext cx="3819525" cy="808037"/>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0F29891D-F577-9345-A41E-1BCDF0BD6A9D}"/>
                  </a:ext>
                </a:extLst>
              </p14:cNvPr>
              <p14:cNvContentPartPr/>
              <p14:nvPr/>
            </p14:nvContentPartPr>
            <p14:xfrm>
              <a:off x="3338640" y="263880"/>
              <a:ext cx="5158800" cy="3618000"/>
            </p14:xfrm>
          </p:contentPart>
        </mc:Choice>
        <mc:Fallback xmlns="">
          <p:pic>
            <p:nvPicPr>
              <p:cNvPr id="5" name="Ink 4">
                <a:extLst>
                  <a:ext uri="{FF2B5EF4-FFF2-40B4-BE49-F238E27FC236}">
                    <a16:creationId xmlns:a16="http://schemas.microsoft.com/office/drawing/2014/main" id="{0F29891D-F577-9345-A41E-1BCDF0BD6A9D}"/>
                  </a:ext>
                </a:extLst>
              </p:cNvPr>
              <p:cNvPicPr/>
              <p:nvPr/>
            </p:nvPicPr>
            <p:blipFill>
              <a:blip r:embed="rId8"/>
              <a:stretch>
                <a:fillRect/>
              </a:stretch>
            </p:blipFill>
            <p:spPr>
              <a:xfrm>
                <a:off x="3322440" y="247680"/>
                <a:ext cx="5191200" cy="3650400"/>
              </a:xfrm>
              <a:prstGeom prst="rect">
                <a:avLst/>
              </a:prstGeom>
            </p:spPr>
          </p:pic>
        </mc:Fallback>
      </mc:AlternateContent>
    </p:spTree>
    <p:extLst>
      <p:ext uri="{BB962C8B-B14F-4D97-AF65-F5344CB8AC3E}">
        <p14:creationId xmlns:p14="http://schemas.microsoft.com/office/powerpoint/2010/main" val="397802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3AAB7785-396F-4915-8DFC-F7434CCA128E}" type="slidenum">
              <a:rPr lang="en-CA" smtClean="0"/>
              <a:t>15</a:t>
            </a:fld>
            <a:endParaRPr lang="en-CA"/>
          </a:p>
        </p:txBody>
      </p:sp>
      <p:graphicFrame>
        <p:nvGraphicFramePr>
          <p:cNvPr id="26" name="Table 25"/>
          <p:cNvGraphicFramePr>
            <a:graphicFrameLocks noGrp="1"/>
          </p:cNvGraphicFramePr>
          <p:nvPr>
            <p:extLst>
              <p:ext uri="{D42A27DB-BD31-4B8C-83A1-F6EECF244321}">
                <p14:modId xmlns:p14="http://schemas.microsoft.com/office/powerpoint/2010/main" val="1221751323"/>
              </p:ext>
            </p:extLst>
          </p:nvPr>
        </p:nvGraphicFramePr>
        <p:xfrm>
          <a:off x="762000" y="152400"/>
          <a:ext cx="7696199" cy="2895600"/>
        </p:xfrm>
        <a:graphic>
          <a:graphicData uri="http://schemas.openxmlformats.org/drawingml/2006/table">
            <a:tbl>
              <a:tblPr firstRow="1" firstCol="1" bandCol="1">
                <a:tableStyleId>{08FB837D-C827-4EFA-A057-4D05807E0F7C}</a:tableStyleId>
              </a:tblPr>
              <a:tblGrid>
                <a:gridCol w="1950979">
                  <a:extLst>
                    <a:ext uri="{9D8B030D-6E8A-4147-A177-3AD203B41FA5}">
                      <a16:colId xmlns:a16="http://schemas.microsoft.com/office/drawing/2014/main" val="20000"/>
                    </a:ext>
                  </a:extLst>
                </a:gridCol>
                <a:gridCol w="1436305">
                  <a:extLst>
                    <a:ext uri="{9D8B030D-6E8A-4147-A177-3AD203B41FA5}">
                      <a16:colId xmlns:a16="http://schemas.microsoft.com/office/drawing/2014/main" val="20001"/>
                    </a:ext>
                  </a:extLst>
                </a:gridCol>
                <a:gridCol w="1436305">
                  <a:extLst>
                    <a:ext uri="{9D8B030D-6E8A-4147-A177-3AD203B41FA5}">
                      <a16:colId xmlns:a16="http://schemas.microsoft.com/office/drawing/2014/main" val="20002"/>
                    </a:ext>
                  </a:extLst>
                </a:gridCol>
                <a:gridCol w="1436305">
                  <a:extLst>
                    <a:ext uri="{9D8B030D-6E8A-4147-A177-3AD203B41FA5}">
                      <a16:colId xmlns:a16="http://schemas.microsoft.com/office/drawing/2014/main" val="20003"/>
                    </a:ext>
                  </a:extLst>
                </a:gridCol>
                <a:gridCol w="1436305">
                  <a:extLst>
                    <a:ext uri="{9D8B030D-6E8A-4147-A177-3AD203B41FA5}">
                      <a16:colId xmlns:a16="http://schemas.microsoft.com/office/drawing/2014/main" val="20004"/>
                    </a:ext>
                  </a:extLst>
                </a:gridCol>
              </a:tblGrid>
              <a:tr h="756805">
                <a:tc>
                  <a:txBody>
                    <a:bodyPr/>
                    <a:lstStyle/>
                    <a:p>
                      <a:pPr algn="ctr"/>
                      <a:r>
                        <a:rPr lang="en-US" sz="2000" dirty="0"/>
                        <a:t>Transaction ID</a:t>
                      </a:r>
                      <a:endParaRPr lang="en-US" sz="2000" dirty="0">
                        <a:latin typeface="+mj-lt"/>
                      </a:endParaRPr>
                    </a:p>
                  </a:txBody>
                  <a:tcPr anchor="ctr"/>
                </a:tc>
                <a:tc>
                  <a:txBody>
                    <a:bodyPr/>
                    <a:lstStyle/>
                    <a:p>
                      <a:pPr marL="0" algn="ctr" rtl="0" eaLnBrk="1" latinLnBrk="0" hangingPunct="1"/>
                      <a:r>
                        <a:rPr kumimoji="0" lang="en-US" sz="2000" kern="1200" dirty="0"/>
                        <a:t>Milk</a:t>
                      </a:r>
                      <a:endParaRPr kumimoji="0" lang="en-US" sz="2000" b="1" kern="1200" dirty="0">
                        <a:solidFill>
                          <a:schemeClr val="lt1"/>
                        </a:solidFill>
                        <a:latin typeface="+mj-lt"/>
                        <a:ea typeface="+mn-ea"/>
                        <a:cs typeface="+mn-cs"/>
                      </a:endParaRPr>
                    </a:p>
                  </a:txBody>
                  <a:tcPr anchor="ctr"/>
                </a:tc>
                <a:tc>
                  <a:txBody>
                    <a:bodyPr/>
                    <a:lstStyle/>
                    <a:p>
                      <a:pPr marL="0" algn="ctr" rtl="0" eaLnBrk="1" latinLnBrk="0" hangingPunct="1"/>
                      <a:r>
                        <a:rPr kumimoji="0" lang="en-US" sz="2000" kern="1200" dirty="0"/>
                        <a:t>Bread</a:t>
                      </a:r>
                      <a:endParaRPr kumimoji="0" lang="en-US" sz="2000" b="1" kern="1200" dirty="0">
                        <a:solidFill>
                          <a:schemeClr val="lt1"/>
                        </a:solidFill>
                        <a:latin typeface="+mj-lt"/>
                        <a:ea typeface="+mn-ea"/>
                        <a:cs typeface="+mn-cs"/>
                      </a:endParaRPr>
                    </a:p>
                  </a:txBody>
                  <a:tcPr anchor="ctr"/>
                </a:tc>
                <a:tc>
                  <a:txBody>
                    <a:bodyPr/>
                    <a:lstStyle/>
                    <a:p>
                      <a:pPr marL="0" algn="ctr" rtl="0" eaLnBrk="1" latinLnBrk="0" hangingPunct="1"/>
                      <a:r>
                        <a:rPr kumimoji="0" lang="en-US" sz="2000" kern="1200" dirty="0"/>
                        <a:t>Butter</a:t>
                      </a:r>
                      <a:endParaRPr kumimoji="0" lang="en-US" sz="2000" b="1" kern="1200" dirty="0">
                        <a:solidFill>
                          <a:schemeClr val="lt1"/>
                        </a:solidFill>
                        <a:latin typeface="+mj-lt"/>
                        <a:ea typeface="+mn-ea"/>
                        <a:cs typeface="+mn-cs"/>
                      </a:endParaRPr>
                    </a:p>
                  </a:txBody>
                  <a:tcPr anchor="ctr"/>
                </a:tc>
                <a:tc>
                  <a:txBody>
                    <a:bodyPr/>
                    <a:lstStyle/>
                    <a:p>
                      <a:pPr marL="0" algn="ctr" rtl="0" eaLnBrk="1" latinLnBrk="0" hangingPunct="1"/>
                      <a:r>
                        <a:rPr kumimoji="0" lang="en-US" sz="2000" kern="1200" dirty="0"/>
                        <a:t>Beer</a:t>
                      </a:r>
                      <a:endParaRPr kumimoji="0" lang="en-US" sz="2000" b="1" kern="1200" dirty="0">
                        <a:solidFill>
                          <a:schemeClr val="lt1"/>
                        </a:solidFill>
                        <a:latin typeface="+mj-lt"/>
                        <a:ea typeface="+mn-ea"/>
                        <a:cs typeface="+mn-cs"/>
                      </a:endParaRPr>
                    </a:p>
                  </a:txBody>
                  <a:tcPr anchor="ctr"/>
                </a:tc>
                <a:extLst>
                  <a:ext uri="{0D108BD9-81ED-4DB2-BD59-A6C34878D82A}">
                    <a16:rowId xmlns:a16="http://schemas.microsoft.com/office/drawing/2014/main" val="10000"/>
                  </a:ext>
                </a:extLst>
              </a:tr>
              <a:tr h="427759">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extLst>
                  <a:ext uri="{0D108BD9-81ED-4DB2-BD59-A6C34878D82A}">
                    <a16:rowId xmlns:a16="http://schemas.microsoft.com/office/drawing/2014/main" val="10001"/>
                  </a:ext>
                </a:extLst>
              </a:tr>
              <a:tr h="427759">
                <a:tc>
                  <a:txBody>
                    <a:bodyPr/>
                    <a:lstStyle/>
                    <a:p>
                      <a:pPr algn="ctr"/>
                      <a:r>
                        <a:rPr lang="en-US" sz="2000" dirty="0"/>
                        <a:t>2</a:t>
                      </a:r>
                      <a:endParaRPr lang="en-US" sz="2000" dirty="0">
                        <a:latin typeface="Arial" pitchFamily="34" charset="0"/>
                        <a:cs typeface="Arial" pitchFamily="34" charset="0"/>
                      </a:endParaRPr>
                    </a:p>
                  </a:txBody>
                  <a:tcPr anchor="ctr"/>
                </a:tc>
                <a:tc>
                  <a:txBody>
                    <a:bodyPr/>
                    <a:lstStyle/>
                    <a:p>
                      <a:pPr algn="ctr"/>
                      <a:r>
                        <a:rPr lang="en-US" sz="2000" dirty="0"/>
                        <a:t>0</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marL="0" algn="ctr" rtl="0" eaLnBrk="1" latinLnBrk="0" hangingPunct="1"/>
                      <a:r>
                        <a:rPr kumimoji="0" lang="en-US" sz="2000" kern="1200" dirty="0"/>
                        <a:t>1</a:t>
                      </a:r>
                      <a:endParaRPr kumimoji="0" lang="en-US" sz="2000" kern="1200" dirty="0">
                        <a:solidFill>
                          <a:schemeClr val="dk1"/>
                        </a:solidFill>
                        <a:latin typeface="Arial" pitchFamily="34" charset="0"/>
                        <a:ea typeface="+mn-ea"/>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extLst>
                  <a:ext uri="{0D108BD9-81ED-4DB2-BD59-A6C34878D82A}">
                    <a16:rowId xmlns:a16="http://schemas.microsoft.com/office/drawing/2014/main" val="10002"/>
                  </a:ext>
                </a:extLst>
              </a:tr>
              <a:tr h="427759">
                <a:tc>
                  <a:txBody>
                    <a:bodyPr/>
                    <a:lstStyle/>
                    <a:p>
                      <a:pPr algn="ctr"/>
                      <a:r>
                        <a:rPr lang="en-US" sz="2000" dirty="0"/>
                        <a:t>3</a:t>
                      </a:r>
                      <a:endParaRPr lang="en-US" sz="2000" dirty="0">
                        <a:latin typeface="Arial" pitchFamily="34" charset="0"/>
                        <a:cs typeface="Arial" pitchFamily="34" charset="0"/>
                      </a:endParaRPr>
                    </a:p>
                  </a:txBody>
                  <a:tcPr anchor="ctr"/>
                </a:tc>
                <a:tc>
                  <a:txBody>
                    <a:bodyPr/>
                    <a:lstStyle/>
                    <a:p>
                      <a:pPr algn="ctr"/>
                      <a:r>
                        <a:rPr lang="en-US" sz="2000" dirty="0"/>
                        <a:t>0</a:t>
                      </a:r>
                      <a:endParaRPr lang="en-US" sz="2000" dirty="0">
                        <a:latin typeface="Arial" pitchFamily="34" charset="0"/>
                        <a:cs typeface="Arial" pitchFamily="34" charset="0"/>
                      </a:endParaRPr>
                    </a:p>
                  </a:txBody>
                  <a:tcPr anchor="ctr"/>
                </a:tc>
                <a:tc>
                  <a:txBody>
                    <a:bodyPr/>
                    <a:lstStyle/>
                    <a:p>
                      <a:pPr algn="ctr"/>
                      <a:r>
                        <a:rPr lang="en-US" sz="2000" dirty="0"/>
                        <a:t>0</a:t>
                      </a:r>
                      <a:endParaRPr lang="en-US" sz="2000" dirty="0">
                        <a:latin typeface="Arial" pitchFamily="34" charset="0"/>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tc>
                  <a:txBody>
                    <a:bodyPr/>
                    <a:lstStyle/>
                    <a:p>
                      <a:pPr marL="0" algn="ctr" rtl="0" eaLnBrk="1" latinLnBrk="0" hangingPunct="1"/>
                      <a:r>
                        <a:rPr kumimoji="0" lang="en-US" sz="2000" kern="1200" dirty="0"/>
                        <a:t>1</a:t>
                      </a:r>
                      <a:endParaRPr kumimoji="0" lang="en-US" sz="2000" kern="1200" dirty="0">
                        <a:solidFill>
                          <a:schemeClr val="dk1"/>
                        </a:solidFill>
                        <a:latin typeface="Arial" pitchFamily="34" charset="0"/>
                        <a:ea typeface="+mn-ea"/>
                        <a:cs typeface="Arial" pitchFamily="34" charset="0"/>
                      </a:endParaRPr>
                    </a:p>
                  </a:txBody>
                  <a:tcPr anchor="ctr"/>
                </a:tc>
                <a:extLst>
                  <a:ext uri="{0D108BD9-81ED-4DB2-BD59-A6C34878D82A}">
                    <a16:rowId xmlns:a16="http://schemas.microsoft.com/office/drawing/2014/main" val="10003"/>
                  </a:ext>
                </a:extLst>
              </a:tr>
              <a:tr h="427759">
                <a:tc>
                  <a:txBody>
                    <a:bodyPr/>
                    <a:lstStyle/>
                    <a:p>
                      <a:pPr algn="ctr"/>
                      <a:r>
                        <a:rPr lang="en-US" sz="2000" dirty="0"/>
                        <a:t>4</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marL="0" algn="ctr" rtl="0" eaLnBrk="1" latinLnBrk="0" hangingPunct="1"/>
                      <a:r>
                        <a:rPr kumimoji="0" lang="en-US" sz="2000" kern="1200" dirty="0"/>
                        <a:t>1</a:t>
                      </a:r>
                      <a:endParaRPr kumimoji="0" lang="en-US" sz="2000" kern="1200" dirty="0">
                        <a:solidFill>
                          <a:schemeClr val="dk1"/>
                        </a:solidFill>
                        <a:latin typeface="Arial" pitchFamily="34" charset="0"/>
                        <a:ea typeface="+mn-ea"/>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extLst>
                  <a:ext uri="{0D108BD9-81ED-4DB2-BD59-A6C34878D82A}">
                    <a16:rowId xmlns:a16="http://schemas.microsoft.com/office/drawing/2014/main" val="10004"/>
                  </a:ext>
                </a:extLst>
              </a:tr>
              <a:tr h="427759">
                <a:tc>
                  <a:txBody>
                    <a:bodyPr/>
                    <a:lstStyle/>
                    <a:p>
                      <a:pPr algn="ctr"/>
                      <a:r>
                        <a:rPr lang="en-US" sz="2000" dirty="0"/>
                        <a:t>5</a:t>
                      </a:r>
                      <a:endParaRPr lang="en-US" sz="2000" dirty="0">
                        <a:latin typeface="Arial" pitchFamily="34" charset="0"/>
                        <a:cs typeface="Arial" pitchFamily="34" charset="0"/>
                      </a:endParaRPr>
                    </a:p>
                  </a:txBody>
                  <a:tcPr anchor="ctr"/>
                </a:tc>
                <a:tc>
                  <a:txBody>
                    <a:bodyPr/>
                    <a:lstStyle/>
                    <a:p>
                      <a:pPr algn="ctr"/>
                      <a:r>
                        <a:rPr lang="en-US" sz="2000" dirty="0"/>
                        <a:t>0</a:t>
                      </a:r>
                      <a:endParaRPr lang="en-US" sz="2000" dirty="0">
                        <a:latin typeface="Arial" pitchFamily="34" charset="0"/>
                        <a:cs typeface="Arial" pitchFamily="34" charset="0"/>
                      </a:endParaRPr>
                    </a:p>
                  </a:txBody>
                  <a:tcPr anchor="ctr"/>
                </a:tc>
                <a:tc>
                  <a:txBody>
                    <a:bodyPr/>
                    <a:lstStyle/>
                    <a:p>
                      <a:pPr algn="ctr"/>
                      <a:r>
                        <a:rPr lang="en-US" sz="2000" dirty="0"/>
                        <a:t>1</a:t>
                      </a:r>
                      <a:endParaRPr lang="en-US" sz="2000" dirty="0">
                        <a:latin typeface="Arial" pitchFamily="34" charset="0"/>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tc>
                  <a:txBody>
                    <a:bodyPr/>
                    <a:lstStyle/>
                    <a:p>
                      <a:pPr marL="0" algn="ctr" rtl="0" eaLnBrk="1" latinLnBrk="0" hangingPunct="1"/>
                      <a:r>
                        <a:rPr kumimoji="0" lang="en-US" sz="2000" kern="1200" dirty="0"/>
                        <a:t>0</a:t>
                      </a:r>
                      <a:endParaRPr kumimoji="0" lang="en-US" sz="2000" kern="1200" dirty="0">
                        <a:solidFill>
                          <a:schemeClr val="dk1"/>
                        </a:solidFill>
                        <a:latin typeface="Arial" pitchFamily="34" charset="0"/>
                        <a:ea typeface="+mn-ea"/>
                        <a:cs typeface="Arial" pitchFamily="34" charset="0"/>
                      </a:endParaRPr>
                    </a:p>
                  </a:txBody>
                  <a:tcPr anchor="ctr"/>
                </a:tc>
                <a:extLst>
                  <a:ext uri="{0D108BD9-81ED-4DB2-BD59-A6C34878D82A}">
                    <a16:rowId xmlns:a16="http://schemas.microsoft.com/office/drawing/2014/main" val="10005"/>
                  </a:ext>
                </a:extLst>
              </a:tr>
            </a:tbl>
          </a:graphicData>
        </a:graphic>
      </p:graphicFrame>
      <p:graphicFrame>
        <p:nvGraphicFramePr>
          <p:cNvPr id="27" name="Object 1"/>
          <p:cNvGraphicFramePr>
            <a:graphicFrameLocks noChangeAspect="1"/>
          </p:cNvGraphicFramePr>
          <p:nvPr/>
        </p:nvGraphicFramePr>
        <p:xfrm>
          <a:off x="152400" y="3886200"/>
          <a:ext cx="3124200" cy="424233"/>
        </p:xfrm>
        <a:graphic>
          <a:graphicData uri="http://schemas.openxmlformats.org/presentationml/2006/ole">
            <mc:AlternateContent xmlns:mc="http://schemas.openxmlformats.org/markup-compatibility/2006">
              <mc:Choice xmlns:v="urn:schemas-microsoft-com:vml" Requires="v">
                <p:oleObj spid="_x0000_s3073" name="Equation" r:id="rId3" imgW="1587240" imgH="215640" progId="Equation.3">
                  <p:embed/>
                </p:oleObj>
              </mc:Choice>
              <mc:Fallback>
                <p:oleObj name="Equation" r:id="rId3" imgW="1587240" imgH="215640" progId="Equation.3">
                  <p:embed/>
                  <p:pic>
                    <p:nvPicPr>
                      <p:cNvPr id="2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886200"/>
                        <a:ext cx="3124200" cy="42423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883336694"/>
              </p:ext>
            </p:extLst>
          </p:nvPr>
        </p:nvGraphicFramePr>
        <p:xfrm>
          <a:off x="3505200" y="3987798"/>
          <a:ext cx="1676400" cy="2489202"/>
        </p:xfrm>
        <a:graphic>
          <a:graphicData uri="http://schemas.openxmlformats.org/drawingml/2006/table">
            <a:tbl>
              <a:tblPr firstRow="1" bandRow="1">
                <a:tableStyleId>{93296810-A885-4BE3-A3E7-6D5BEEA58F35}</a:tableStyleId>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tblGrid>
              <a:tr h="414867">
                <a:tc>
                  <a:txBody>
                    <a:bodyPr/>
                    <a:lstStyle/>
                    <a:p>
                      <a:pPr algn="ctr"/>
                      <a:r>
                        <a:rPr lang="en-US" sz="1800" dirty="0"/>
                        <a:t>V</a:t>
                      </a:r>
                      <a:r>
                        <a:rPr lang="en-US" sz="1800" baseline="-25000" dirty="0"/>
                        <a:t>1</a:t>
                      </a:r>
                      <a:endParaRPr lang="en-US" sz="1800" dirty="0"/>
                    </a:p>
                  </a:txBody>
                  <a:tcPr anchor="ctr"/>
                </a:tc>
                <a:tc>
                  <a:txBody>
                    <a:bodyPr/>
                    <a:lstStyle/>
                    <a:p>
                      <a:pPr algn="ctr"/>
                      <a:r>
                        <a:rPr lang="en-US" sz="1800" dirty="0"/>
                        <a:t>V</a:t>
                      </a:r>
                      <a:r>
                        <a:rPr lang="en-US" sz="1800" baseline="-25000" dirty="0"/>
                        <a:t>2</a:t>
                      </a:r>
                      <a:endParaRPr lang="en-US" sz="1800" dirty="0"/>
                    </a:p>
                  </a:txBody>
                  <a:tcPr anchor="ctr"/>
                </a:tc>
                <a:tc>
                  <a:txBody>
                    <a:bodyPr/>
                    <a:lstStyle/>
                    <a:p>
                      <a:pPr algn="ctr"/>
                      <a:r>
                        <a:rPr lang="en-US" sz="1800" dirty="0"/>
                        <a:t>V</a:t>
                      </a:r>
                      <a:r>
                        <a:rPr lang="en-US" sz="1800" baseline="-25000" dirty="0"/>
                        <a:t>3</a:t>
                      </a:r>
                      <a:endParaRPr lang="en-US" sz="1800" dirty="0"/>
                    </a:p>
                  </a:txBody>
                  <a:tcPr anchor="ctr"/>
                </a:tc>
                <a:extLst>
                  <a:ext uri="{0D108BD9-81ED-4DB2-BD59-A6C34878D82A}">
                    <a16:rowId xmlns:a16="http://schemas.microsoft.com/office/drawing/2014/main" val="10000"/>
                  </a:ext>
                </a:extLst>
              </a:tr>
              <a:tr h="414867">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0</a:t>
                      </a:r>
                      <a:endParaRPr lang="en-US" sz="1800" dirty="0">
                        <a:latin typeface="Arial" pitchFamily="34" charset="0"/>
                        <a:cs typeface="Arial" pitchFamily="34" charset="0"/>
                      </a:endParaRPr>
                    </a:p>
                  </a:txBody>
                  <a:tcPr anchor="ctr"/>
                </a:tc>
                <a:extLst>
                  <a:ext uri="{0D108BD9-81ED-4DB2-BD59-A6C34878D82A}">
                    <a16:rowId xmlns:a16="http://schemas.microsoft.com/office/drawing/2014/main" val="10001"/>
                  </a:ext>
                </a:extLst>
              </a:tr>
              <a:tr h="414867">
                <a:tc>
                  <a:txBody>
                    <a:bodyPr/>
                    <a:lstStyle/>
                    <a:p>
                      <a:pPr algn="ctr"/>
                      <a:r>
                        <a:rPr lang="en-US" sz="1800" dirty="0"/>
                        <a:t>0</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extLst>
                  <a:ext uri="{0D108BD9-81ED-4DB2-BD59-A6C34878D82A}">
                    <a16:rowId xmlns:a16="http://schemas.microsoft.com/office/drawing/2014/main" val="10002"/>
                  </a:ext>
                </a:extLst>
              </a:tr>
              <a:tr h="414867">
                <a:tc>
                  <a:txBody>
                    <a:bodyPr/>
                    <a:lstStyle/>
                    <a:p>
                      <a:pPr algn="ctr"/>
                      <a:r>
                        <a:rPr lang="en-US" sz="1800" dirty="0"/>
                        <a:t>0</a:t>
                      </a:r>
                      <a:endParaRPr lang="en-US" sz="1800" dirty="0">
                        <a:latin typeface="Arial" pitchFamily="34" charset="0"/>
                        <a:cs typeface="Arial" pitchFamily="34" charset="0"/>
                      </a:endParaRPr>
                    </a:p>
                  </a:txBody>
                  <a:tcPr anchor="ctr"/>
                </a:tc>
                <a:tc>
                  <a:txBody>
                    <a:bodyPr/>
                    <a:lstStyle/>
                    <a:p>
                      <a:pPr algn="ctr"/>
                      <a:r>
                        <a:rPr lang="en-US" sz="1800" dirty="0"/>
                        <a:t>0</a:t>
                      </a:r>
                      <a:endParaRPr lang="en-US" sz="1800" dirty="0">
                        <a:latin typeface="Arial" pitchFamily="34" charset="0"/>
                        <a:cs typeface="Arial" pitchFamily="34" charset="0"/>
                      </a:endParaRPr>
                    </a:p>
                  </a:txBody>
                  <a:tcPr anchor="ctr"/>
                </a:tc>
                <a:tc>
                  <a:txBody>
                    <a:bodyPr/>
                    <a:lstStyle/>
                    <a:p>
                      <a:pPr algn="ctr"/>
                      <a:r>
                        <a:rPr lang="en-US" sz="1800" dirty="0"/>
                        <a:t>0</a:t>
                      </a:r>
                      <a:endParaRPr lang="en-US" sz="1800" dirty="0">
                        <a:latin typeface="Arial" pitchFamily="34" charset="0"/>
                        <a:cs typeface="Arial" pitchFamily="34" charset="0"/>
                      </a:endParaRPr>
                    </a:p>
                  </a:txBody>
                  <a:tcPr anchor="ctr"/>
                </a:tc>
                <a:extLst>
                  <a:ext uri="{0D108BD9-81ED-4DB2-BD59-A6C34878D82A}">
                    <a16:rowId xmlns:a16="http://schemas.microsoft.com/office/drawing/2014/main" val="10003"/>
                  </a:ext>
                </a:extLst>
              </a:tr>
              <a:tr h="414867">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extLst>
                  <a:ext uri="{0D108BD9-81ED-4DB2-BD59-A6C34878D82A}">
                    <a16:rowId xmlns:a16="http://schemas.microsoft.com/office/drawing/2014/main" val="10004"/>
                  </a:ext>
                </a:extLst>
              </a:tr>
              <a:tr h="414867">
                <a:tc>
                  <a:txBody>
                    <a:bodyPr/>
                    <a:lstStyle/>
                    <a:p>
                      <a:pPr algn="ctr"/>
                      <a:r>
                        <a:rPr lang="en-US" sz="1800" dirty="0"/>
                        <a:t>0</a:t>
                      </a:r>
                      <a:endParaRPr lang="en-US" sz="1800" dirty="0">
                        <a:latin typeface="Arial" pitchFamily="34" charset="0"/>
                        <a:cs typeface="Arial" pitchFamily="34" charset="0"/>
                      </a:endParaRPr>
                    </a:p>
                  </a:txBody>
                  <a:tcPr anchor="ctr"/>
                </a:tc>
                <a:tc>
                  <a:txBody>
                    <a:bodyPr/>
                    <a:lstStyle/>
                    <a:p>
                      <a:pPr algn="ctr"/>
                      <a:r>
                        <a:rPr lang="en-US" sz="1800" dirty="0"/>
                        <a:t>1</a:t>
                      </a:r>
                      <a:endParaRPr lang="en-US" sz="1800" dirty="0">
                        <a:latin typeface="Arial" pitchFamily="34" charset="0"/>
                        <a:cs typeface="Arial" pitchFamily="34" charset="0"/>
                      </a:endParaRPr>
                    </a:p>
                  </a:txBody>
                  <a:tcPr anchor="ctr"/>
                </a:tc>
                <a:tc>
                  <a:txBody>
                    <a:bodyPr/>
                    <a:lstStyle/>
                    <a:p>
                      <a:pPr algn="ctr"/>
                      <a:r>
                        <a:rPr lang="en-US" sz="1800" dirty="0"/>
                        <a:t>0</a:t>
                      </a:r>
                      <a:endParaRPr lang="en-US" sz="1800" dirty="0">
                        <a:latin typeface="Arial" pitchFamily="34" charset="0"/>
                        <a:cs typeface="Arial" pitchFamily="34" charset="0"/>
                      </a:endParaRPr>
                    </a:p>
                  </a:txBody>
                  <a:tcPr anchor="ctr"/>
                </a:tc>
                <a:extLst>
                  <a:ext uri="{0D108BD9-81ED-4DB2-BD59-A6C34878D82A}">
                    <a16:rowId xmlns:a16="http://schemas.microsoft.com/office/drawing/2014/main" val="10005"/>
                  </a:ext>
                </a:extLst>
              </a:tr>
            </a:tbl>
          </a:graphicData>
        </a:graphic>
      </p:graphicFrame>
      <p:graphicFrame>
        <p:nvGraphicFramePr>
          <p:cNvPr id="35" name="Object 5"/>
          <p:cNvGraphicFramePr>
            <a:graphicFrameLocks noChangeAspect="1"/>
          </p:cNvGraphicFramePr>
          <p:nvPr/>
        </p:nvGraphicFramePr>
        <p:xfrm>
          <a:off x="838200" y="4800600"/>
          <a:ext cx="400050" cy="371475"/>
        </p:xfrm>
        <a:graphic>
          <a:graphicData uri="http://schemas.openxmlformats.org/presentationml/2006/ole">
            <mc:AlternateContent xmlns:mc="http://schemas.openxmlformats.org/markup-compatibility/2006">
              <mc:Choice xmlns:v="urn:schemas-microsoft-com:vml" Requires="v">
                <p:oleObj spid="_x0000_s3074" name="Equation" r:id="rId5" imgW="177480" imgH="164880" progId="Equation.3">
                  <p:embed/>
                </p:oleObj>
              </mc:Choice>
              <mc:Fallback>
                <p:oleObj name="Equation" r:id="rId5" imgW="177480" imgH="164880" progId="Equation.3">
                  <p:embed/>
                  <p:pic>
                    <p:nvPicPr>
                      <p:cNvPr id="3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800600"/>
                        <a:ext cx="400050" cy="371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6" name="Object 7"/>
          <p:cNvGraphicFramePr>
            <a:graphicFrameLocks noChangeAspect="1"/>
          </p:cNvGraphicFramePr>
          <p:nvPr/>
        </p:nvGraphicFramePr>
        <p:xfrm>
          <a:off x="2590800" y="4800600"/>
          <a:ext cx="314325" cy="371475"/>
        </p:xfrm>
        <a:graphic>
          <a:graphicData uri="http://schemas.openxmlformats.org/presentationml/2006/ole">
            <mc:AlternateContent xmlns:mc="http://schemas.openxmlformats.org/markup-compatibility/2006">
              <mc:Choice xmlns:v="urn:schemas-microsoft-com:vml" Requires="v">
                <p:oleObj spid="_x0000_s3075" name="Equation" r:id="rId7" imgW="139680" imgH="164880" progId="Equation.3">
                  <p:embed/>
                </p:oleObj>
              </mc:Choice>
              <mc:Fallback>
                <p:oleObj name="Equation" r:id="rId7" imgW="139680" imgH="164880" progId="Equation.3">
                  <p:embed/>
                  <p:pic>
                    <p:nvPicPr>
                      <p:cNvPr id="3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00600"/>
                        <a:ext cx="314325" cy="3714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7" name="Object 2"/>
          <p:cNvGraphicFramePr>
            <a:graphicFrameLocks noChangeAspect="1"/>
          </p:cNvGraphicFramePr>
          <p:nvPr>
            <p:extLst>
              <p:ext uri="{D42A27DB-BD31-4B8C-83A1-F6EECF244321}">
                <p14:modId xmlns:p14="http://schemas.microsoft.com/office/powerpoint/2010/main" val="1235469004"/>
              </p:ext>
            </p:extLst>
          </p:nvPr>
        </p:nvGraphicFramePr>
        <p:xfrm>
          <a:off x="5562600" y="3597644"/>
          <a:ext cx="2819400" cy="695452"/>
        </p:xfrm>
        <a:graphic>
          <a:graphicData uri="http://schemas.openxmlformats.org/presentationml/2006/ole">
            <mc:AlternateContent xmlns:mc="http://schemas.openxmlformats.org/markup-compatibility/2006">
              <mc:Choice xmlns:v="urn:schemas-microsoft-com:vml" Requires="v">
                <p:oleObj spid="_x0000_s3076" name="Equation" r:id="rId9" imgW="2006280" imgH="495000" progId="Equation.3">
                  <p:embed/>
                </p:oleObj>
              </mc:Choice>
              <mc:Fallback>
                <p:oleObj name="Equation" r:id="rId9" imgW="2006280" imgH="495000" progId="Equation.3">
                  <p:embed/>
                  <p:pic>
                    <p:nvPicPr>
                      <p:cNvPr id="37"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2600" y="3597644"/>
                        <a:ext cx="2819400" cy="69545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8" name="Object 3"/>
          <p:cNvGraphicFramePr>
            <a:graphicFrameLocks noChangeAspect="1"/>
          </p:cNvGraphicFramePr>
          <p:nvPr>
            <p:extLst>
              <p:ext uri="{D42A27DB-BD31-4B8C-83A1-F6EECF244321}">
                <p14:modId xmlns:p14="http://schemas.microsoft.com/office/powerpoint/2010/main" val="138374860"/>
              </p:ext>
            </p:extLst>
          </p:nvPr>
        </p:nvGraphicFramePr>
        <p:xfrm>
          <a:off x="5292080" y="4869160"/>
          <a:ext cx="3359150" cy="783882"/>
        </p:xfrm>
        <a:graphic>
          <a:graphicData uri="http://schemas.openxmlformats.org/presentationml/2006/ole">
            <mc:AlternateContent xmlns:mc="http://schemas.openxmlformats.org/markup-compatibility/2006">
              <mc:Choice xmlns:v="urn:schemas-microsoft-com:vml" Requires="v">
                <p:oleObj spid="_x0000_s3077" name="Equation" r:id="rId11" imgW="2501640" imgH="583920" progId="Equation.3">
                  <p:embed/>
                </p:oleObj>
              </mc:Choice>
              <mc:Fallback>
                <p:oleObj name="Equation" r:id="rId11" imgW="2501640" imgH="583920" progId="Equation.3">
                  <p:embed/>
                  <p:pic>
                    <p:nvPicPr>
                      <p:cNvPr id="38"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2080" y="4869160"/>
                        <a:ext cx="3359150" cy="7838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9" name="Object 2"/>
          <p:cNvGraphicFramePr>
            <a:graphicFrameLocks noChangeAspect="1"/>
          </p:cNvGraphicFramePr>
          <p:nvPr>
            <p:extLst>
              <p:ext uri="{D42A27DB-BD31-4B8C-83A1-F6EECF244321}">
                <p14:modId xmlns:p14="http://schemas.microsoft.com/office/powerpoint/2010/main" val="225856743"/>
              </p:ext>
            </p:extLst>
          </p:nvPr>
        </p:nvGraphicFramePr>
        <p:xfrm>
          <a:off x="5562600" y="4293096"/>
          <a:ext cx="2497137" cy="695325"/>
        </p:xfrm>
        <a:graphic>
          <a:graphicData uri="http://schemas.openxmlformats.org/presentationml/2006/ole">
            <mc:AlternateContent xmlns:mc="http://schemas.openxmlformats.org/markup-compatibility/2006">
              <mc:Choice xmlns:v="urn:schemas-microsoft-com:vml" Requires="v">
                <p:oleObj spid="_x0000_s3078" name="Equation" r:id="rId13" imgW="1777680" imgH="495000" progId="Equation.3">
                  <p:embed/>
                </p:oleObj>
              </mc:Choice>
              <mc:Fallback>
                <p:oleObj name="Equation" r:id="rId13" imgW="1777680" imgH="495000" progId="Equation.3">
                  <p:embed/>
                  <p:pic>
                    <p:nvPicPr>
                      <p:cNvPr id="39" name="Object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293096"/>
                        <a:ext cx="2497137" cy="6953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40" name="Straight Arrow Connector 39"/>
          <p:cNvCxnSpPr/>
          <p:nvPr/>
        </p:nvCxnSpPr>
        <p:spPr bwMode="auto">
          <a:xfrm rot="16200000" flipV="1">
            <a:off x="837803" y="4571603"/>
            <a:ext cx="457200" cy="794"/>
          </a:xfrm>
          <a:prstGeom prst="straightConnector1">
            <a:avLst/>
          </a:prstGeom>
          <a:gradFill rotWithShape="0">
            <a:gsLst>
              <a:gs pos="0">
                <a:schemeClr val="accent1">
                  <a:gamma/>
                  <a:tint val="80000"/>
                  <a:invGamma/>
                </a:schemeClr>
              </a:gs>
              <a:gs pos="100000">
                <a:schemeClr val="accent1"/>
              </a:gs>
            </a:gsLst>
            <a:lin ang="18900000" scaled="1"/>
          </a:gradFill>
          <a:ln w="9525" cap="flat" cmpd="sng" algn="ctr">
            <a:solidFill>
              <a:srgbClr val="FF0000"/>
            </a:solidFill>
            <a:prstDash val="solid"/>
            <a:round/>
            <a:headEnd type="none" w="med" len="med"/>
            <a:tailEnd type="arrow"/>
          </a:ln>
          <a:effectLst/>
        </p:spPr>
      </p:cxnSp>
      <p:cxnSp>
        <p:nvCxnSpPr>
          <p:cNvPr id="41" name="Straight Arrow Connector 40"/>
          <p:cNvCxnSpPr/>
          <p:nvPr/>
        </p:nvCxnSpPr>
        <p:spPr bwMode="auto">
          <a:xfrm rot="16200000" flipV="1">
            <a:off x="2514203" y="4571603"/>
            <a:ext cx="457200" cy="794"/>
          </a:xfrm>
          <a:prstGeom prst="straightConnector1">
            <a:avLst/>
          </a:prstGeom>
          <a:gradFill rotWithShape="0">
            <a:gsLst>
              <a:gs pos="0">
                <a:schemeClr val="accent1">
                  <a:gamma/>
                  <a:tint val="80000"/>
                  <a:invGamma/>
                </a:schemeClr>
              </a:gs>
              <a:gs pos="100000">
                <a:schemeClr val="accent1"/>
              </a:gs>
            </a:gsLst>
            <a:lin ang="18900000" scaled="1"/>
          </a:gradFill>
          <a:ln w="9525" cap="flat" cmpd="sng" algn="ctr">
            <a:solidFill>
              <a:srgbClr val="FF0000"/>
            </a:solidFill>
            <a:prstDash val="solid"/>
            <a:round/>
            <a:headEnd type="none" w="med" len="med"/>
            <a:tailEnd type="arrow"/>
          </a:ln>
          <a:effectLst/>
        </p:spPr>
      </p:cxnSp>
      <p:sp>
        <p:nvSpPr>
          <p:cNvPr id="42" name="Oval 41"/>
          <p:cNvSpPr/>
          <p:nvPr/>
        </p:nvSpPr>
        <p:spPr bwMode="auto">
          <a:xfrm>
            <a:off x="3581400" y="4495800"/>
            <a:ext cx="990600" cy="228600"/>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a typeface="Arial Unicode MS" pitchFamily="34" charset="-128"/>
              <a:cs typeface="Arial" charset="0"/>
            </a:endParaRPr>
          </a:p>
        </p:txBody>
      </p:sp>
      <p:sp>
        <p:nvSpPr>
          <p:cNvPr id="43" name="Oval 42"/>
          <p:cNvSpPr/>
          <p:nvPr/>
        </p:nvSpPr>
        <p:spPr bwMode="auto">
          <a:xfrm>
            <a:off x="3581400" y="5715000"/>
            <a:ext cx="990600" cy="228600"/>
          </a:xfrm>
          <a:prstGeom prst="ellipse">
            <a:avLst/>
          </a:prstGeom>
          <a:noFill/>
          <a:ln w="952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a typeface="Arial Unicode MS" pitchFamily="34" charset="-128"/>
              <a:cs typeface="Arial" charset="0"/>
            </a:endParaRPr>
          </a:p>
        </p:txBody>
      </p:sp>
      <p:sp>
        <p:nvSpPr>
          <p:cNvPr id="44" name="Oval 43"/>
          <p:cNvSpPr/>
          <p:nvPr/>
        </p:nvSpPr>
        <p:spPr bwMode="auto">
          <a:xfrm>
            <a:off x="3505200" y="5638800"/>
            <a:ext cx="1676400" cy="381000"/>
          </a:xfrm>
          <a:prstGeom prst="ellipse">
            <a:avLst/>
          </a:prstGeom>
          <a:noFill/>
          <a:ln w="9525" cap="flat" cmpd="sng" algn="ctr">
            <a:solidFill>
              <a:srgbClr val="00B0F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a typeface="Arial Unicode MS" pitchFamily="34" charset="-128"/>
              <a:cs typeface="Arial" charset="0"/>
            </a:endParaRPr>
          </a:p>
        </p:txBody>
      </p:sp>
      <mc:AlternateContent xmlns:mc="http://schemas.openxmlformats.org/markup-compatibility/2006" xmlns:p14="http://schemas.microsoft.com/office/powerpoint/2010/main">
        <mc:Choice Requires="p14">
          <p:contentPart p14:bwMode="auto" r:id="rId15">
            <p14:nvContentPartPr>
              <p14:cNvPr id="2" name="Ink 1">
                <a:extLst>
                  <a:ext uri="{FF2B5EF4-FFF2-40B4-BE49-F238E27FC236}">
                    <a16:creationId xmlns:a16="http://schemas.microsoft.com/office/drawing/2014/main" id="{4FEEDBD4-8E98-B246-BAD0-AE81355591A0}"/>
                  </a:ext>
                </a:extLst>
              </p14:cNvPr>
              <p14:cNvContentPartPr/>
              <p14:nvPr/>
            </p14:nvContentPartPr>
            <p14:xfrm>
              <a:off x="281520" y="3301560"/>
              <a:ext cx="7558920" cy="3040560"/>
            </p14:xfrm>
          </p:contentPart>
        </mc:Choice>
        <mc:Fallback xmlns="">
          <p:pic>
            <p:nvPicPr>
              <p:cNvPr id="2" name="Ink 1">
                <a:extLst>
                  <a:ext uri="{FF2B5EF4-FFF2-40B4-BE49-F238E27FC236}">
                    <a16:creationId xmlns:a16="http://schemas.microsoft.com/office/drawing/2014/main" id="{4FEEDBD4-8E98-B246-BAD0-AE81355591A0}"/>
                  </a:ext>
                </a:extLst>
              </p:cNvPr>
              <p:cNvPicPr/>
              <p:nvPr/>
            </p:nvPicPr>
            <p:blipFill>
              <a:blip r:embed="rId16"/>
              <a:stretch>
                <a:fillRect/>
              </a:stretch>
            </p:blipFill>
            <p:spPr>
              <a:xfrm>
                <a:off x="259920" y="3279960"/>
                <a:ext cx="7596720" cy="3078360"/>
              </a:xfrm>
              <a:prstGeom prst="rect">
                <a:avLst/>
              </a:prstGeom>
            </p:spPr>
          </p:pic>
        </mc:Fallback>
      </mc:AlternateContent>
    </p:spTree>
    <p:extLst>
      <p:ext uri="{BB962C8B-B14F-4D97-AF65-F5344CB8AC3E}">
        <p14:creationId xmlns:p14="http://schemas.microsoft.com/office/powerpoint/2010/main" val="1381064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a:t>
            </a:r>
          </a:p>
        </p:txBody>
      </p:sp>
      <p:sp>
        <p:nvSpPr>
          <p:cNvPr id="3" name="Content Placeholder 2"/>
          <p:cNvSpPr>
            <a:spLocks noGrp="1"/>
          </p:cNvSpPr>
          <p:nvPr>
            <p:ph sz="quarter" idx="1"/>
          </p:nvPr>
        </p:nvSpPr>
        <p:spPr>
          <a:xfrm>
            <a:off x="457200" y="1600200"/>
            <a:ext cx="8291264" cy="4873752"/>
          </a:xfrm>
        </p:spPr>
        <p:txBody>
          <a:bodyPr>
            <a:normAutofit/>
          </a:bodyPr>
          <a:lstStyle/>
          <a:p>
            <a:r>
              <a:rPr lang="en-US" dirty="0"/>
              <a:t>A tree-like structure in which</a:t>
            </a:r>
          </a:p>
          <a:p>
            <a:pPr lvl="1"/>
            <a:r>
              <a:rPr lang="en-US" dirty="0"/>
              <a:t>An </a:t>
            </a:r>
            <a:r>
              <a:rPr lang="en-US" b="1" dirty="0"/>
              <a:t>internal node </a:t>
            </a:r>
            <a:r>
              <a:rPr lang="en-US" dirty="0"/>
              <a:t>represents </a:t>
            </a:r>
            <a:r>
              <a:rPr lang="en-US" b="1" dirty="0"/>
              <a:t>test</a:t>
            </a:r>
            <a:r>
              <a:rPr lang="en-US" dirty="0"/>
              <a:t> on an attribute</a:t>
            </a:r>
          </a:p>
          <a:p>
            <a:pPr lvl="1"/>
            <a:r>
              <a:rPr lang="en-US" dirty="0"/>
              <a:t>Each </a:t>
            </a:r>
            <a:r>
              <a:rPr lang="en-US" b="1" dirty="0"/>
              <a:t>branch</a:t>
            </a:r>
            <a:r>
              <a:rPr lang="en-US" dirty="0"/>
              <a:t> represents </a:t>
            </a:r>
            <a:r>
              <a:rPr lang="en-US" b="1" dirty="0"/>
              <a:t>outcome</a:t>
            </a:r>
            <a:r>
              <a:rPr lang="en-US" dirty="0"/>
              <a:t> of test</a:t>
            </a:r>
          </a:p>
          <a:p>
            <a:pPr lvl="1"/>
            <a:r>
              <a:rPr lang="en-US" dirty="0"/>
              <a:t>Each </a:t>
            </a:r>
            <a:r>
              <a:rPr lang="en-US" b="1" dirty="0"/>
              <a:t>leaf node </a:t>
            </a:r>
            <a:r>
              <a:rPr lang="en-US" dirty="0"/>
              <a:t>represents </a:t>
            </a:r>
            <a:r>
              <a:rPr lang="en-US" b="1" dirty="0"/>
              <a:t>class label </a:t>
            </a:r>
          </a:p>
          <a:p>
            <a:pPr lvl="1"/>
            <a:r>
              <a:rPr lang="en-US" dirty="0"/>
              <a:t>A </a:t>
            </a:r>
            <a:r>
              <a:rPr lang="en-US" b="1" dirty="0"/>
              <a:t>path from root to leaf </a:t>
            </a:r>
            <a:r>
              <a:rPr lang="en-US" dirty="0"/>
              <a:t>represents </a:t>
            </a:r>
            <a:r>
              <a:rPr lang="en-US" b="1" dirty="0"/>
              <a:t>classification rules</a:t>
            </a:r>
          </a:p>
          <a:p>
            <a:r>
              <a:rPr lang="en-US" dirty="0"/>
              <a:t>A tree structure wherein </a:t>
            </a:r>
          </a:p>
          <a:p>
            <a:pPr lvl="1"/>
            <a:r>
              <a:rPr lang="en-US" b="1" dirty="0"/>
              <a:t>Leaves</a:t>
            </a:r>
            <a:r>
              <a:rPr lang="en-US" dirty="0"/>
              <a:t> represent </a:t>
            </a:r>
            <a:r>
              <a:rPr lang="en-US" b="1" dirty="0"/>
              <a:t>classifications</a:t>
            </a:r>
          </a:p>
          <a:p>
            <a:pPr lvl="1"/>
            <a:r>
              <a:rPr lang="en-US" b="1" dirty="0"/>
              <a:t>Branches</a:t>
            </a:r>
            <a:r>
              <a:rPr lang="en-US" dirty="0"/>
              <a:t> represent </a:t>
            </a:r>
            <a:r>
              <a:rPr lang="en-US" b="1" dirty="0"/>
              <a:t>conjunctions of features that lead to those classifications</a:t>
            </a:r>
          </a:p>
          <a:p>
            <a:r>
              <a:rPr lang="en-US" i="1" dirty="0"/>
              <a:t>ID3</a:t>
            </a:r>
            <a:r>
              <a:rPr lang="en-US" dirty="0"/>
              <a:t>, Iterative </a:t>
            </a:r>
            <a:r>
              <a:rPr lang="en-US" dirty="0" err="1"/>
              <a:t>Dichotomizer</a:t>
            </a:r>
            <a:r>
              <a:rPr lang="en-US" dirty="0"/>
              <a:t> 3, is a decision tree induction algorithm developed by Quinlan.</a:t>
            </a:r>
          </a:p>
        </p:txBody>
      </p:sp>
      <p:sp>
        <p:nvSpPr>
          <p:cNvPr id="4" name="Slide Number Placeholder 3"/>
          <p:cNvSpPr>
            <a:spLocks noGrp="1"/>
          </p:cNvSpPr>
          <p:nvPr>
            <p:ph type="sldNum" sz="quarter" idx="15"/>
          </p:nvPr>
        </p:nvSpPr>
        <p:spPr/>
        <p:txBody>
          <a:bodyPr/>
          <a:lstStyle/>
          <a:p>
            <a:fld id="{3AAB7785-396F-4915-8DFC-F7434CCA128E}" type="slidenum">
              <a:rPr lang="en-CA" smtClean="0"/>
              <a:t>16</a:t>
            </a:fld>
            <a:endParaRPr lang="en-CA"/>
          </a:p>
        </p:txBody>
      </p:sp>
    </p:spTree>
    <p:extLst>
      <p:ext uri="{BB962C8B-B14F-4D97-AF65-F5344CB8AC3E}">
        <p14:creationId xmlns:p14="http://schemas.microsoft.com/office/powerpoint/2010/main" val="39780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28" name="Rectangle 72"/>
          <p:cNvSpPr>
            <a:spLocks noChangeArrowheads="1"/>
          </p:cNvSpPr>
          <p:nvPr/>
        </p:nvSpPr>
        <p:spPr bwMode="auto">
          <a:xfrm>
            <a:off x="381000" y="685800"/>
            <a:ext cx="1600200" cy="2667000"/>
          </a:xfrm>
          <a:prstGeom prst="rect">
            <a:avLst/>
          </a:prstGeom>
          <a:solidFill>
            <a:schemeClr val="folHlink"/>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3059" name="Text Box 3"/>
          <p:cNvSpPr txBox="1">
            <a:spLocks noChangeArrowheads="1"/>
          </p:cNvSpPr>
          <p:nvPr/>
        </p:nvSpPr>
        <p:spPr bwMode="auto">
          <a:xfrm>
            <a:off x="4019550" y="1865313"/>
            <a:ext cx="1143000" cy="485775"/>
          </a:xfrm>
          <a:prstGeom prst="rect">
            <a:avLst/>
          </a:prstGeom>
          <a:solidFill>
            <a:srgbClr val="FFFF00"/>
          </a:solidFill>
          <a:ln w="9525">
            <a:solidFill>
              <a:srgbClr val="000000"/>
            </a:solidFill>
            <a:miter lim="800000"/>
            <a:headEnd/>
            <a:tailEnd/>
          </a:ln>
        </p:spPr>
        <p:txBody>
          <a:bodyPr/>
          <a:lstStyle/>
          <a:p>
            <a:pPr algn="ctr"/>
            <a:endParaRPr lang="en-CA">
              <a:latin typeface="Arial" charset="0"/>
            </a:endParaRPr>
          </a:p>
        </p:txBody>
      </p:sp>
      <p:sp>
        <p:nvSpPr>
          <p:cNvPr id="173060" name="Text Box 4"/>
          <p:cNvSpPr txBox="1">
            <a:spLocks noChangeArrowheads="1"/>
          </p:cNvSpPr>
          <p:nvPr/>
        </p:nvSpPr>
        <p:spPr bwMode="auto">
          <a:xfrm>
            <a:off x="2181225" y="2979738"/>
            <a:ext cx="1143000" cy="485775"/>
          </a:xfrm>
          <a:prstGeom prst="rect">
            <a:avLst/>
          </a:prstGeom>
          <a:solidFill>
            <a:srgbClr val="FFFF00"/>
          </a:solidFill>
          <a:ln w="9525">
            <a:solidFill>
              <a:srgbClr val="000000"/>
            </a:solidFill>
            <a:miter lim="800000"/>
            <a:headEnd/>
            <a:tailEnd/>
          </a:ln>
        </p:spPr>
        <p:txBody>
          <a:bodyPr/>
          <a:lstStyle/>
          <a:p>
            <a:pPr algn="ctr"/>
            <a:endParaRPr lang="en-CA">
              <a:latin typeface="Arial" charset="0"/>
            </a:endParaRPr>
          </a:p>
        </p:txBody>
      </p:sp>
      <p:sp>
        <p:nvSpPr>
          <p:cNvPr id="173061" name="Text Box 5"/>
          <p:cNvSpPr txBox="1">
            <a:spLocks noChangeArrowheads="1"/>
          </p:cNvSpPr>
          <p:nvPr/>
        </p:nvSpPr>
        <p:spPr bwMode="auto">
          <a:xfrm>
            <a:off x="5781675" y="2989263"/>
            <a:ext cx="1143000" cy="485775"/>
          </a:xfrm>
          <a:prstGeom prst="rect">
            <a:avLst/>
          </a:prstGeom>
          <a:solidFill>
            <a:srgbClr val="FFFF00"/>
          </a:solidFill>
          <a:ln w="9525">
            <a:solidFill>
              <a:srgbClr val="000000"/>
            </a:solidFill>
            <a:miter lim="800000"/>
            <a:headEnd/>
            <a:tailEnd/>
          </a:ln>
        </p:spPr>
        <p:txBody>
          <a:bodyPr/>
          <a:lstStyle/>
          <a:p>
            <a:pPr algn="ctr"/>
            <a:endParaRPr lang="en-CA">
              <a:latin typeface="Arial" charset="0"/>
            </a:endParaRPr>
          </a:p>
        </p:txBody>
      </p:sp>
      <p:sp>
        <p:nvSpPr>
          <p:cNvPr id="173062" name="Line 6"/>
          <p:cNvSpPr>
            <a:spLocks noChangeShapeType="1"/>
          </p:cNvSpPr>
          <p:nvPr/>
        </p:nvSpPr>
        <p:spPr bwMode="auto">
          <a:xfrm flipH="1">
            <a:off x="3124200" y="2360613"/>
            <a:ext cx="1066800" cy="6111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63" name="Line 7"/>
          <p:cNvSpPr>
            <a:spLocks noChangeShapeType="1"/>
          </p:cNvSpPr>
          <p:nvPr/>
        </p:nvSpPr>
        <p:spPr bwMode="auto">
          <a:xfrm>
            <a:off x="4962525" y="2351088"/>
            <a:ext cx="1057275" cy="6381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64" name="Text Box 8"/>
          <p:cNvSpPr txBox="1">
            <a:spLocks noChangeArrowheads="1"/>
          </p:cNvSpPr>
          <p:nvPr/>
        </p:nvSpPr>
        <p:spPr bwMode="auto">
          <a:xfrm>
            <a:off x="3886200" y="3124200"/>
            <a:ext cx="1219200" cy="533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gn="ctr"/>
            <a:r>
              <a:rPr lang="en-US" b="1">
                <a:solidFill>
                  <a:schemeClr val="accent2"/>
                </a:solidFill>
                <a:latin typeface="Arial" charset="0"/>
              </a:rPr>
              <a:t>Possible Values</a:t>
            </a:r>
          </a:p>
        </p:txBody>
      </p:sp>
      <p:sp>
        <p:nvSpPr>
          <p:cNvPr id="173066" name="Text Box 10"/>
          <p:cNvSpPr txBox="1">
            <a:spLocks noChangeArrowheads="1"/>
          </p:cNvSpPr>
          <p:nvPr/>
        </p:nvSpPr>
        <p:spPr bwMode="auto">
          <a:xfrm>
            <a:off x="1295400" y="4084638"/>
            <a:ext cx="1143000" cy="485775"/>
          </a:xfrm>
          <a:prstGeom prst="rect">
            <a:avLst/>
          </a:prstGeom>
          <a:solidFill>
            <a:srgbClr val="FFFF00"/>
          </a:solidFill>
          <a:ln w="9525">
            <a:solidFill>
              <a:srgbClr val="000000"/>
            </a:solidFill>
            <a:miter lim="800000"/>
            <a:headEnd/>
            <a:tailEnd/>
          </a:ln>
        </p:spPr>
        <p:txBody>
          <a:bodyPr/>
          <a:lstStyle/>
          <a:p>
            <a:pPr algn="ctr"/>
            <a:endParaRPr lang="en-CA">
              <a:latin typeface="Arial" charset="0"/>
            </a:endParaRPr>
          </a:p>
        </p:txBody>
      </p:sp>
      <p:sp>
        <p:nvSpPr>
          <p:cNvPr id="173067" name="Text Box 11"/>
          <p:cNvSpPr txBox="1">
            <a:spLocks noChangeArrowheads="1"/>
          </p:cNvSpPr>
          <p:nvPr/>
        </p:nvSpPr>
        <p:spPr bwMode="auto">
          <a:xfrm>
            <a:off x="3200400" y="4103688"/>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68" name="Line 12"/>
          <p:cNvSpPr>
            <a:spLocks noChangeShapeType="1"/>
          </p:cNvSpPr>
          <p:nvPr/>
        </p:nvSpPr>
        <p:spPr bwMode="auto">
          <a:xfrm flipH="1">
            <a:off x="2009775" y="3505200"/>
            <a:ext cx="581025" cy="569913"/>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69" name="Line 13"/>
          <p:cNvSpPr>
            <a:spLocks noChangeShapeType="1"/>
          </p:cNvSpPr>
          <p:nvPr/>
        </p:nvSpPr>
        <p:spPr bwMode="auto">
          <a:xfrm>
            <a:off x="2771775" y="3465513"/>
            <a:ext cx="657225" cy="649287"/>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72" name="Text Box 16"/>
          <p:cNvSpPr txBox="1">
            <a:spLocks noChangeArrowheads="1"/>
          </p:cNvSpPr>
          <p:nvPr/>
        </p:nvSpPr>
        <p:spPr bwMode="auto">
          <a:xfrm>
            <a:off x="7115175" y="4113213"/>
            <a:ext cx="1143000" cy="485775"/>
          </a:xfrm>
          <a:prstGeom prst="rect">
            <a:avLst/>
          </a:prstGeom>
          <a:solidFill>
            <a:srgbClr val="FFFF00"/>
          </a:solidFill>
          <a:ln w="9525">
            <a:solidFill>
              <a:srgbClr val="000000"/>
            </a:solidFill>
            <a:miter lim="800000"/>
            <a:headEnd/>
            <a:tailEnd/>
          </a:ln>
        </p:spPr>
        <p:txBody>
          <a:bodyPr/>
          <a:lstStyle/>
          <a:p>
            <a:pPr algn="ctr"/>
            <a:endParaRPr lang="en-CA">
              <a:latin typeface="Arial" charset="0"/>
            </a:endParaRPr>
          </a:p>
        </p:txBody>
      </p:sp>
      <p:sp>
        <p:nvSpPr>
          <p:cNvPr id="173073" name="Line 17"/>
          <p:cNvSpPr>
            <a:spLocks noChangeShapeType="1"/>
          </p:cNvSpPr>
          <p:nvPr/>
        </p:nvSpPr>
        <p:spPr bwMode="auto">
          <a:xfrm>
            <a:off x="6734175" y="3475038"/>
            <a:ext cx="657225" cy="639762"/>
          </a:xfrm>
          <a:prstGeom prst="line">
            <a:avLst/>
          </a:prstGeom>
          <a:noFill/>
          <a:ln w="9525">
            <a:solidFill>
              <a:srgbClr val="000000"/>
            </a:solidFill>
            <a:prstDash val="dash"/>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76" name="Text Box 20"/>
          <p:cNvSpPr txBox="1">
            <a:spLocks noChangeArrowheads="1"/>
          </p:cNvSpPr>
          <p:nvPr/>
        </p:nvSpPr>
        <p:spPr bwMode="auto">
          <a:xfrm>
            <a:off x="2524125" y="5237163"/>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77" name="Line 21"/>
          <p:cNvSpPr>
            <a:spLocks noChangeShapeType="1"/>
          </p:cNvSpPr>
          <p:nvPr/>
        </p:nvSpPr>
        <p:spPr bwMode="auto">
          <a:xfrm>
            <a:off x="2276475" y="4570413"/>
            <a:ext cx="523875" cy="6762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78" name="Text Box 22"/>
          <p:cNvSpPr txBox="1">
            <a:spLocks noChangeArrowheads="1"/>
          </p:cNvSpPr>
          <p:nvPr/>
        </p:nvSpPr>
        <p:spPr bwMode="auto">
          <a:xfrm>
            <a:off x="1533525" y="5237163"/>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79" name="Line 23"/>
          <p:cNvSpPr>
            <a:spLocks noChangeShapeType="1"/>
          </p:cNvSpPr>
          <p:nvPr/>
        </p:nvSpPr>
        <p:spPr bwMode="auto">
          <a:xfrm>
            <a:off x="1895475" y="4579938"/>
            <a:ext cx="0" cy="6477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80" name="Text Box 24"/>
          <p:cNvSpPr txBox="1">
            <a:spLocks noChangeArrowheads="1"/>
          </p:cNvSpPr>
          <p:nvPr/>
        </p:nvSpPr>
        <p:spPr bwMode="auto">
          <a:xfrm>
            <a:off x="571500" y="5237163"/>
            <a:ext cx="762000" cy="477837"/>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81" name="Line 25"/>
          <p:cNvSpPr>
            <a:spLocks noChangeShapeType="1"/>
          </p:cNvSpPr>
          <p:nvPr/>
        </p:nvSpPr>
        <p:spPr bwMode="auto">
          <a:xfrm flipH="1">
            <a:off x="962025" y="4579938"/>
            <a:ext cx="504825" cy="6667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82" name="Text Box 26"/>
          <p:cNvSpPr txBox="1">
            <a:spLocks noChangeArrowheads="1"/>
          </p:cNvSpPr>
          <p:nvPr/>
        </p:nvSpPr>
        <p:spPr bwMode="auto">
          <a:xfrm>
            <a:off x="5943600" y="4114800"/>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83" name="Text Box 27"/>
          <p:cNvSpPr txBox="1">
            <a:spLocks noChangeArrowheads="1"/>
          </p:cNvSpPr>
          <p:nvPr/>
        </p:nvSpPr>
        <p:spPr bwMode="auto">
          <a:xfrm>
            <a:off x="4876800" y="4114800"/>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86" name="Line 30"/>
          <p:cNvSpPr>
            <a:spLocks noChangeShapeType="1"/>
          </p:cNvSpPr>
          <p:nvPr/>
        </p:nvSpPr>
        <p:spPr bwMode="auto">
          <a:xfrm flipH="1">
            <a:off x="7164288" y="4608513"/>
            <a:ext cx="455712" cy="6206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87" name="Line 31"/>
          <p:cNvSpPr>
            <a:spLocks noChangeShapeType="1"/>
          </p:cNvSpPr>
          <p:nvPr/>
        </p:nvSpPr>
        <p:spPr bwMode="auto">
          <a:xfrm>
            <a:off x="7743824" y="4608513"/>
            <a:ext cx="500584" cy="6206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3090" name="Text Box 34"/>
          <p:cNvSpPr txBox="1">
            <a:spLocks noChangeArrowheads="1"/>
          </p:cNvSpPr>
          <p:nvPr/>
        </p:nvSpPr>
        <p:spPr bwMode="auto">
          <a:xfrm>
            <a:off x="6667500" y="5175473"/>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
        <p:nvSpPr>
          <p:cNvPr id="173094" name="Rectangle 38"/>
          <p:cNvSpPr>
            <a:spLocks noChangeArrowheads="1"/>
          </p:cNvSpPr>
          <p:nvPr/>
        </p:nvSpPr>
        <p:spPr bwMode="auto">
          <a:xfrm>
            <a:off x="38100" y="1836738"/>
            <a:ext cx="6096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graphicFrame>
        <p:nvGraphicFramePr>
          <p:cNvPr id="173136" name="Group 80"/>
          <p:cNvGraphicFramePr>
            <a:graphicFrameLocks noGrp="1"/>
          </p:cNvGraphicFramePr>
          <p:nvPr/>
        </p:nvGraphicFramePr>
        <p:xfrm>
          <a:off x="47625" y="-896938"/>
          <a:ext cx="600075" cy="472440"/>
        </p:xfrm>
        <a:graphic>
          <a:graphicData uri="http://schemas.openxmlformats.org/drawingml/2006/table">
            <a:tbl>
              <a:tblPr/>
              <a:tblGrid>
                <a:gridCol w="600075">
                  <a:extLst>
                    <a:ext uri="{9D8B030D-6E8A-4147-A177-3AD203B41FA5}">
                      <a16:colId xmlns:a16="http://schemas.microsoft.com/office/drawing/2014/main" val="20000"/>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en-CA" sz="2500" b="0" i="0" u="none" strike="noStrike" cap="none" normalizeH="0" baseline="0">
                        <a:ln>
                          <a:noFill/>
                        </a:ln>
                        <a:solidFill>
                          <a:schemeClr val="tx1"/>
                        </a:solidFill>
                        <a:effectLst/>
                        <a:latin typeface="Verdana" charset="0"/>
                        <a:ea typeface="ＭＳ Ｐゴシック" charset="0"/>
                        <a:cs typeface="Arial" charset="0"/>
                      </a:endParaRPr>
                    </a:p>
                  </a:txBody>
                  <a:tcPr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73101" name="Line 45"/>
          <p:cNvSpPr>
            <a:spLocks noChangeShapeType="1"/>
          </p:cNvSpPr>
          <p:nvPr/>
        </p:nvSpPr>
        <p:spPr bwMode="auto">
          <a:xfrm>
            <a:off x="6324600" y="3505200"/>
            <a:ext cx="0" cy="609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02" name="Line 46"/>
          <p:cNvSpPr>
            <a:spLocks noChangeShapeType="1"/>
          </p:cNvSpPr>
          <p:nvPr/>
        </p:nvSpPr>
        <p:spPr bwMode="auto">
          <a:xfrm flipH="1">
            <a:off x="5486400" y="3505200"/>
            <a:ext cx="381000" cy="6096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04" name="Text Box 48"/>
          <p:cNvSpPr txBox="1">
            <a:spLocks noChangeArrowheads="1"/>
          </p:cNvSpPr>
          <p:nvPr/>
        </p:nvSpPr>
        <p:spPr bwMode="auto">
          <a:xfrm>
            <a:off x="6477000" y="1676400"/>
            <a:ext cx="22860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gn="ctr"/>
            <a:r>
              <a:rPr lang="en-US" b="1">
                <a:solidFill>
                  <a:schemeClr val="accent2"/>
                </a:solidFill>
                <a:latin typeface="Arial" charset="0"/>
              </a:rPr>
              <a:t>Variables</a:t>
            </a:r>
          </a:p>
          <a:p>
            <a:pPr algn="ctr"/>
            <a:r>
              <a:rPr lang="en-US" b="1">
                <a:solidFill>
                  <a:schemeClr val="accent2"/>
                </a:solidFill>
                <a:latin typeface="Arial" charset="0"/>
              </a:rPr>
              <a:t>(Normal Attributes)</a:t>
            </a:r>
          </a:p>
        </p:txBody>
      </p:sp>
      <p:sp>
        <p:nvSpPr>
          <p:cNvPr id="173108" name="Text Box 52"/>
          <p:cNvSpPr txBox="1">
            <a:spLocks noChangeArrowheads="1"/>
          </p:cNvSpPr>
          <p:nvPr/>
        </p:nvSpPr>
        <p:spPr bwMode="auto">
          <a:xfrm>
            <a:off x="3810000" y="5715000"/>
            <a:ext cx="2209800" cy="685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gn="ctr"/>
            <a:r>
              <a:rPr lang="en-CA" b="1">
                <a:solidFill>
                  <a:schemeClr val="accent2"/>
                </a:solidFill>
                <a:latin typeface="Arial" charset="0"/>
              </a:rPr>
              <a:t>predicted values of target variable</a:t>
            </a:r>
          </a:p>
          <a:p>
            <a:pPr algn="ctr"/>
            <a:r>
              <a:rPr lang="en-US" b="1">
                <a:solidFill>
                  <a:schemeClr val="accent2"/>
                </a:solidFill>
                <a:latin typeface="Arial" charset="0"/>
              </a:rPr>
              <a:t>(Class Attribute)</a:t>
            </a:r>
          </a:p>
        </p:txBody>
      </p:sp>
      <p:sp>
        <p:nvSpPr>
          <p:cNvPr id="173109" name="Line 53"/>
          <p:cNvSpPr>
            <a:spLocks noChangeShapeType="1"/>
          </p:cNvSpPr>
          <p:nvPr/>
        </p:nvSpPr>
        <p:spPr bwMode="auto">
          <a:xfrm flipH="1">
            <a:off x="5181600" y="1981200"/>
            <a:ext cx="1295400" cy="152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0" name="Line 54"/>
          <p:cNvSpPr>
            <a:spLocks noChangeShapeType="1"/>
          </p:cNvSpPr>
          <p:nvPr/>
        </p:nvSpPr>
        <p:spPr bwMode="auto">
          <a:xfrm flipH="1">
            <a:off x="6477000" y="2286000"/>
            <a:ext cx="381000" cy="685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1" name="Line 55"/>
          <p:cNvSpPr>
            <a:spLocks noChangeShapeType="1"/>
          </p:cNvSpPr>
          <p:nvPr/>
        </p:nvSpPr>
        <p:spPr bwMode="auto">
          <a:xfrm flipV="1">
            <a:off x="4648200" y="2590800"/>
            <a:ext cx="533400" cy="533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2" name="Line 56"/>
          <p:cNvSpPr>
            <a:spLocks noChangeShapeType="1"/>
          </p:cNvSpPr>
          <p:nvPr/>
        </p:nvSpPr>
        <p:spPr bwMode="auto">
          <a:xfrm flipH="1" flipV="1">
            <a:off x="3962400" y="2590800"/>
            <a:ext cx="457200" cy="533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3" name="Line 57"/>
          <p:cNvSpPr>
            <a:spLocks noChangeShapeType="1"/>
          </p:cNvSpPr>
          <p:nvPr/>
        </p:nvSpPr>
        <p:spPr bwMode="auto">
          <a:xfrm>
            <a:off x="7543800" y="2362200"/>
            <a:ext cx="152400" cy="16764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5" name="Line 59"/>
          <p:cNvSpPr>
            <a:spLocks noChangeShapeType="1"/>
          </p:cNvSpPr>
          <p:nvPr/>
        </p:nvSpPr>
        <p:spPr bwMode="auto">
          <a:xfrm flipH="1" flipV="1">
            <a:off x="3352800" y="5562600"/>
            <a:ext cx="6096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6" name="Line 60"/>
          <p:cNvSpPr>
            <a:spLocks noChangeShapeType="1"/>
          </p:cNvSpPr>
          <p:nvPr/>
        </p:nvSpPr>
        <p:spPr bwMode="auto">
          <a:xfrm flipH="1" flipV="1">
            <a:off x="3733800" y="4648200"/>
            <a:ext cx="5334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7" name="Line 61"/>
          <p:cNvSpPr>
            <a:spLocks noChangeShapeType="1"/>
          </p:cNvSpPr>
          <p:nvPr/>
        </p:nvSpPr>
        <p:spPr bwMode="auto">
          <a:xfrm flipV="1">
            <a:off x="4953000" y="4648200"/>
            <a:ext cx="2286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8" name="Line 62"/>
          <p:cNvSpPr>
            <a:spLocks noChangeShapeType="1"/>
          </p:cNvSpPr>
          <p:nvPr/>
        </p:nvSpPr>
        <p:spPr bwMode="auto">
          <a:xfrm flipV="1">
            <a:off x="5562600" y="4724400"/>
            <a:ext cx="5334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19" name="Line 63"/>
          <p:cNvSpPr>
            <a:spLocks noChangeShapeType="1"/>
          </p:cNvSpPr>
          <p:nvPr/>
        </p:nvSpPr>
        <p:spPr bwMode="auto">
          <a:xfrm flipV="1">
            <a:off x="5867400" y="5638800"/>
            <a:ext cx="6858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20" name="Line 64"/>
          <p:cNvSpPr>
            <a:spLocks noChangeShapeType="1"/>
          </p:cNvSpPr>
          <p:nvPr/>
        </p:nvSpPr>
        <p:spPr bwMode="auto">
          <a:xfrm flipH="1" flipV="1">
            <a:off x="2209800" y="5791200"/>
            <a:ext cx="16764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21" name="Line 65"/>
          <p:cNvSpPr>
            <a:spLocks noChangeShapeType="1"/>
          </p:cNvSpPr>
          <p:nvPr/>
        </p:nvSpPr>
        <p:spPr bwMode="auto">
          <a:xfrm flipH="1" flipV="1">
            <a:off x="1143000" y="5791200"/>
            <a:ext cx="27432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22" name="Line 66"/>
          <p:cNvSpPr>
            <a:spLocks noChangeShapeType="1"/>
          </p:cNvSpPr>
          <p:nvPr/>
        </p:nvSpPr>
        <p:spPr bwMode="auto">
          <a:xfrm flipV="1">
            <a:off x="5943600" y="5791200"/>
            <a:ext cx="1905000" cy="381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25" name="Text Box 69"/>
          <p:cNvSpPr txBox="1">
            <a:spLocks noChangeArrowheads="1"/>
          </p:cNvSpPr>
          <p:nvPr/>
        </p:nvSpPr>
        <p:spPr bwMode="auto">
          <a:xfrm>
            <a:off x="304800" y="838200"/>
            <a:ext cx="17526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gn="ctr"/>
            <a:r>
              <a:rPr lang="en-US" sz="2000" b="1">
                <a:solidFill>
                  <a:srgbClr val="FF0000"/>
                </a:solidFill>
                <a:latin typeface="Arial" charset="0"/>
              </a:rPr>
              <a:t>Observation</a:t>
            </a:r>
          </a:p>
        </p:txBody>
      </p:sp>
      <p:sp>
        <p:nvSpPr>
          <p:cNvPr id="173126" name="Text Box 70"/>
          <p:cNvSpPr txBox="1">
            <a:spLocks noChangeArrowheads="1"/>
          </p:cNvSpPr>
          <p:nvPr/>
        </p:nvSpPr>
        <p:spPr bwMode="auto">
          <a:xfrm>
            <a:off x="304800" y="2895600"/>
            <a:ext cx="1676400" cy="457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lgn="ctr"/>
            <a:r>
              <a:rPr lang="en-US" sz="2000" b="1">
                <a:solidFill>
                  <a:srgbClr val="089012"/>
                </a:solidFill>
                <a:latin typeface="Arial" charset="0"/>
              </a:rPr>
              <a:t>Conclusion</a:t>
            </a:r>
          </a:p>
        </p:txBody>
      </p:sp>
      <p:sp>
        <p:nvSpPr>
          <p:cNvPr id="173127" name="Line 71"/>
          <p:cNvSpPr>
            <a:spLocks noChangeShapeType="1"/>
          </p:cNvSpPr>
          <p:nvPr/>
        </p:nvSpPr>
        <p:spPr bwMode="auto">
          <a:xfrm>
            <a:off x="1066800" y="1295400"/>
            <a:ext cx="0" cy="144780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73129" name="Text Box 73"/>
          <p:cNvSpPr txBox="1">
            <a:spLocks noChangeArrowheads="1"/>
          </p:cNvSpPr>
          <p:nvPr/>
        </p:nvSpPr>
        <p:spPr bwMode="auto">
          <a:xfrm>
            <a:off x="228600" y="304800"/>
            <a:ext cx="19050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1600" b="1">
                <a:latin typeface="Arial" charset="0"/>
              </a:rPr>
              <a:t>Predictive Model</a:t>
            </a:r>
            <a:endParaRPr lang="en-CA" sz="1600" b="1">
              <a:latin typeface="Arial" charset="0"/>
            </a:endParaRPr>
          </a:p>
        </p:txBody>
      </p:sp>
      <p:sp>
        <p:nvSpPr>
          <p:cNvPr id="53" name="Slide Number Placeholder 3"/>
          <p:cNvSpPr>
            <a:spLocks noGrp="1"/>
          </p:cNvSpPr>
          <p:nvPr>
            <p:ph type="sldNum" sz="quarter" idx="15"/>
          </p:nvPr>
        </p:nvSpPr>
        <p:spPr>
          <a:xfrm>
            <a:off x="8129016" y="5734050"/>
            <a:ext cx="609600" cy="521208"/>
          </a:xfrm>
        </p:spPr>
        <p:txBody>
          <a:bodyPr/>
          <a:lstStyle/>
          <a:p>
            <a:fld id="{3AAB7785-396F-4915-8DFC-F7434CCA128E}" type="slidenum">
              <a:rPr lang="en-CA" smtClean="0"/>
              <a:t>17</a:t>
            </a:fld>
            <a:endParaRPr lang="en-CA"/>
          </a:p>
        </p:txBody>
      </p:sp>
      <p:sp>
        <p:nvSpPr>
          <p:cNvPr id="173085" name="Text Box 29"/>
          <p:cNvSpPr txBox="1">
            <a:spLocks noChangeArrowheads="1"/>
          </p:cNvSpPr>
          <p:nvPr/>
        </p:nvSpPr>
        <p:spPr bwMode="auto">
          <a:xfrm>
            <a:off x="8001000" y="5175473"/>
            <a:ext cx="762000" cy="485775"/>
          </a:xfrm>
          <a:prstGeom prst="rect">
            <a:avLst/>
          </a:prstGeom>
          <a:solidFill>
            <a:srgbClr val="FF0000"/>
          </a:solidFill>
          <a:ln w="9525">
            <a:solidFill>
              <a:srgbClr val="000000"/>
            </a:solidFill>
            <a:miter lim="800000"/>
            <a:headEnd/>
            <a:tailEnd/>
          </a:ln>
        </p:spPr>
        <p:txBody>
          <a:bodyPr/>
          <a:lstStyle/>
          <a:p>
            <a:pPr algn="ctr"/>
            <a:endParaRPr lang="en-CA">
              <a:latin typeface="Arial" charset="0"/>
            </a:endParaRPr>
          </a:p>
        </p:txBody>
      </p:sp>
    </p:spTree>
    <p:extLst>
      <p:ext uri="{BB962C8B-B14F-4D97-AF65-F5344CB8AC3E}">
        <p14:creationId xmlns:p14="http://schemas.microsoft.com/office/powerpoint/2010/main" val="2103421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73129"/>
                                        </p:tgtEl>
                                        <p:attrNameLst>
                                          <p:attrName>style.visibility</p:attrName>
                                        </p:attrNameLst>
                                      </p:cBhvr>
                                      <p:to>
                                        <p:strVal val="visible"/>
                                      </p:to>
                                    </p:set>
                                    <p:anim calcmode="lin" valueType="num">
                                      <p:cBhvr additive="base">
                                        <p:cTn id="7" dur="2000" fill="hold"/>
                                        <p:tgtEl>
                                          <p:spTgt spid="173129"/>
                                        </p:tgtEl>
                                        <p:attrNameLst>
                                          <p:attrName>ppt_x</p:attrName>
                                        </p:attrNameLst>
                                      </p:cBhvr>
                                      <p:tavLst>
                                        <p:tav tm="0">
                                          <p:val>
                                            <p:strVal val="#ppt_x"/>
                                          </p:val>
                                        </p:tav>
                                        <p:tav tm="100000">
                                          <p:val>
                                            <p:strVal val="#ppt_x"/>
                                          </p:val>
                                        </p:tav>
                                      </p:tavLst>
                                    </p:anim>
                                    <p:anim calcmode="lin" valueType="num">
                                      <p:cBhvr additive="base">
                                        <p:cTn id="8" dur="2000" fill="hold"/>
                                        <p:tgtEl>
                                          <p:spTgt spid="173129"/>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2000"/>
                            </p:stCondLst>
                            <p:childTnLst>
                              <p:par>
                                <p:cTn id="10" presetID="10" presetClass="entr" presetSubtype="0" fill="hold" grpId="0" nodeType="afterEffect">
                                  <p:stCondLst>
                                    <p:cond delay="0"/>
                                  </p:stCondLst>
                                  <p:childTnLst>
                                    <p:set>
                                      <p:cBhvr>
                                        <p:cTn id="11" dur="1" fill="hold">
                                          <p:stCondLst>
                                            <p:cond delay="0"/>
                                          </p:stCondLst>
                                        </p:cTn>
                                        <p:tgtEl>
                                          <p:spTgt spid="173128"/>
                                        </p:tgtEl>
                                        <p:attrNameLst>
                                          <p:attrName>style.visibility</p:attrName>
                                        </p:attrNameLst>
                                      </p:cBhvr>
                                      <p:to>
                                        <p:strVal val="visible"/>
                                      </p:to>
                                    </p:set>
                                    <p:animEffect transition="in" filter="fade">
                                      <p:cBhvr>
                                        <p:cTn id="12" dur="2000"/>
                                        <p:tgtEl>
                                          <p:spTgt spid="173128"/>
                                        </p:tgtEl>
                                      </p:cBhvr>
                                    </p:animEffect>
                                  </p:childTnLst>
                                </p:cTn>
                              </p:par>
                            </p:childTnLst>
                          </p:cTn>
                        </p:par>
                        <p:par>
                          <p:cTn id="13" fill="hold" nodeType="afterGroup">
                            <p:stCondLst>
                              <p:cond delay="4000"/>
                            </p:stCondLst>
                            <p:childTnLst>
                              <p:par>
                                <p:cTn id="14" presetID="10" presetClass="entr" presetSubtype="0" fill="hold" grpId="0" nodeType="afterEffect">
                                  <p:stCondLst>
                                    <p:cond delay="0"/>
                                  </p:stCondLst>
                                  <p:childTnLst>
                                    <p:set>
                                      <p:cBhvr>
                                        <p:cTn id="15" dur="1" fill="hold">
                                          <p:stCondLst>
                                            <p:cond delay="0"/>
                                          </p:stCondLst>
                                        </p:cTn>
                                        <p:tgtEl>
                                          <p:spTgt spid="173125"/>
                                        </p:tgtEl>
                                        <p:attrNameLst>
                                          <p:attrName>style.visibility</p:attrName>
                                        </p:attrNameLst>
                                      </p:cBhvr>
                                      <p:to>
                                        <p:strVal val="visible"/>
                                      </p:to>
                                    </p:set>
                                    <p:animEffect transition="in" filter="fade">
                                      <p:cBhvr>
                                        <p:cTn id="16" dur="2000"/>
                                        <p:tgtEl>
                                          <p:spTgt spid="173125"/>
                                        </p:tgtEl>
                                      </p:cBhvr>
                                    </p:animEffect>
                                  </p:childTnLst>
                                </p:cTn>
                              </p:par>
                            </p:childTnLst>
                          </p:cTn>
                        </p:par>
                        <p:par>
                          <p:cTn id="17" fill="hold" nodeType="afterGroup">
                            <p:stCondLst>
                              <p:cond delay="6000"/>
                            </p:stCondLst>
                            <p:childTnLst>
                              <p:par>
                                <p:cTn id="18" presetID="22" presetClass="entr" presetSubtype="1" fill="hold" grpId="0" nodeType="afterEffect">
                                  <p:stCondLst>
                                    <p:cond delay="0"/>
                                  </p:stCondLst>
                                  <p:childTnLst>
                                    <p:set>
                                      <p:cBhvr>
                                        <p:cTn id="19" dur="1" fill="hold">
                                          <p:stCondLst>
                                            <p:cond delay="0"/>
                                          </p:stCondLst>
                                        </p:cTn>
                                        <p:tgtEl>
                                          <p:spTgt spid="173127"/>
                                        </p:tgtEl>
                                        <p:attrNameLst>
                                          <p:attrName>style.visibility</p:attrName>
                                        </p:attrNameLst>
                                      </p:cBhvr>
                                      <p:to>
                                        <p:strVal val="visible"/>
                                      </p:to>
                                    </p:set>
                                    <p:animEffect transition="in" filter="wipe(up)">
                                      <p:cBhvr>
                                        <p:cTn id="20" dur="2000"/>
                                        <p:tgtEl>
                                          <p:spTgt spid="173127"/>
                                        </p:tgtEl>
                                      </p:cBhvr>
                                    </p:animEffect>
                                  </p:childTnLst>
                                </p:cTn>
                              </p:par>
                            </p:childTnLst>
                          </p:cTn>
                        </p:par>
                        <p:par>
                          <p:cTn id="21" fill="hold" nodeType="afterGroup">
                            <p:stCondLst>
                              <p:cond delay="8000"/>
                            </p:stCondLst>
                            <p:childTnLst>
                              <p:par>
                                <p:cTn id="22" presetID="10" presetClass="entr" presetSubtype="0" fill="hold" grpId="0" nodeType="afterEffect">
                                  <p:stCondLst>
                                    <p:cond delay="0"/>
                                  </p:stCondLst>
                                  <p:childTnLst>
                                    <p:set>
                                      <p:cBhvr>
                                        <p:cTn id="23" dur="1" fill="hold">
                                          <p:stCondLst>
                                            <p:cond delay="0"/>
                                          </p:stCondLst>
                                        </p:cTn>
                                        <p:tgtEl>
                                          <p:spTgt spid="173126"/>
                                        </p:tgtEl>
                                        <p:attrNameLst>
                                          <p:attrName>style.visibility</p:attrName>
                                        </p:attrNameLst>
                                      </p:cBhvr>
                                      <p:to>
                                        <p:strVal val="visible"/>
                                      </p:to>
                                    </p:set>
                                    <p:animEffect transition="in" filter="fade">
                                      <p:cBhvr>
                                        <p:cTn id="24" dur="2000"/>
                                        <p:tgtEl>
                                          <p:spTgt spid="173126"/>
                                        </p:tgtEl>
                                      </p:cBhvr>
                                    </p:animEffect>
                                  </p:childTnLst>
                                </p:cTn>
                              </p:par>
                            </p:childTnLst>
                          </p:cTn>
                        </p:par>
                        <p:par>
                          <p:cTn id="25" fill="hold" nodeType="afterGroup">
                            <p:stCondLst>
                              <p:cond delay="10000"/>
                            </p:stCondLst>
                            <p:childTnLst>
                              <p:par>
                                <p:cTn id="26" presetID="22" presetClass="entr" presetSubtype="1" fill="hold" grpId="0" nodeType="afterEffect">
                                  <p:stCondLst>
                                    <p:cond delay="0"/>
                                  </p:stCondLst>
                                  <p:childTnLst>
                                    <p:set>
                                      <p:cBhvr>
                                        <p:cTn id="27" dur="1" fill="hold">
                                          <p:stCondLst>
                                            <p:cond delay="0"/>
                                          </p:stCondLst>
                                        </p:cTn>
                                        <p:tgtEl>
                                          <p:spTgt spid="173104"/>
                                        </p:tgtEl>
                                        <p:attrNameLst>
                                          <p:attrName>style.visibility</p:attrName>
                                        </p:attrNameLst>
                                      </p:cBhvr>
                                      <p:to>
                                        <p:strVal val="visible"/>
                                      </p:to>
                                    </p:set>
                                    <p:animEffect transition="in" filter="wipe(up)">
                                      <p:cBhvr>
                                        <p:cTn id="28" dur="2000"/>
                                        <p:tgtEl>
                                          <p:spTgt spid="173104"/>
                                        </p:tgtEl>
                                      </p:cBhvr>
                                    </p:animEffect>
                                  </p:childTnLst>
                                </p:cTn>
                              </p:par>
                            </p:childTnLst>
                          </p:cTn>
                        </p:par>
                        <p:par>
                          <p:cTn id="29" fill="hold" nodeType="afterGroup">
                            <p:stCondLst>
                              <p:cond delay="12000"/>
                            </p:stCondLst>
                            <p:childTnLst>
                              <p:par>
                                <p:cTn id="30" presetID="22" presetClass="entr" presetSubtype="1" fill="hold" grpId="0" nodeType="afterEffect">
                                  <p:stCondLst>
                                    <p:cond delay="0"/>
                                  </p:stCondLst>
                                  <p:childTnLst>
                                    <p:set>
                                      <p:cBhvr>
                                        <p:cTn id="31" dur="1" fill="hold">
                                          <p:stCondLst>
                                            <p:cond delay="0"/>
                                          </p:stCondLst>
                                        </p:cTn>
                                        <p:tgtEl>
                                          <p:spTgt spid="173109"/>
                                        </p:tgtEl>
                                        <p:attrNameLst>
                                          <p:attrName>style.visibility</p:attrName>
                                        </p:attrNameLst>
                                      </p:cBhvr>
                                      <p:to>
                                        <p:strVal val="visible"/>
                                      </p:to>
                                    </p:set>
                                    <p:animEffect transition="in" filter="wipe(up)">
                                      <p:cBhvr>
                                        <p:cTn id="32" dur="500"/>
                                        <p:tgtEl>
                                          <p:spTgt spid="173109"/>
                                        </p:tgtEl>
                                      </p:cBhvr>
                                    </p:animEffect>
                                  </p:childTnLst>
                                </p:cTn>
                              </p:par>
                            </p:childTnLst>
                          </p:cTn>
                        </p:par>
                        <p:par>
                          <p:cTn id="33" fill="hold" nodeType="afterGroup">
                            <p:stCondLst>
                              <p:cond delay="12500"/>
                            </p:stCondLst>
                            <p:childTnLst>
                              <p:par>
                                <p:cTn id="34" presetID="22" presetClass="entr" presetSubtype="1" fill="hold" grpId="0" nodeType="afterEffect">
                                  <p:stCondLst>
                                    <p:cond delay="0"/>
                                  </p:stCondLst>
                                  <p:childTnLst>
                                    <p:set>
                                      <p:cBhvr>
                                        <p:cTn id="35" dur="1" fill="hold">
                                          <p:stCondLst>
                                            <p:cond delay="0"/>
                                          </p:stCondLst>
                                        </p:cTn>
                                        <p:tgtEl>
                                          <p:spTgt spid="173110"/>
                                        </p:tgtEl>
                                        <p:attrNameLst>
                                          <p:attrName>style.visibility</p:attrName>
                                        </p:attrNameLst>
                                      </p:cBhvr>
                                      <p:to>
                                        <p:strVal val="visible"/>
                                      </p:to>
                                    </p:set>
                                    <p:animEffect transition="in" filter="wipe(up)">
                                      <p:cBhvr>
                                        <p:cTn id="36" dur="500"/>
                                        <p:tgtEl>
                                          <p:spTgt spid="173110"/>
                                        </p:tgtEl>
                                      </p:cBhvr>
                                    </p:animEffect>
                                  </p:childTnLst>
                                </p:cTn>
                              </p:par>
                            </p:childTnLst>
                          </p:cTn>
                        </p:par>
                        <p:par>
                          <p:cTn id="37" fill="hold" nodeType="afterGroup">
                            <p:stCondLst>
                              <p:cond delay="13000"/>
                            </p:stCondLst>
                            <p:childTnLst>
                              <p:par>
                                <p:cTn id="38" presetID="22" presetClass="entr" presetSubtype="1" fill="hold" grpId="0" nodeType="afterEffect">
                                  <p:stCondLst>
                                    <p:cond delay="0"/>
                                  </p:stCondLst>
                                  <p:childTnLst>
                                    <p:set>
                                      <p:cBhvr>
                                        <p:cTn id="39" dur="1" fill="hold">
                                          <p:stCondLst>
                                            <p:cond delay="0"/>
                                          </p:stCondLst>
                                        </p:cTn>
                                        <p:tgtEl>
                                          <p:spTgt spid="173113"/>
                                        </p:tgtEl>
                                        <p:attrNameLst>
                                          <p:attrName>style.visibility</p:attrName>
                                        </p:attrNameLst>
                                      </p:cBhvr>
                                      <p:to>
                                        <p:strVal val="visible"/>
                                      </p:to>
                                    </p:set>
                                    <p:animEffect transition="in" filter="wipe(up)">
                                      <p:cBhvr>
                                        <p:cTn id="40" dur="500"/>
                                        <p:tgtEl>
                                          <p:spTgt spid="173113"/>
                                        </p:tgtEl>
                                      </p:cBhvr>
                                    </p:animEffect>
                                  </p:childTnLst>
                                </p:cTn>
                              </p:par>
                            </p:childTnLst>
                          </p:cTn>
                        </p:par>
                        <p:par>
                          <p:cTn id="41" fill="hold" nodeType="afterGroup">
                            <p:stCondLst>
                              <p:cond delay="13500"/>
                            </p:stCondLst>
                            <p:childTnLst>
                              <p:par>
                                <p:cTn id="42" presetID="22" presetClass="entr" presetSubtype="1" fill="hold" grpId="0" nodeType="afterEffect">
                                  <p:stCondLst>
                                    <p:cond delay="0"/>
                                  </p:stCondLst>
                                  <p:childTnLst>
                                    <p:set>
                                      <p:cBhvr>
                                        <p:cTn id="43" dur="1" fill="hold">
                                          <p:stCondLst>
                                            <p:cond delay="0"/>
                                          </p:stCondLst>
                                        </p:cTn>
                                        <p:tgtEl>
                                          <p:spTgt spid="173064"/>
                                        </p:tgtEl>
                                        <p:attrNameLst>
                                          <p:attrName>style.visibility</p:attrName>
                                        </p:attrNameLst>
                                      </p:cBhvr>
                                      <p:to>
                                        <p:strVal val="visible"/>
                                      </p:to>
                                    </p:set>
                                    <p:animEffect transition="in" filter="wipe(up)">
                                      <p:cBhvr>
                                        <p:cTn id="44" dur="2000"/>
                                        <p:tgtEl>
                                          <p:spTgt spid="173064"/>
                                        </p:tgtEl>
                                      </p:cBhvr>
                                    </p:animEffect>
                                  </p:childTnLst>
                                </p:cTn>
                              </p:par>
                            </p:childTnLst>
                          </p:cTn>
                        </p:par>
                        <p:par>
                          <p:cTn id="45" fill="hold" nodeType="afterGroup">
                            <p:stCondLst>
                              <p:cond delay="15500"/>
                            </p:stCondLst>
                            <p:childTnLst>
                              <p:par>
                                <p:cTn id="46" presetID="22" presetClass="entr" presetSubtype="4" fill="hold" grpId="0" nodeType="afterEffect">
                                  <p:stCondLst>
                                    <p:cond delay="0"/>
                                  </p:stCondLst>
                                  <p:childTnLst>
                                    <p:set>
                                      <p:cBhvr>
                                        <p:cTn id="47" dur="1" fill="hold">
                                          <p:stCondLst>
                                            <p:cond delay="0"/>
                                          </p:stCondLst>
                                        </p:cTn>
                                        <p:tgtEl>
                                          <p:spTgt spid="173111"/>
                                        </p:tgtEl>
                                        <p:attrNameLst>
                                          <p:attrName>style.visibility</p:attrName>
                                        </p:attrNameLst>
                                      </p:cBhvr>
                                      <p:to>
                                        <p:strVal val="visible"/>
                                      </p:to>
                                    </p:set>
                                    <p:animEffect transition="in" filter="wipe(down)">
                                      <p:cBhvr>
                                        <p:cTn id="48" dur="500"/>
                                        <p:tgtEl>
                                          <p:spTgt spid="173111"/>
                                        </p:tgtEl>
                                      </p:cBhvr>
                                    </p:animEffect>
                                  </p:childTnLst>
                                </p:cTn>
                              </p:par>
                            </p:childTnLst>
                          </p:cTn>
                        </p:par>
                        <p:par>
                          <p:cTn id="49" fill="hold" nodeType="afterGroup">
                            <p:stCondLst>
                              <p:cond delay="16000"/>
                            </p:stCondLst>
                            <p:childTnLst>
                              <p:par>
                                <p:cTn id="50" presetID="22" presetClass="entr" presetSubtype="4" fill="hold" grpId="0" nodeType="afterEffect">
                                  <p:stCondLst>
                                    <p:cond delay="0"/>
                                  </p:stCondLst>
                                  <p:childTnLst>
                                    <p:set>
                                      <p:cBhvr>
                                        <p:cTn id="51" dur="1" fill="hold">
                                          <p:stCondLst>
                                            <p:cond delay="0"/>
                                          </p:stCondLst>
                                        </p:cTn>
                                        <p:tgtEl>
                                          <p:spTgt spid="173112"/>
                                        </p:tgtEl>
                                        <p:attrNameLst>
                                          <p:attrName>style.visibility</p:attrName>
                                        </p:attrNameLst>
                                      </p:cBhvr>
                                      <p:to>
                                        <p:strVal val="visible"/>
                                      </p:to>
                                    </p:set>
                                    <p:animEffect transition="in" filter="wipe(down)">
                                      <p:cBhvr>
                                        <p:cTn id="52" dur="500"/>
                                        <p:tgtEl>
                                          <p:spTgt spid="173112"/>
                                        </p:tgtEl>
                                      </p:cBhvr>
                                    </p:animEffect>
                                  </p:childTnLst>
                                </p:cTn>
                              </p:par>
                            </p:childTnLst>
                          </p:cTn>
                        </p:par>
                        <p:par>
                          <p:cTn id="53" fill="hold" nodeType="afterGroup">
                            <p:stCondLst>
                              <p:cond delay="16500"/>
                            </p:stCondLst>
                            <p:childTnLst>
                              <p:par>
                                <p:cTn id="54" presetID="22" presetClass="entr" presetSubtype="1" fill="hold" grpId="0" nodeType="afterEffect">
                                  <p:stCondLst>
                                    <p:cond delay="0"/>
                                  </p:stCondLst>
                                  <p:childTnLst>
                                    <p:set>
                                      <p:cBhvr>
                                        <p:cTn id="55" dur="1" fill="hold">
                                          <p:stCondLst>
                                            <p:cond delay="0"/>
                                          </p:stCondLst>
                                        </p:cTn>
                                        <p:tgtEl>
                                          <p:spTgt spid="173108"/>
                                        </p:tgtEl>
                                        <p:attrNameLst>
                                          <p:attrName>style.visibility</p:attrName>
                                        </p:attrNameLst>
                                      </p:cBhvr>
                                      <p:to>
                                        <p:strVal val="visible"/>
                                      </p:to>
                                    </p:set>
                                    <p:animEffect transition="in" filter="wipe(up)">
                                      <p:cBhvr>
                                        <p:cTn id="56" dur="2000"/>
                                        <p:tgtEl>
                                          <p:spTgt spid="173108"/>
                                        </p:tgtEl>
                                      </p:cBhvr>
                                    </p:animEffect>
                                  </p:childTnLst>
                                </p:cTn>
                              </p:par>
                            </p:childTnLst>
                          </p:cTn>
                        </p:par>
                        <p:par>
                          <p:cTn id="57" fill="hold" nodeType="afterGroup">
                            <p:stCondLst>
                              <p:cond delay="18500"/>
                            </p:stCondLst>
                            <p:childTnLst>
                              <p:par>
                                <p:cTn id="58" presetID="22" presetClass="entr" presetSubtype="4" fill="hold" grpId="0" nodeType="afterEffect">
                                  <p:stCondLst>
                                    <p:cond delay="0"/>
                                  </p:stCondLst>
                                  <p:childTnLst>
                                    <p:set>
                                      <p:cBhvr>
                                        <p:cTn id="59" dur="1" fill="hold">
                                          <p:stCondLst>
                                            <p:cond delay="0"/>
                                          </p:stCondLst>
                                        </p:cTn>
                                        <p:tgtEl>
                                          <p:spTgt spid="173122"/>
                                        </p:tgtEl>
                                        <p:attrNameLst>
                                          <p:attrName>style.visibility</p:attrName>
                                        </p:attrNameLst>
                                      </p:cBhvr>
                                      <p:to>
                                        <p:strVal val="visible"/>
                                      </p:to>
                                    </p:set>
                                    <p:animEffect transition="in" filter="wipe(down)">
                                      <p:cBhvr>
                                        <p:cTn id="60" dur="500"/>
                                        <p:tgtEl>
                                          <p:spTgt spid="173122"/>
                                        </p:tgtEl>
                                      </p:cBhvr>
                                    </p:animEffect>
                                  </p:childTnLst>
                                </p:cTn>
                              </p:par>
                            </p:childTnLst>
                          </p:cTn>
                        </p:par>
                        <p:par>
                          <p:cTn id="61" fill="hold" nodeType="afterGroup">
                            <p:stCondLst>
                              <p:cond delay="19000"/>
                            </p:stCondLst>
                            <p:childTnLst>
                              <p:par>
                                <p:cTn id="62" presetID="22" presetClass="entr" presetSubtype="4" fill="hold" grpId="0" nodeType="afterEffect">
                                  <p:stCondLst>
                                    <p:cond delay="0"/>
                                  </p:stCondLst>
                                  <p:childTnLst>
                                    <p:set>
                                      <p:cBhvr>
                                        <p:cTn id="63" dur="1" fill="hold">
                                          <p:stCondLst>
                                            <p:cond delay="0"/>
                                          </p:stCondLst>
                                        </p:cTn>
                                        <p:tgtEl>
                                          <p:spTgt spid="173119"/>
                                        </p:tgtEl>
                                        <p:attrNameLst>
                                          <p:attrName>style.visibility</p:attrName>
                                        </p:attrNameLst>
                                      </p:cBhvr>
                                      <p:to>
                                        <p:strVal val="visible"/>
                                      </p:to>
                                    </p:set>
                                    <p:animEffect transition="in" filter="wipe(down)">
                                      <p:cBhvr>
                                        <p:cTn id="64" dur="500"/>
                                        <p:tgtEl>
                                          <p:spTgt spid="173119"/>
                                        </p:tgtEl>
                                      </p:cBhvr>
                                    </p:animEffect>
                                  </p:childTnLst>
                                </p:cTn>
                              </p:par>
                            </p:childTnLst>
                          </p:cTn>
                        </p:par>
                        <p:par>
                          <p:cTn id="65" fill="hold" nodeType="afterGroup">
                            <p:stCondLst>
                              <p:cond delay="19500"/>
                            </p:stCondLst>
                            <p:childTnLst>
                              <p:par>
                                <p:cTn id="66" presetID="22" presetClass="entr" presetSubtype="4" fill="hold" grpId="0" nodeType="afterEffect">
                                  <p:stCondLst>
                                    <p:cond delay="0"/>
                                  </p:stCondLst>
                                  <p:childTnLst>
                                    <p:set>
                                      <p:cBhvr>
                                        <p:cTn id="67" dur="1" fill="hold">
                                          <p:stCondLst>
                                            <p:cond delay="0"/>
                                          </p:stCondLst>
                                        </p:cTn>
                                        <p:tgtEl>
                                          <p:spTgt spid="173118"/>
                                        </p:tgtEl>
                                        <p:attrNameLst>
                                          <p:attrName>style.visibility</p:attrName>
                                        </p:attrNameLst>
                                      </p:cBhvr>
                                      <p:to>
                                        <p:strVal val="visible"/>
                                      </p:to>
                                    </p:set>
                                    <p:animEffect transition="in" filter="wipe(down)">
                                      <p:cBhvr>
                                        <p:cTn id="68" dur="500"/>
                                        <p:tgtEl>
                                          <p:spTgt spid="173118"/>
                                        </p:tgtEl>
                                      </p:cBhvr>
                                    </p:animEffect>
                                  </p:childTnLst>
                                </p:cTn>
                              </p:par>
                            </p:childTnLst>
                          </p:cTn>
                        </p:par>
                        <p:par>
                          <p:cTn id="69" fill="hold" nodeType="afterGroup">
                            <p:stCondLst>
                              <p:cond delay="20000"/>
                            </p:stCondLst>
                            <p:childTnLst>
                              <p:par>
                                <p:cTn id="70" presetID="22" presetClass="entr" presetSubtype="4" fill="hold" grpId="0" nodeType="afterEffect">
                                  <p:stCondLst>
                                    <p:cond delay="0"/>
                                  </p:stCondLst>
                                  <p:childTnLst>
                                    <p:set>
                                      <p:cBhvr>
                                        <p:cTn id="71" dur="1" fill="hold">
                                          <p:stCondLst>
                                            <p:cond delay="0"/>
                                          </p:stCondLst>
                                        </p:cTn>
                                        <p:tgtEl>
                                          <p:spTgt spid="173117"/>
                                        </p:tgtEl>
                                        <p:attrNameLst>
                                          <p:attrName>style.visibility</p:attrName>
                                        </p:attrNameLst>
                                      </p:cBhvr>
                                      <p:to>
                                        <p:strVal val="visible"/>
                                      </p:to>
                                    </p:set>
                                    <p:animEffect transition="in" filter="wipe(down)">
                                      <p:cBhvr>
                                        <p:cTn id="72" dur="500"/>
                                        <p:tgtEl>
                                          <p:spTgt spid="173117"/>
                                        </p:tgtEl>
                                      </p:cBhvr>
                                    </p:animEffect>
                                  </p:childTnLst>
                                </p:cTn>
                              </p:par>
                            </p:childTnLst>
                          </p:cTn>
                        </p:par>
                        <p:par>
                          <p:cTn id="73" fill="hold" nodeType="afterGroup">
                            <p:stCondLst>
                              <p:cond delay="20500"/>
                            </p:stCondLst>
                            <p:childTnLst>
                              <p:par>
                                <p:cTn id="74" presetID="22" presetClass="entr" presetSubtype="4" fill="hold" grpId="0" nodeType="afterEffect">
                                  <p:stCondLst>
                                    <p:cond delay="0"/>
                                  </p:stCondLst>
                                  <p:childTnLst>
                                    <p:set>
                                      <p:cBhvr>
                                        <p:cTn id="75" dur="1" fill="hold">
                                          <p:stCondLst>
                                            <p:cond delay="0"/>
                                          </p:stCondLst>
                                        </p:cTn>
                                        <p:tgtEl>
                                          <p:spTgt spid="173116"/>
                                        </p:tgtEl>
                                        <p:attrNameLst>
                                          <p:attrName>style.visibility</p:attrName>
                                        </p:attrNameLst>
                                      </p:cBhvr>
                                      <p:to>
                                        <p:strVal val="visible"/>
                                      </p:to>
                                    </p:set>
                                    <p:animEffect transition="in" filter="wipe(down)">
                                      <p:cBhvr>
                                        <p:cTn id="76" dur="500"/>
                                        <p:tgtEl>
                                          <p:spTgt spid="173116"/>
                                        </p:tgtEl>
                                      </p:cBhvr>
                                    </p:animEffect>
                                  </p:childTnLst>
                                </p:cTn>
                              </p:par>
                            </p:childTnLst>
                          </p:cTn>
                        </p:par>
                        <p:par>
                          <p:cTn id="77" fill="hold" nodeType="afterGroup">
                            <p:stCondLst>
                              <p:cond delay="21000"/>
                            </p:stCondLst>
                            <p:childTnLst>
                              <p:par>
                                <p:cTn id="78" presetID="22" presetClass="entr" presetSubtype="4" fill="hold" grpId="0" nodeType="afterEffect">
                                  <p:stCondLst>
                                    <p:cond delay="0"/>
                                  </p:stCondLst>
                                  <p:childTnLst>
                                    <p:set>
                                      <p:cBhvr>
                                        <p:cTn id="79" dur="1" fill="hold">
                                          <p:stCondLst>
                                            <p:cond delay="0"/>
                                          </p:stCondLst>
                                        </p:cTn>
                                        <p:tgtEl>
                                          <p:spTgt spid="173115"/>
                                        </p:tgtEl>
                                        <p:attrNameLst>
                                          <p:attrName>style.visibility</p:attrName>
                                        </p:attrNameLst>
                                      </p:cBhvr>
                                      <p:to>
                                        <p:strVal val="visible"/>
                                      </p:to>
                                    </p:set>
                                    <p:animEffect transition="in" filter="wipe(down)">
                                      <p:cBhvr>
                                        <p:cTn id="80" dur="500"/>
                                        <p:tgtEl>
                                          <p:spTgt spid="173115"/>
                                        </p:tgtEl>
                                      </p:cBhvr>
                                    </p:animEffect>
                                  </p:childTnLst>
                                </p:cTn>
                              </p:par>
                            </p:childTnLst>
                          </p:cTn>
                        </p:par>
                        <p:par>
                          <p:cTn id="81" fill="hold" nodeType="afterGroup">
                            <p:stCondLst>
                              <p:cond delay="21500"/>
                            </p:stCondLst>
                            <p:childTnLst>
                              <p:par>
                                <p:cTn id="82" presetID="22" presetClass="entr" presetSubtype="4" fill="hold" grpId="0" nodeType="afterEffect">
                                  <p:stCondLst>
                                    <p:cond delay="0"/>
                                  </p:stCondLst>
                                  <p:childTnLst>
                                    <p:set>
                                      <p:cBhvr>
                                        <p:cTn id="83" dur="1" fill="hold">
                                          <p:stCondLst>
                                            <p:cond delay="0"/>
                                          </p:stCondLst>
                                        </p:cTn>
                                        <p:tgtEl>
                                          <p:spTgt spid="173120"/>
                                        </p:tgtEl>
                                        <p:attrNameLst>
                                          <p:attrName>style.visibility</p:attrName>
                                        </p:attrNameLst>
                                      </p:cBhvr>
                                      <p:to>
                                        <p:strVal val="visible"/>
                                      </p:to>
                                    </p:set>
                                    <p:animEffect transition="in" filter="wipe(down)">
                                      <p:cBhvr>
                                        <p:cTn id="84" dur="500"/>
                                        <p:tgtEl>
                                          <p:spTgt spid="173120"/>
                                        </p:tgtEl>
                                      </p:cBhvr>
                                    </p:animEffect>
                                  </p:childTnLst>
                                </p:cTn>
                              </p:par>
                            </p:childTnLst>
                          </p:cTn>
                        </p:par>
                        <p:par>
                          <p:cTn id="85" fill="hold" nodeType="afterGroup">
                            <p:stCondLst>
                              <p:cond delay="22000"/>
                            </p:stCondLst>
                            <p:childTnLst>
                              <p:par>
                                <p:cTn id="86" presetID="22" presetClass="entr" presetSubtype="4" fill="hold" grpId="0" nodeType="afterEffect">
                                  <p:stCondLst>
                                    <p:cond delay="0"/>
                                  </p:stCondLst>
                                  <p:childTnLst>
                                    <p:set>
                                      <p:cBhvr>
                                        <p:cTn id="87" dur="1" fill="hold">
                                          <p:stCondLst>
                                            <p:cond delay="0"/>
                                          </p:stCondLst>
                                        </p:cTn>
                                        <p:tgtEl>
                                          <p:spTgt spid="173121"/>
                                        </p:tgtEl>
                                        <p:attrNameLst>
                                          <p:attrName>style.visibility</p:attrName>
                                        </p:attrNameLst>
                                      </p:cBhvr>
                                      <p:to>
                                        <p:strVal val="visible"/>
                                      </p:to>
                                    </p:set>
                                    <p:animEffect transition="in" filter="wipe(down)">
                                      <p:cBhvr>
                                        <p:cTn id="88" dur="500"/>
                                        <p:tgtEl>
                                          <p:spTgt spid="1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28" grpId="0" animBg="1"/>
      <p:bldP spid="173064" grpId="0"/>
      <p:bldP spid="173104" grpId="0"/>
      <p:bldP spid="173108" grpId="0"/>
      <p:bldP spid="173109" grpId="0" animBg="1"/>
      <p:bldP spid="173110" grpId="0" animBg="1"/>
      <p:bldP spid="173111" grpId="0" animBg="1"/>
      <p:bldP spid="173112" grpId="0" animBg="1"/>
      <p:bldP spid="173113" grpId="0" animBg="1"/>
      <p:bldP spid="173115" grpId="0" animBg="1"/>
      <p:bldP spid="173116" grpId="0" animBg="1"/>
      <p:bldP spid="173117" grpId="0" animBg="1"/>
      <p:bldP spid="173118" grpId="0" animBg="1"/>
      <p:bldP spid="173119" grpId="0" animBg="1"/>
      <p:bldP spid="173120" grpId="0" animBg="1"/>
      <p:bldP spid="173121" grpId="0" animBg="1"/>
      <p:bldP spid="173122" grpId="0" animBg="1"/>
      <p:bldP spid="173125" grpId="0"/>
      <p:bldP spid="173126" grpId="0"/>
      <p:bldP spid="173127" grpId="0" animBg="1"/>
      <p:bldP spid="1731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lide Number Placeholder 5"/>
          <p:cNvSpPr>
            <a:spLocks noGrp="1"/>
          </p:cNvSpPr>
          <p:nvPr>
            <p:ph type="sldNum" sz="quarter" idx="12"/>
          </p:nvPr>
        </p:nvSpPr>
        <p:spPr>
          <a:xfrm>
            <a:off x="5865168" y="6204992"/>
            <a:ext cx="2133600" cy="457200"/>
          </a:xfrm>
        </p:spPr>
        <p:txBody>
          <a:bodyPr/>
          <a:lstStyle/>
          <a:p>
            <a:fld id="{57C45C6B-F5EA-1E4D-904D-F81C36518981}" type="slidenum">
              <a:rPr lang="en-US"/>
              <a:pPr/>
              <a:t>18</a:t>
            </a:fld>
            <a:endParaRPr lang="en-US"/>
          </a:p>
        </p:txBody>
      </p:sp>
      <p:graphicFrame>
        <p:nvGraphicFramePr>
          <p:cNvPr id="117623" name="Group 1911"/>
          <p:cNvGraphicFramePr>
            <a:graphicFrameLocks noGrp="1"/>
          </p:cNvGraphicFramePr>
          <p:nvPr>
            <p:ph idx="1"/>
            <p:extLst>
              <p:ext uri="{D42A27DB-BD31-4B8C-83A1-F6EECF244321}">
                <p14:modId xmlns:p14="http://schemas.microsoft.com/office/powerpoint/2010/main" val="4185473017"/>
              </p:ext>
            </p:extLst>
          </p:nvPr>
        </p:nvGraphicFramePr>
        <p:xfrm>
          <a:off x="683568" y="1556792"/>
          <a:ext cx="7239000" cy="437364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3496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tx1"/>
                          </a:solidFill>
                          <a:effectLst/>
                          <a:latin typeface="Verdana" charset="0"/>
                          <a:ea typeface="ＭＳ Ｐゴシック" charset="0"/>
                          <a:cs typeface="Arial" charset="0"/>
                        </a:rPr>
                        <a:t>Day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accent2"/>
                          </a:solidFill>
                          <a:effectLst/>
                          <a:latin typeface="Verdana" charset="0"/>
                          <a:ea typeface="ＭＳ Ｐゴシック" charset="0"/>
                          <a:cs typeface="Arial" charset="0"/>
                        </a:rPr>
                        <a:t>Outlook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accent2"/>
                          </a:solidFill>
                          <a:effectLst/>
                          <a:latin typeface="Verdana" charset="0"/>
                          <a:ea typeface="ＭＳ Ｐゴシック" charset="0"/>
                          <a:cs typeface="Arial" charset="0"/>
                        </a:rPr>
                        <a:t>Humidity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chemeClr val="accent2"/>
                          </a:solidFill>
                          <a:effectLst/>
                          <a:latin typeface="Verdana" charset="0"/>
                          <a:ea typeface="ＭＳ Ｐゴシック" charset="0"/>
                          <a:cs typeface="Arial" charset="0"/>
                        </a:rPr>
                        <a:t>Wind</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0000"/>
                          </a:solidFill>
                          <a:effectLst/>
                          <a:latin typeface="Verdana" charset="0"/>
                          <a:ea typeface="ＭＳ Ｐゴシック" charset="0"/>
                          <a:cs typeface="Arial" charset="0"/>
                        </a:rPr>
                        <a:t>Play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1</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Sunny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2</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Sunny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3</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Cloudy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Strong</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4</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Rain</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Strong</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5</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Rain</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Yes</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6</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Rain</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7</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Cloudy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Yes</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8</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Sunny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Strong</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32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9</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Sunny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Strong</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10</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Sunny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Strong</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No</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11</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Rain</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Yes</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12</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Cloudy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Normal</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Yes</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01625">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Verdana" charset="0"/>
                          <a:ea typeface="ＭＳ Ｐゴシック" charset="0"/>
                          <a:cs typeface="Arial" charset="0"/>
                        </a:rPr>
                        <a:t>13</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Cloudy</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High</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accent2"/>
                          </a:solidFill>
                          <a:effectLst/>
                          <a:latin typeface="Verdana" charset="0"/>
                          <a:ea typeface="ＭＳ Ｐゴシック" charset="0"/>
                          <a:cs typeface="Arial" charset="0"/>
                        </a:rPr>
                        <a:t>Weak</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0000"/>
                          </a:solidFill>
                          <a:effectLst/>
                          <a:latin typeface="Verdana" charset="0"/>
                          <a:ea typeface="ＭＳ Ｐゴシック" charset="0"/>
                          <a:cs typeface="Arial" charset="0"/>
                        </a:rPr>
                        <a:t>Yes</a:t>
                      </a:r>
                    </a:p>
                  </a:txBody>
                  <a:tcPr marL="90000" marR="90000" marT="46800" marB="46800" anchor="b"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3"/>
                  </a:ext>
                </a:extLst>
              </a:tr>
            </a:tbl>
          </a:graphicData>
        </a:graphic>
      </p:graphicFrame>
      <p:sp>
        <p:nvSpPr>
          <p:cNvPr id="117579" name="Text Box 1867"/>
          <p:cNvSpPr txBox="1">
            <a:spLocks noChangeArrowheads="1"/>
          </p:cNvSpPr>
          <p:nvPr/>
        </p:nvSpPr>
        <p:spPr bwMode="auto">
          <a:xfrm>
            <a:off x="1140768" y="5747792"/>
            <a:ext cx="381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latin typeface="Arial" charset="0"/>
              </a:rPr>
              <a:t>.</a:t>
            </a:r>
          </a:p>
          <a:p>
            <a:pPr>
              <a:spcBef>
                <a:spcPct val="50000"/>
              </a:spcBef>
            </a:pPr>
            <a:r>
              <a:rPr lang="en-US" sz="1400" b="1">
                <a:latin typeface="Arial" charset="0"/>
              </a:rPr>
              <a:t>.</a:t>
            </a:r>
          </a:p>
          <a:p>
            <a:pPr>
              <a:spcBef>
                <a:spcPct val="50000"/>
              </a:spcBef>
            </a:pPr>
            <a:r>
              <a:rPr lang="en-US" sz="1400" b="1">
                <a:latin typeface="Arial" charset="0"/>
              </a:rPr>
              <a:t>.</a:t>
            </a:r>
            <a:endParaRPr lang="en-CA" sz="1400" b="1">
              <a:latin typeface="Arial" charset="0"/>
            </a:endParaRPr>
          </a:p>
        </p:txBody>
      </p:sp>
      <p:sp>
        <p:nvSpPr>
          <p:cNvPr id="117580" name="Text Box 1868"/>
          <p:cNvSpPr txBox="1">
            <a:spLocks noChangeArrowheads="1"/>
          </p:cNvSpPr>
          <p:nvPr/>
        </p:nvSpPr>
        <p:spPr bwMode="auto">
          <a:xfrm>
            <a:off x="2512368" y="5747792"/>
            <a:ext cx="381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endParaRPr lang="en-CA" sz="1400" b="1">
              <a:solidFill>
                <a:schemeClr val="accent2"/>
              </a:solidFill>
              <a:latin typeface="Arial" charset="0"/>
            </a:endParaRPr>
          </a:p>
        </p:txBody>
      </p:sp>
      <p:sp>
        <p:nvSpPr>
          <p:cNvPr id="117581" name="Text Box 1869"/>
          <p:cNvSpPr txBox="1">
            <a:spLocks noChangeArrowheads="1"/>
          </p:cNvSpPr>
          <p:nvPr/>
        </p:nvSpPr>
        <p:spPr bwMode="auto">
          <a:xfrm>
            <a:off x="4188768" y="5747792"/>
            <a:ext cx="381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endParaRPr lang="en-CA" sz="1400" b="1">
              <a:solidFill>
                <a:schemeClr val="accent2"/>
              </a:solidFill>
              <a:latin typeface="Arial" charset="0"/>
            </a:endParaRPr>
          </a:p>
        </p:txBody>
      </p:sp>
      <p:sp>
        <p:nvSpPr>
          <p:cNvPr id="117582" name="Text Box 1870"/>
          <p:cNvSpPr txBox="1">
            <a:spLocks noChangeArrowheads="1"/>
          </p:cNvSpPr>
          <p:nvPr/>
        </p:nvSpPr>
        <p:spPr bwMode="auto">
          <a:xfrm>
            <a:off x="5865168" y="5747792"/>
            <a:ext cx="381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p>
          <a:p>
            <a:pPr>
              <a:spcBef>
                <a:spcPct val="50000"/>
              </a:spcBef>
            </a:pPr>
            <a:r>
              <a:rPr lang="en-US" sz="1400" b="1">
                <a:solidFill>
                  <a:schemeClr val="accent2"/>
                </a:solidFill>
                <a:latin typeface="Arial" charset="0"/>
              </a:rPr>
              <a:t>.</a:t>
            </a:r>
            <a:endParaRPr lang="en-CA" sz="1400" b="1">
              <a:solidFill>
                <a:schemeClr val="accent2"/>
              </a:solidFill>
              <a:latin typeface="Arial" charset="0"/>
            </a:endParaRPr>
          </a:p>
        </p:txBody>
      </p:sp>
      <p:sp>
        <p:nvSpPr>
          <p:cNvPr id="117583" name="Text Box 1871"/>
          <p:cNvSpPr txBox="1">
            <a:spLocks noChangeArrowheads="1"/>
          </p:cNvSpPr>
          <p:nvPr/>
        </p:nvSpPr>
        <p:spPr bwMode="auto">
          <a:xfrm>
            <a:off x="7236768" y="5747792"/>
            <a:ext cx="381000" cy="942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sz="1400" b="1">
                <a:solidFill>
                  <a:srgbClr val="FF0000"/>
                </a:solidFill>
                <a:latin typeface="Arial" charset="0"/>
              </a:rPr>
              <a:t>.</a:t>
            </a:r>
          </a:p>
          <a:p>
            <a:pPr>
              <a:spcBef>
                <a:spcPct val="50000"/>
              </a:spcBef>
            </a:pPr>
            <a:r>
              <a:rPr lang="en-US" sz="1400" b="1">
                <a:solidFill>
                  <a:srgbClr val="FF0000"/>
                </a:solidFill>
                <a:latin typeface="Arial" charset="0"/>
              </a:rPr>
              <a:t>.</a:t>
            </a:r>
          </a:p>
          <a:p>
            <a:pPr>
              <a:spcBef>
                <a:spcPct val="50000"/>
              </a:spcBef>
            </a:pPr>
            <a:r>
              <a:rPr lang="en-US" sz="1400" b="1">
                <a:solidFill>
                  <a:srgbClr val="FF0000"/>
                </a:solidFill>
                <a:latin typeface="Arial" charset="0"/>
              </a:rPr>
              <a:t>.</a:t>
            </a:r>
            <a:endParaRPr lang="en-CA" sz="1400" b="1">
              <a:solidFill>
                <a:srgbClr val="FF0000"/>
              </a:solidFill>
              <a:latin typeface="Arial" charset="0"/>
            </a:endParaRPr>
          </a:p>
        </p:txBody>
      </p:sp>
      <p:sp>
        <p:nvSpPr>
          <p:cNvPr id="117594" name="Line 1882"/>
          <p:cNvSpPr>
            <a:spLocks noChangeShapeType="1"/>
          </p:cNvSpPr>
          <p:nvPr/>
        </p:nvSpPr>
        <p:spPr bwMode="auto">
          <a:xfrm>
            <a:off x="6835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595" name="Line 1883"/>
          <p:cNvSpPr>
            <a:spLocks noChangeShapeType="1"/>
          </p:cNvSpPr>
          <p:nvPr/>
        </p:nvSpPr>
        <p:spPr bwMode="auto">
          <a:xfrm>
            <a:off x="17503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596" name="Line 1884"/>
          <p:cNvSpPr>
            <a:spLocks noChangeShapeType="1"/>
          </p:cNvSpPr>
          <p:nvPr/>
        </p:nvSpPr>
        <p:spPr bwMode="auto">
          <a:xfrm>
            <a:off x="34267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597" name="Line 1885"/>
          <p:cNvSpPr>
            <a:spLocks noChangeShapeType="1"/>
          </p:cNvSpPr>
          <p:nvPr/>
        </p:nvSpPr>
        <p:spPr bwMode="auto">
          <a:xfrm>
            <a:off x="51031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598" name="Line 1886"/>
          <p:cNvSpPr>
            <a:spLocks noChangeShapeType="1"/>
          </p:cNvSpPr>
          <p:nvPr/>
        </p:nvSpPr>
        <p:spPr bwMode="auto">
          <a:xfrm>
            <a:off x="67795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599" name="Line 1887"/>
          <p:cNvSpPr>
            <a:spLocks noChangeShapeType="1"/>
          </p:cNvSpPr>
          <p:nvPr/>
        </p:nvSpPr>
        <p:spPr bwMode="auto">
          <a:xfrm>
            <a:off x="7922568" y="5823992"/>
            <a:ext cx="0" cy="76200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611" name="Text Box 1899"/>
          <p:cNvSpPr txBox="1">
            <a:spLocks noChangeArrowheads="1"/>
          </p:cNvSpPr>
          <p:nvPr/>
        </p:nvSpPr>
        <p:spPr bwMode="auto">
          <a:xfrm>
            <a:off x="1597968" y="3766592"/>
            <a:ext cx="4114800" cy="381000"/>
          </a:xfrm>
          <a:prstGeom prst="rect">
            <a:avLst/>
          </a:prstGeom>
          <a:solidFill>
            <a:srgbClr val="FFFF00">
              <a:alpha val="72000"/>
            </a:srgbClr>
          </a:solidFill>
          <a:ln w="9525">
            <a:solidFill>
              <a:srgbClr val="000000"/>
            </a:solidFill>
            <a:miter lim="800000"/>
            <a:headEnd/>
            <a:tailEnd/>
          </a:ln>
          <a:effectLst>
            <a:outerShdw blurRad="63500" dist="107763" dir="2700000" algn="ctr" rotWithShape="0">
              <a:srgbClr val="000000">
                <a:alpha val="50000"/>
              </a:srgbClr>
            </a:outerShdw>
          </a:effectLst>
        </p:spPr>
        <p:txBody>
          <a:bodyPr/>
          <a:lstStyle/>
          <a:p>
            <a:pPr algn="ctr">
              <a:spcBef>
                <a:spcPct val="50000"/>
              </a:spcBef>
            </a:pPr>
            <a:r>
              <a:rPr lang="en-US" b="1">
                <a:latin typeface="Arial" charset="0"/>
              </a:rPr>
              <a:t>Normal (or Independent) Attributes</a:t>
            </a:r>
            <a:endParaRPr lang="en-CA" b="1">
              <a:latin typeface="Arial" charset="0"/>
            </a:endParaRPr>
          </a:p>
        </p:txBody>
      </p:sp>
      <p:sp>
        <p:nvSpPr>
          <p:cNvPr id="117612" name="Line 1900"/>
          <p:cNvSpPr>
            <a:spLocks noChangeShapeType="1"/>
          </p:cNvSpPr>
          <p:nvPr/>
        </p:nvSpPr>
        <p:spPr bwMode="auto">
          <a:xfrm flipH="1" flipV="1">
            <a:off x="2664768" y="1861592"/>
            <a:ext cx="762000" cy="1905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613" name="Line 1901"/>
          <p:cNvSpPr>
            <a:spLocks noChangeShapeType="1"/>
          </p:cNvSpPr>
          <p:nvPr/>
        </p:nvSpPr>
        <p:spPr bwMode="auto">
          <a:xfrm flipV="1">
            <a:off x="3426768" y="1861592"/>
            <a:ext cx="533400" cy="1905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614" name="Line 1902"/>
          <p:cNvSpPr>
            <a:spLocks noChangeShapeType="1"/>
          </p:cNvSpPr>
          <p:nvPr/>
        </p:nvSpPr>
        <p:spPr bwMode="auto">
          <a:xfrm flipV="1">
            <a:off x="3426768" y="1861592"/>
            <a:ext cx="2286000" cy="1905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7615" name="Text Box 1903"/>
          <p:cNvSpPr txBox="1">
            <a:spLocks noChangeArrowheads="1"/>
          </p:cNvSpPr>
          <p:nvPr/>
        </p:nvSpPr>
        <p:spPr bwMode="auto">
          <a:xfrm>
            <a:off x="5334000" y="3124200"/>
            <a:ext cx="3657600" cy="381000"/>
          </a:xfrm>
          <a:prstGeom prst="rect">
            <a:avLst/>
          </a:prstGeom>
          <a:solidFill>
            <a:srgbClr val="FFFF00">
              <a:alpha val="72000"/>
            </a:srgbClr>
          </a:solidFill>
          <a:ln w="9525">
            <a:solidFill>
              <a:srgbClr val="000000"/>
            </a:solidFill>
            <a:miter lim="800000"/>
            <a:headEnd/>
            <a:tailEnd/>
          </a:ln>
          <a:effectLst>
            <a:outerShdw blurRad="63500" dist="107763" dir="2700000" algn="ctr" rotWithShape="0">
              <a:srgbClr val="000000">
                <a:alpha val="50000"/>
              </a:srgbClr>
            </a:outerShdw>
          </a:effectLst>
        </p:spPr>
        <p:txBody>
          <a:bodyPr/>
          <a:lstStyle/>
          <a:p>
            <a:pPr algn="ctr">
              <a:spcBef>
                <a:spcPct val="50000"/>
              </a:spcBef>
            </a:pPr>
            <a:r>
              <a:rPr lang="en-US" b="1">
                <a:latin typeface="Arial" charset="0"/>
              </a:rPr>
              <a:t>Class (or Dependent) Attribute</a:t>
            </a:r>
            <a:endParaRPr lang="en-CA" b="1">
              <a:latin typeface="Arial" charset="0"/>
            </a:endParaRPr>
          </a:p>
        </p:txBody>
      </p:sp>
      <p:sp>
        <p:nvSpPr>
          <p:cNvPr id="117616" name="Line 1904"/>
          <p:cNvSpPr>
            <a:spLocks noChangeShapeType="1"/>
          </p:cNvSpPr>
          <p:nvPr/>
        </p:nvSpPr>
        <p:spPr bwMode="auto">
          <a:xfrm flipV="1">
            <a:off x="6627168" y="1861592"/>
            <a:ext cx="685800" cy="1219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3" name="Title 1"/>
          <p:cNvSpPr>
            <a:spLocks noGrp="1"/>
          </p:cNvSpPr>
          <p:nvPr>
            <p:ph type="title"/>
          </p:nvPr>
        </p:nvSpPr>
        <p:spPr>
          <a:xfrm>
            <a:off x="457200" y="274638"/>
            <a:ext cx="7467600" cy="1143000"/>
          </a:xfrm>
        </p:spPr>
        <p:txBody>
          <a:bodyPr/>
          <a:lstStyle/>
          <a:p>
            <a:r>
              <a:rPr lang="en-US"/>
              <a:t>Decision Tree Example</a:t>
            </a:r>
          </a:p>
        </p:txBody>
      </p:sp>
      <p:sp>
        <p:nvSpPr>
          <p:cNvPr id="26" name="Slide Number Placeholder 3"/>
          <p:cNvSpPr txBox="1">
            <a:spLocks/>
          </p:cNvSpPr>
          <p:nvPr/>
        </p:nvSpPr>
        <p:spPr>
          <a:xfrm>
            <a:off x="8129016" y="5734050"/>
            <a:ext cx="609600" cy="521208"/>
          </a:xfrm>
          <a:prstGeom prst="rect">
            <a:avLst/>
          </a:prstGeom>
        </p:spPr>
        <p:txBody>
          <a:bodyPr vert="horz" rtlCol="0" anchor="ctr"/>
          <a:lstStyle>
            <a:defPPr>
              <a:defRPr lang="en-US"/>
            </a:defPPr>
            <a:lvl1pPr algn="ctr">
              <a:defRPr kumimoji="0" sz="1400" b="1">
                <a:solidFill>
                  <a:srgbClr val="FFFFFF"/>
                </a:solidFill>
              </a:defRPr>
            </a:lvl1pPr>
          </a:lstStyle>
          <a:p>
            <a:fld id="{3AAB7785-396F-4915-8DFC-F7434CCA128E}" type="slidenum">
              <a:rPr lang="en-CA"/>
              <a:pPr/>
              <a:t>18</a:t>
            </a:fld>
            <a:endParaRPr lang="en-CA"/>
          </a:p>
        </p:txBody>
      </p:sp>
    </p:spTree>
    <p:extLst>
      <p:ext uri="{BB962C8B-B14F-4D97-AF65-F5344CB8AC3E}">
        <p14:creationId xmlns:p14="http://schemas.microsoft.com/office/powerpoint/2010/main" val="218941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7611"/>
                                        </p:tgtEl>
                                        <p:attrNameLst>
                                          <p:attrName>style.visibility</p:attrName>
                                        </p:attrNameLst>
                                      </p:cBhvr>
                                      <p:to>
                                        <p:strVal val="visible"/>
                                      </p:to>
                                    </p:set>
                                    <p:animEffect transition="in" filter="fade">
                                      <p:cBhvr>
                                        <p:cTn id="7" dur="2000"/>
                                        <p:tgtEl>
                                          <p:spTgt spid="117611"/>
                                        </p:tgtEl>
                                      </p:cBhvr>
                                    </p:animEffect>
                                  </p:childTnLst>
                                </p:cTn>
                              </p:par>
                            </p:childTnLst>
                          </p:cTn>
                        </p:par>
                        <p:par>
                          <p:cTn id="8" fill="hold" nodeType="afterGroup">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17612"/>
                                        </p:tgtEl>
                                        <p:attrNameLst>
                                          <p:attrName>style.visibility</p:attrName>
                                        </p:attrNameLst>
                                      </p:cBhvr>
                                      <p:to>
                                        <p:strVal val="visible"/>
                                      </p:to>
                                    </p:set>
                                    <p:animEffect transition="in" filter="wipe(down)">
                                      <p:cBhvr>
                                        <p:cTn id="11" dur="500"/>
                                        <p:tgtEl>
                                          <p:spTgt spid="117612"/>
                                        </p:tgtEl>
                                      </p:cBhvr>
                                    </p:animEffect>
                                  </p:childTnLst>
                                </p:cTn>
                              </p:par>
                            </p:childTnLst>
                          </p:cTn>
                        </p:par>
                        <p:par>
                          <p:cTn id="12" fill="hold" nodeType="afterGroup">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7613"/>
                                        </p:tgtEl>
                                        <p:attrNameLst>
                                          <p:attrName>style.visibility</p:attrName>
                                        </p:attrNameLst>
                                      </p:cBhvr>
                                      <p:to>
                                        <p:strVal val="visible"/>
                                      </p:to>
                                    </p:set>
                                    <p:animEffect transition="in" filter="wipe(down)">
                                      <p:cBhvr>
                                        <p:cTn id="15" dur="500"/>
                                        <p:tgtEl>
                                          <p:spTgt spid="117613"/>
                                        </p:tgtEl>
                                      </p:cBhvr>
                                    </p:animEffect>
                                  </p:childTnLst>
                                </p:cTn>
                              </p:par>
                            </p:childTnLst>
                          </p:cTn>
                        </p:par>
                        <p:par>
                          <p:cTn id="16" fill="hold" nodeType="afterGroup">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117614"/>
                                        </p:tgtEl>
                                        <p:attrNameLst>
                                          <p:attrName>style.visibility</p:attrName>
                                        </p:attrNameLst>
                                      </p:cBhvr>
                                      <p:to>
                                        <p:strVal val="visible"/>
                                      </p:to>
                                    </p:set>
                                    <p:animEffect transition="in" filter="wipe(down)">
                                      <p:cBhvr>
                                        <p:cTn id="19" dur="500"/>
                                        <p:tgtEl>
                                          <p:spTgt spid="117614"/>
                                        </p:tgtEl>
                                      </p:cBhvr>
                                    </p:animEffect>
                                  </p:childTnLst>
                                </p:cTn>
                              </p:par>
                            </p:childTnLst>
                          </p:cTn>
                        </p:par>
                        <p:par>
                          <p:cTn id="20" fill="hold" nodeType="afterGroup">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117615"/>
                                        </p:tgtEl>
                                        <p:attrNameLst>
                                          <p:attrName>style.visibility</p:attrName>
                                        </p:attrNameLst>
                                      </p:cBhvr>
                                      <p:to>
                                        <p:strVal val="visible"/>
                                      </p:to>
                                    </p:set>
                                    <p:animEffect transition="in" filter="fade">
                                      <p:cBhvr>
                                        <p:cTn id="23" dur="2000"/>
                                        <p:tgtEl>
                                          <p:spTgt spid="117615"/>
                                        </p:tgtEl>
                                      </p:cBhvr>
                                    </p:animEffect>
                                  </p:childTnLst>
                                </p:cTn>
                              </p:par>
                            </p:childTnLst>
                          </p:cTn>
                        </p:par>
                        <p:par>
                          <p:cTn id="24" fill="hold" nodeType="afterGroup">
                            <p:stCondLst>
                              <p:cond delay="5500"/>
                            </p:stCondLst>
                            <p:childTnLst>
                              <p:par>
                                <p:cTn id="25" presetID="22" presetClass="entr" presetSubtype="4" fill="hold" grpId="0" nodeType="afterEffect">
                                  <p:stCondLst>
                                    <p:cond delay="0"/>
                                  </p:stCondLst>
                                  <p:childTnLst>
                                    <p:set>
                                      <p:cBhvr>
                                        <p:cTn id="26" dur="1" fill="hold">
                                          <p:stCondLst>
                                            <p:cond delay="0"/>
                                          </p:stCondLst>
                                        </p:cTn>
                                        <p:tgtEl>
                                          <p:spTgt spid="117616"/>
                                        </p:tgtEl>
                                        <p:attrNameLst>
                                          <p:attrName>style.visibility</p:attrName>
                                        </p:attrNameLst>
                                      </p:cBhvr>
                                      <p:to>
                                        <p:strVal val="visible"/>
                                      </p:to>
                                    </p:set>
                                    <p:animEffect transition="in" filter="wipe(down)">
                                      <p:cBhvr>
                                        <p:cTn id="27" dur="500"/>
                                        <p:tgtEl>
                                          <p:spTgt spid="11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11" grpId="0" animBg="1"/>
      <p:bldP spid="117612" grpId="0" animBg="1"/>
      <p:bldP spid="117613" grpId="0" animBg="1"/>
      <p:bldP spid="117614" grpId="0" animBg="1"/>
      <p:bldP spid="117615" grpId="0" animBg="1"/>
      <p:bldP spid="1176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57" name="Oval 1397"/>
          <p:cNvSpPr>
            <a:spLocks noChangeArrowheads="1"/>
          </p:cNvSpPr>
          <p:nvPr/>
        </p:nvSpPr>
        <p:spPr bwMode="auto">
          <a:xfrm>
            <a:off x="132978" y="4842991"/>
            <a:ext cx="8229600" cy="838200"/>
          </a:xfrm>
          <a:prstGeom prst="ellipse">
            <a:avLst/>
          </a:prstGeom>
          <a:noFill/>
          <a:ln w="9525">
            <a:solidFill>
              <a:schemeClr val="tx1"/>
            </a:solidFill>
            <a:round/>
            <a:headEnd/>
            <a:tailEnd/>
          </a:ln>
          <a:effectLst/>
        </p:spPr>
        <p:txBody>
          <a:bodyPr wrap="none" anchor="ctr"/>
          <a:lstStyle/>
          <a:p>
            <a:endParaRPr lang="en-US"/>
          </a:p>
        </p:txBody>
      </p:sp>
      <p:sp>
        <p:nvSpPr>
          <p:cNvPr id="114731" name="Text Box 43"/>
          <p:cNvSpPr txBox="1">
            <a:spLocks noChangeArrowheads="1"/>
          </p:cNvSpPr>
          <p:nvPr/>
        </p:nvSpPr>
        <p:spPr bwMode="auto">
          <a:xfrm>
            <a:off x="3923928" y="764704"/>
            <a:ext cx="1143000" cy="485775"/>
          </a:xfrm>
          <a:prstGeom prst="rect">
            <a:avLst/>
          </a:prstGeom>
          <a:solidFill>
            <a:srgbClr val="FFFF00"/>
          </a:solidFill>
          <a:ln w="9525">
            <a:solidFill>
              <a:srgbClr val="000000"/>
            </a:solidFill>
            <a:miter lim="800000"/>
            <a:headEnd/>
            <a:tailEnd/>
          </a:ln>
        </p:spPr>
        <p:txBody>
          <a:bodyPr/>
          <a:lstStyle/>
          <a:p>
            <a:pPr algn="ctr"/>
            <a:r>
              <a:rPr lang="en-US">
                <a:latin typeface="Arial" charset="0"/>
              </a:rPr>
              <a:t>Wind</a:t>
            </a:r>
          </a:p>
        </p:txBody>
      </p:sp>
      <p:sp>
        <p:nvSpPr>
          <p:cNvPr id="114730" name="Text Box 42"/>
          <p:cNvSpPr txBox="1">
            <a:spLocks noChangeArrowheads="1"/>
          </p:cNvSpPr>
          <p:nvPr/>
        </p:nvSpPr>
        <p:spPr bwMode="auto">
          <a:xfrm>
            <a:off x="2085603" y="1879129"/>
            <a:ext cx="1143000" cy="485775"/>
          </a:xfrm>
          <a:prstGeom prst="rect">
            <a:avLst/>
          </a:prstGeom>
          <a:solidFill>
            <a:srgbClr val="FFFF00"/>
          </a:solidFill>
          <a:ln w="9525">
            <a:solidFill>
              <a:srgbClr val="000000"/>
            </a:solidFill>
            <a:miter lim="800000"/>
            <a:headEnd/>
            <a:tailEnd/>
          </a:ln>
        </p:spPr>
        <p:txBody>
          <a:bodyPr/>
          <a:lstStyle/>
          <a:p>
            <a:pPr algn="ctr"/>
            <a:r>
              <a:rPr lang="en-US">
                <a:latin typeface="Arial" charset="0"/>
              </a:rPr>
              <a:t>Humidity</a:t>
            </a:r>
          </a:p>
        </p:txBody>
      </p:sp>
      <p:sp>
        <p:nvSpPr>
          <p:cNvPr id="114729" name="Text Box 41"/>
          <p:cNvSpPr txBox="1">
            <a:spLocks noChangeArrowheads="1"/>
          </p:cNvSpPr>
          <p:nvPr/>
        </p:nvSpPr>
        <p:spPr bwMode="auto">
          <a:xfrm>
            <a:off x="5686053" y="1888654"/>
            <a:ext cx="1143000" cy="485775"/>
          </a:xfrm>
          <a:prstGeom prst="rect">
            <a:avLst/>
          </a:prstGeom>
          <a:solidFill>
            <a:srgbClr val="FFFF00"/>
          </a:solidFill>
          <a:ln w="9525">
            <a:solidFill>
              <a:srgbClr val="000000"/>
            </a:solidFill>
            <a:miter lim="800000"/>
            <a:headEnd/>
            <a:tailEnd/>
          </a:ln>
        </p:spPr>
        <p:txBody>
          <a:bodyPr/>
          <a:lstStyle/>
          <a:p>
            <a:pPr algn="ctr"/>
            <a:r>
              <a:rPr lang="en-US">
                <a:latin typeface="Arial" charset="0"/>
              </a:rPr>
              <a:t>Outlook</a:t>
            </a:r>
          </a:p>
        </p:txBody>
      </p:sp>
      <p:sp>
        <p:nvSpPr>
          <p:cNvPr id="114728" name="Line 40"/>
          <p:cNvSpPr>
            <a:spLocks noChangeShapeType="1"/>
          </p:cNvSpPr>
          <p:nvPr/>
        </p:nvSpPr>
        <p:spPr bwMode="auto">
          <a:xfrm flipH="1">
            <a:off x="3028578" y="1260004"/>
            <a:ext cx="1066800" cy="6111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27" name="Line 39"/>
          <p:cNvSpPr>
            <a:spLocks noChangeShapeType="1"/>
          </p:cNvSpPr>
          <p:nvPr/>
        </p:nvSpPr>
        <p:spPr bwMode="auto">
          <a:xfrm>
            <a:off x="4866903" y="1250479"/>
            <a:ext cx="1057275" cy="6381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26" name="Text Box 38"/>
          <p:cNvSpPr txBox="1">
            <a:spLocks noChangeArrowheads="1"/>
          </p:cNvSpPr>
          <p:nvPr/>
        </p:nvSpPr>
        <p:spPr bwMode="auto">
          <a:xfrm>
            <a:off x="2980953" y="129810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Weak</a:t>
            </a:r>
            <a:endParaRPr lang="en-US" b="1">
              <a:latin typeface="Arial" charset="0"/>
            </a:endParaRPr>
          </a:p>
        </p:txBody>
      </p:sp>
      <p:sp>
        <p:nvSpPr>
          <p:cNvPr id="114725" name="Text Box 37"/>
          <p:cNvSpPr txBox="1">
            <a:spLocks noChangeArrowheads="1"/>
          </p:cNvSpPr>
          <p:nvPr/>
        </p:nvSpPr>
        <p:spPr bwMode="auto">
          <a:xfrm>
            <a:off x="5219328" y="1288579"/>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Strong</a:t>
            </a:r>
            <a:endParaRPr lang="en-US" b="1">
              <a:latin typeface="Arial" charset="0"/>
            </a:endParaRPr>
          </a:p>
        </p:txBody>
      </p:sp>
      <p:sp>
        <p:nvSpPr>
          <p:cNvPr id="114724" name="Text Box 36"/>
          <p:cNvSpPr txBox="1">
            <a:spLocks noChangeArrowheads="1"/>
          </p:cNvSpPr>
          <p:nvPr/>
        </p:nvSpPr>
        <p:spPr bwMode="auto">
          <a:xfrm>
            <a:off x="1199778" y="2984029"/>
            <a:ext cx="1143000" cy="485775"/>
          </a:xfrm>
          <a:prstGeom prst="rect">
            <a:avLst/>
          </a:prstGeom>
          <a:solidFill>
            <a:srgbClr val="FFFF00"/>
          </a:solidFill>
          <a:ln w="9525">
            <a:solidFill>
              <a:srgbClr val="000000"/>
            </a:solidFill>
            <a:miter lim="800000"/>
            <a:headEnd/>
            <a:tailEnd/>
          </a:ln>
        </p:spPr>
        <p:txBody>
          <a:bodyPr/>
          <a:lstStyle/>
          <a:p>
            <a:pPr algn="ctr"/>
            <a:r>
              <a:rPr lang="en-US">
                <a:latin typeface="Arial" charset="0"/>
              </a:rPr>
              <a:t>Outlook</a:t>
            </a:r>
          </a:p>
        </p:txBody>
      </p:sp>
      <p:sp>
        <p:nvSpPr>
          <p:cNvPr id="114723" name="Text Box 35"/>
          <p:cNvSpPr txBox="1">
            <a:spLocks noChangeArrowheads="1"/>
          </p:cNvSpPr>
          <p:nvPr/>
        </p:nvSpPr>
        <p:spPr bwMode="auto">
          <a:xfrm>
            <a:off x="3104778" y="3003079"/>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Yes=7</a:t>
            </a:r>
            <a:br>
              <a:rPr lang="en-US" sz="1200">
                <a:latin typeface="Arial" charset="0"/>
              </a:rPr>
            </a:br>
            <a:r>
              <a:rPr lang="en-US" sz="1200">
                <a:latin typeface="Arial" charset="0"/>
              </a:rPr>
              <a:t>No=0</a:t>
            </a:r>
            <a:endParaRPr lang="en-US">
              <a:latin typeface="Arial" charset="0"/>
            </a:endParaRPr>
          </a:p>
        </p:txBody>
      </p:sp>
      <p:sp>
        <p:nvSpPr>
          <p:cNvPr id="114722" name="Line 34"/>
          <p:cNvSpPr>
            <a:spLocks noChangeShapeType="1"/>
          </p:cNvSpPr>
          <p:nvPr/>
        </p:nvSpPr>
        <p:spPr bwMode="auto">
          <a:xfrm flipH="1">
            <a:off x="1914153" y="2364904"/>
            <a:ext cx="638175" cy="6096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21" name="Line 33"/>
          <p:cNvSpPr>
            <a:spLocks noChangeShapeType="1"/>
          </p:cNvSpPr>
          <p:nvPr/>
        </p:nvSpPr>
        <p:spPr bwMode="auto">
          <a:xfrm>
            <a:off x="2676153" y="2364904"/>
            <a:ext cx="657225" cy="64928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20" name="Text Box 32"/>
          <p:cNvSpPr txBox="1">
            <a:spLocks noChangeArrowheads="1"/>
          </p:cNvSpPr>
          <p:nvPr/>
        </p:nvSpPr>
        <p:spPr bwMode="auto">
          <a:xfrm>
            <a:off x="1618878" y="2460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High</a:t>
            </a:r>
            <a:endParaRPr lang="en-US" b="1">
              <a:latin typeface="Arial" charset="0"/>
            </a:endParaRPr>
          </a:p>
        </p:txBody>
      </p:sp>
      <p:sp>
        <p:nvSpPr>
          <p:cNvPr id="114719" name="Text Box 31"/>
          <p:cNvSpPr txBox="1">
            <a:spLocks noChangeArrowheads="1"/>
          </p:cNvSpPr>
          <p:nvPr/>
        </p:nvSpPr>
        <p:spPr bwMode="auto">
          <a:xfrm>
            <a:off x="2895228" y="2460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Normal</a:t>
            </a:r>
            <a:endParaRPr lang="en-US" b="1">
              <a:latin typeface="Arial" charset="0"/>
            </a:endParaRPr>
          </a:p>
        </p:txBody>
      </p:sp>
      <p:sp>
        <p:nvSpPr>
          <p:cNvPr id="114718" name="Text Box 30"/>
          <p:cNvSpPr txBox="1">
            <a:spLocks noChangeArrowheads="1"/>
          </p:cNvSpPr>
          <p:nvPr/>
        </p:nvSpPr>
        <p:spPr bwMode="auto">
          <a:xfrm>
            <a:off x="7019553" y="3012604"/>
            <a:ext cx="1143000" cy="485775"/>
          </a:xfrm>
          <a:prstGeom prst="rect">
            <a:avLst/>
          </a:prstGeom>
          <a:solidFill>
            <a:srgbClr val="FFFF00"/>
          </a:solidFill>
          <a:ln w="9525">
            <a:solidFill>
              <a:srgbClr val="000000"/>
            </a:solidFill>
            <a:miter lim="800000"/>
            <a:headEnd/>
            <a:tailEnd/>
          </a:ln>
        </p:spPr>
        <p:txBody>
          <a:bodyPr/>
          <a:lstStyle/>
          <a:p>
            <a:pPr algn="ctr"/>
            <a:r>
              <a:rPr lang="en-US">
                <a:latin typeface="Arial" charset="0"/>
              </a:rPr>
              <a:t>Humidity</a:t>
            </a:r>
          </a:p>
        </p:txBody>
      </p:sp>
      <p:sp>
        <p:nvSpPr>
          <p:cNvPr id="114717" name="Line 29"/>
          <p:cNvSpPr>
            <a:spLocks noChangeShapeType="1"/>
          </p:cNvSpPr>
          <p:nvPr/>
        </p:nvSpPr>
        <p:spPr bwMode="auto">
          <a:xfrm>
            <a:off x="6638553" y="2374429"/>
            <a:ext cx="657225" cy="63976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16" name="Text Box 28"/>
          <p:cNvSpPr txBox="1">
            <a:spLocks noChangeArrowheads="1"/>
          </p:cNvSpPr>
          <p:nvPr/>
        </p:nvSpPr>
        <p:spPr bwMode="auto">
          <a:xfrm>
            <a:off x="4943103" y="2460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Sunny</a:t>
            </a:r>
            <a:endParaRPr lang="en-US" b="1">
              <a:latin typeface="Arial" charset="0"/>
            </a:endParaRPr>
          </a:p>
        </p:txBody>
      </p:sp>
      <p:sp>
        <p:nvSpPr>
          <p:cNvPr id="114715" name="Text Box 27"/>
          <p:cNvSpPr txBox="1">
            <a:spLocks noChangeArrowheads="1"/>
          </p:cNvSpPr>
          <p:nvPr/>
        </p:nvSpPr>
        <p:spPr bwMode="auto">
          <a:xfrm>
            <a:off x="6819528" y="2460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Cloudy</a:t>
            </a:r>
            <a:endParaRPr lang="en-US" b="1">
              <a:latin typeface="Arial" charset="0"/>
            </a:endParaRPr>
          </a:p>
        </p:txBody>
      </p:sp>
      <p:sp>
        <p:nvSpPr>
          <p:cNvPr id="114714" name="Text Box 26"/>
          <p:cNvSpPr txBox="1">
            <a:spLocks noChangeArrowheads="1"/>
          </p:cNvSpPr>
          <p:nvPr/>
        </p:nvSpPr>
        <p:spPr bwMode="auto">
          <a:xfrm>
            <a:off x="2428503" y="4136554"/>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Yes=2</a:t>
            </a:r>
            <a:br>
              <a:rPr lang="en-US" sz="1200">
                <a:latin typeface="Arial" charset="0"/>
              </a:rPr>
            </a:br>
            <a:r>
              <a:rPr lang="en-US" sz="1200">
                <a:latin typeface="Arial" charset="0"/>
              </a:rPr>
              <a:t>No=0</a:t>
            </a:r>
            <a:endParaRPr lang="en-US">
              <a:latin typeface="Arial" charset="0"/>
            </a:endParaRPr>
          </a:p>
        </p:txBody>
      </p:sp>
      <p:sp>
        <p:nvSpPr>
          <p:cNvPr id="114713" name="Line 25"/>
          <p:cNvSpPr>
            <a:spLocks noChangeShapeType="1"/>
          </p:cNvSpPr>
          <p:nvPr/>
        </p:nvSpPr>
        <p:spPr bwMode="auto">
          <a:xfrm>
            <a:off x="2180853" y="3469804"/>
            <a:ext cx="523875" cy="67627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12" name="Text Box 24"/>
          <p:cNvSpPr txBox="1">
            <a:spLocks noChangeArrowheads="1"/>
          </p:cNvSpPr>
          <p:nvPr/>
        </p:nvSpPr>
        <p:spPr bwMode="auto">
          <a:xfrm>
            <a:off x="1437903" y="4136554"/>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Yes=0</a:t>
            </a:r>
            <a:br>
              <a:rPr lang="en-US" sz="1200">
                <a:latin typeface="Arial" charset="0"/>
              </a:rPr>
            </a:br>
            <a:r>
              <a:rPr lang="en-US" sz="1200">
                <a:latin typeface="Arial" charset="0"/>
              </a:rPr>
              <a:t>No=2</a:t>
            </a:r>
            <a:endParaRPr lang="en-US">
              <a:latin typeface="Arial" charset="0"/>
            </a:endParaRPr>
          </a:p>
        </p:txBody>
      </p:sp>
      <p:sp>
        <p:nvSpPr>
          <p:cNvPr id="114711" name="Line 23"/>
          <p:cNvSpPr>
            <a:spLocks noChangeShapeType="1"/>
          </p:cNvSpPr>
          <p:nvPr/>
        </p:nvSpPr>
        <p:spPr bwMode="auto">
          <a:xfrm>
            <a:off x="1799853" y="3479329"/>
            <a:ext cx="0" cy="6477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10" name="Text Box 22"/>
          <p:cNvSpPr txBox="1">
            <a:spLocks noChangeArrowheads="1"/>
          </p:cNvSpPr>
          <p:nvPr/>
        </p:nvSpPr>
        <p:spPr bwMode="auto">
          <a:xfrm>
            <a:off x="475878" y="4136554"/>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Yes=2</a:t>
            </a:r>
            <a:br>
              <a:rPr lang="en-US" sz="1200">
                <a:latin typeface="Arial" charset="0"/>
              </a:rPr>
            </a:br>
            <a:r>
              <a:rPr lang="en-US" sz="1200">
                <a:latin typeface="Arial" charset="0"/>
              </a:rPr>
              <a:t>No=3</a:t>
            </a:r>
            <a:endParaRPr lang="en-US">
              <a:latin typeface="Arial" charset="0"/>
            </a:endParaRPr>
          </a:p>
        </p:txBody>
      </p:sp>
      <p:sp>
        <p:nvSpPr>
          <p:cNvPr id="114709" name="Line 21"/>
          <p:cNvSpPr>
            <a:spLocks noChangeShapeType="1"/>
          </p:cNvSpPr>
          <p:nvPr/>
        </p:nvSpPr>
        <p:spPr bwMode="auto">
          <a:xfrm flipH="1">
            <a:off x="866403" y="3479329"/>
            <a:ext cx="504825" cy="66675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08" name="Text Box 20"/>
          <p:cNvSpPr txBox="1">
            <a:spLocks noChangeArrowheads="1"/>
          </p:cNvSpPr>
          <p:nvPr/>
        </p:nvSpPr>
        <p:spPr bwMode="auto">
          <a:xfrm>
            <a:off x="5847978" y="3014191"/>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Yes=0</a:t>
            </a:r>
            <a:br>
              <a:rPr lang="en-US" sz="1200">
                <a:latin typeface="Arial" charset="0"/>
              </a:rPr>
            </a:br>
            <a:r>
              <a:rPr lang="en-US" sz="1200">
                <a:latin typeface="Arial" charset="0"/>
              </a:rPr>
              <a:t>No=4</a:t>
            </a:r>
            <a:endParaRPr lang="en-US">
              <a:latin typeface="Arial" charset="0"/>
            </a:endParaRPr>
          </a:p>
        </p:txBody>
      </p:sp>
      <p:sp>
        <p:nvSpPr>
          <p:cNvPr id="114706" name="Text Box 18"/>
          <p:cNvSpPr txBox="1">
            <a:spLocks noChangeArrowheads="1"/>
          </p:cNvSpPr>
          <p:nvPr/>
        </p:nvSpPr>
        <p:spPr bwMode="auto">
          <a:xfrm>
            <a:off x="4781178" y="3014191"/>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Yes=0</a:t>
            </a:r>
            <a:br>
              <a:rPr lang="en-US" sz="1200">
                <a:latin typeface="Arial" charset="0"/>
              </a:rPr>
            </a:br>
            <a:r>
              <a:rPr lang="en-US" sz="1200">
                <a:latin typeface="Arial" charset="0"/>
              </a:rPr>
              <a:t>No=5</a:t>
            </a:r>
            <a:endParaRPr lang="en-US">
              <a:latin typeface="Arial" charset="0"/>
            </a:endParaRPr>
          </a:p>
        </p:txBody>
      </p:sp>
      <p:sp>
        <p:nvSpPr>
          <p:cNvPr id="114704" name="Text Box 16"/>
          <p:cNvSpPr txBox="1">
            <a:spLocks noChangeArrowheads="1"/>
          </p:cNvSpPr>
          <p:nvPr/>
        </p:nvSpPr>
        <p:spPr bwMode="auto">
          <a:xfrm>
            <a:off x="5619378" y="2460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Rain</a:t>
            </a:r>
            <a:endParaRPr lang="en-US" b="1">
              <a:latin typeface="Arial" charset="0"/>
            </a:endParaRPr>
          </a:p>
        </p:txBody>
      </p:sp>
      <p:sp>
        <p:nvSpPr>
          <p:cNvPr id="114703" name="Text Box 15"/>
          <p:cNvSpPr txBox="1">
            <a:spLocks noChangeArrowheads="1"/>
          </p:cNvSpPr>
          <p:nvPr/>
        </p:nvSpPr>
        <p:spPr bwMode="auto">
          <a:xfrm>
            <a:off x="7905378" y="4146079"/>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Yes=1</a:t>
            </a:r>
            <a:br>
              <a:rPr lang="en-US" sz="1200">
                <a:latin typeface="Arial" charset="0"/>
              </a:rPr>
            </a:br>
            <a:r>
              <a:rPr lang="en-US" sz="1200">
                <a:latin typeface="Arial" charset="0"/>
              </a:rPr>
              <a:t>No=0</a:t>
            </a:r>
            <a:endParaRPr lang="en-US">
              <a:latin typeface="Arial" charset="0"/>
            </a:endParaRPr>
          </a:p>
        </p:txBody>
      </p:sp>
      <p:sp>
        <p:nvSpPr>
          <p:cNvPr id="114702" name="Line 14"/>
          <p:cNvSpPr>
            <a:spLocks noChangeShapeType="1"/>
          </p:cNvSpPr>
          <p:nvPr/>
        </p:nvSpPr>
        <p:spPr bwMode="auto">
          <a:xfrm flipH="1">
            <a:off x="7105278" y="3507904"/>
            <a:ext cx="419100" cy="65722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01" name="Line 13"/>
          <p:cNvSpPr>
            <a:spLocks noChangeShapeType="1"/>
          </p:cNvSpPr>
          <p:nvPr/>
        </p:nvSpPr>
        <p:spPr bwMode="auto">
          <a:xfrm>
            <a:off x="7648203" y="3507904"/>
            <a:ext cx="457200" cy="64770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14700" name="Text Box 12"/>
          <p:cNvSpPr txBox="1">
            <a:spLocks noChangeArrowheads="1"/>
          </p:cNvSpPr>
          <p:nvPr/>
        </p:nvSpPr>
        <p:spPr bwMode="auto">
          <a:xfrm>
            <a:off x="6714753" y="3603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High</a:t>
            </a:r>
            <a:endParaRPr lang="en-US" b="1">
              <a:latin typeface="Arial" charset="0"/>
            </a:endParaRPr>
          </a:p>
        </p:txBody>
      </p:sp>
      <p:sp>
        <p:nvSpPr>
          <p:cNvPr id="114699" name="Text Box 11"/>
          <p:cNvSpPr txBox="1">
            <a:spLocks noChangeArrowheads="1"/>
          </p:cNvSpPr>
          <p:nvPr/>
        </p:nvSpPr>
        <p:spPr bwMode="auto">
          <a:xfrm>
            <a:off x="7772028" y="360315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Normal</a:t>
            </a:r>
            <a:endParaRPr lang="en-US" b="1">
              <a:latin typeface="Arial" charset="0"/>
            </a:endParaRPr>
          </a:p>
        </p:txBody>
      </p:sp>
      <p:sp>
        <p:nvSpPr>
          <p:cNvPr id="114698" name="Text Box 10"/>
          <p:cNvSpPr txBox="1">
            <a:spLocks noChangeArrowheads="1"/>
          </p:cNvSpPr>
          <p:nvPr/>
        </p:nvSpPr>
        <p:spPr bwMode="auto">
          <a:xfrm>
            <a:off x="6571878" y="4146079"/>
            <a:ext cx="762000" cy="485775"/>
          </a:xfrm>
          <a:prstGeom prst="rect">
            <a:avLst/>
          </a:prstGeom>
          <a:solidFill>
            <a:srgbClr val="FF0000"/>
          </a:solidFill>
          <a:ln w="9525">
            <a:solidFill>
              <a:srgbClr val="000000"/>
            </a:solidFill>
            <a:miter lim="800000"/>
            <a:headEnd/>
            <a:tailEnd/>
          </a:ln>
        </p:spPr>
        <p:txBody>
          <a:bodyPr/>
          <a:lstStyle/>
          <a:p>
            <a:pPr algn="ctr"/>
            <a:r>
              <a:rPr lang="en-US" sz="1200">
                <a:latin typeface="Arial" charset="0"/>
              </a:rPr>
              <a:t>Yes=0</a:t>
            </a:r>
            <a:br>
              <a:rPr lang="en-US" sz="1200">
                <a:latin typeface="Arial" charset="0"/>
              </a:rPr>
            </a:br>
            <a:r>
              <a:rPr lang="en-US" sz="1200">
                <a:latin typeface="Arial" charset="0"/>
              </a:rPr>
              <a:t>No=2</a:t>
            </a:r>
            <a:endParaRPr lang="en-US">
              <a:latin typeface="Arial" charset="0"/>
            </a:endParaRPr>
          </a:p>
        </p:txBody>
      </p:sp>
      <p:sp>
        <p:nvSpPr>
          <p:cNvPr id="114697" name="Text Box 9"/>
          <p:cNvSpPr txBox="1">
            <a:spLocks noChangeArrowheads="1"/>
          </p:cNvSpPr>
          <p:nvPr/>
        </p:nvSpPr>
        <p:spPr bwMode="auto">
          <a:xfrm>
            <a:off x="466353" y="362220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Sunny</a:t>
            </a:r>
            <a:endParaRPr lang="en-US" b="1">
              <a:latin typeface="Arial" charset="0"/>
            </a:endParaRPr>
          </a:p>
        </p:txBody>
      </p:sp>
      <p:sp>
        <p:nvSpPr>
          <p:cNvPr id="114696" name="Text Box 8"/>
          <p:cNvSpPr txBox="1">
            <a:spLocks noChangeArrowheads="1"/>
          </p:cNvSpPr>
          <p:nvPr/>
        </p:nvSpPr>
        <p:spPr bwMode="auto">
          <a:xfrm>
            <a:off x="2342778" y="362220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Cloudy</a:t>
            </a:r>
            <a:endParaRPr lang="en-US" b="1">
              <a:latin typeface="Arial" charset="0"/>
            </a:endParaRPr>
          </a:p>
        </p:txBody>
      </p:sp>
      <p:sp>
        <p:nvSpPr>
          <p:cNvPr id="114695" name="Text Box 7"/>
          <p:cNvSpPr txBox="1">
            <a:spLocks noChangeArrowheads="1"/>
          </p:cNvSpPr>
          <p:nvPr/>
        </p:nvSpPr>
        <p:spPr bwMode="auto">
          <a:xfrm>
            <a:off x="1218828" y="3622204"/>
            <a:ext cx="8191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gn="ctr"/>
            <a:r>
              <a:rPr lang="en-US" sz="1200" b="1">
                <a:latin typeface="Arial" charset="0"/>
              </a:rPr>
              <a:t>Rain</a:t>
            </a:r>
            <a:endParaRPr lang="en-US" b="1">
              <a:latin typeface="Arial" charset="0"/>
            </a:endParaRPr>
          </a:p>
        </p:txBody>
      </p:sp>
      <p:sp>
        <p:nvSpPr>
          <p:cNvPr id="114757" name="Rectangle 69"/>
          <p:cNvSpPr>
            <a:spLocks noChangeArrowheads="1"/>
          </p:cNvSpPr>
          <p:nvPr/>
        </p:nvSpPr>
        <p:spPr bwMode="auto">
          <a:xfrm>
            <a:off x="143884" y="1188666"/>
            <a:ext cx="6096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p>
        </p:txBody>
      </p:sp>
      <p:graphicFrame>
        <p:nvGraphicFramePr>
          <p:cNvPr id="119177" name="Group 1417"/>
          <p:cNvGraphicFramePr>
            <a:graphicFrameLocks noGrp="1"/>
          </p:cNvGraphicFramePr>
          <p:nvPr/>
        </p:nvGraphicFramePr>
        <p:xfrm>
          <a:off x="47625" y="-896938"/>
          <a:ext cx="600075" cy="472440"/>
        </p:xfrm>
        <a:graphic>
          <a:graphicData uri="http://schemas.openxmlformats.org/drawingml/2006/table">
            <a:tbl>
              <a:tblPr/>
              <a:tblGrid>
                <a:gridCol w="600075">
                  <a:extLst>
                    <a:ext uri="{9D8B030D-6E8A-4147-A177-3AD203B41FA5}">
                      <a16:colId xmlns:a16="http://schemas.microsoft.com/office/drawing/2014/main" val="20000"/>
                    </a:ext>
                  </a:extLst>
                </a:gridCol>
              </a:tblGrid>
              <a:tr h="16192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charset="0"/>
                        <a:buNone/>
                        <a:tabLst/>
                      </a:pPr>
                      <a:endParaRPr kumimoji="0" lang="en-CA" sz="2500" b="0" i="0" u="none" strike="noStrike" cap="none" normalizeH="0" baseline="0">
                        <a:ln>
                          <a:noFill/>
                        </a:ln>
                        <a:solidFill>
                          <a:schemeClr val="tx1"/>
                        </a:solidFill>
                        <a:effectLst/>
                        <a:latin typeface="Verdana" charset="0"/>
                        <a:ea typeface="ＭＳ Ｐゴシック" charset="0"/>
                        <a:cs typeface="Arial" charset="0"/>
                      </a:endParaRPr>
                    </a:p>
                  </a:txBody>
                  <a:tcPr anchor="b"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9149" name="Line 1389"/>
          <p:cNvSpPr>
            <a:spLocks noChangeShapeType="1"/>
          </p:cNvSpPr>
          <p:nvPr/>
        </p:nvSpPr>
        <p:spPr bwMode="auto">
          <a:xfrm>
            <a:off x="6228978" y="2404591"/>
            <a:ext cx="0"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9150" name="Line 1390"/>
          <p:cNvSpPr>
            <a:spLocks noChangeShapeType="1"/>
          </p:cNvSpPr>
          <p:nvPr/>
        </p:nvSpPr>
        <p:spPr bwMode="auto">
          <a:xfrm flipH="1">
            <a:off x="5390778" y="2404591"/>
            <a:ext cx="381000" cy="609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9152" name="Text Box 1392"/>
          <p:cNvSpPr txBox="1">
            <a:spLocks noChangeArrowheads="1"/>
          </p:cNvSpPr>
          <p:nvPr/>
        </p:nvSpPr>
        <p:spPr bwMode="auto">
          <a:xfrm>
            <a:off x="437778" y="5071591"/>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latin typeface="Arial" charset="0"/>
              </a:rPr>
              <a:t>(Outlook= Cloudy</a:t>
            </a:r>
            <a:endParaRPr lang="en-CA">
              <a:latin typeface="Arial" charset="0"/>
            </a:endParaRPr>
          </a:p>
        </p:txBody>
      </p:sp>
      <p:sp>
        <p:nvSpPr>
          <p:cNvPr id="119153" name="Text Box 1393"/>
          <p:cNvSpPr txBox="1">
            <a:spLocks noChangeArrowheads="1"/>
          </p:cNvSpPr>
          <p:nvPr/>
        </p:nvSpPr>
        <p:spPr bwMode="auto">
          <a:xfrm>
            <a:off x="4095378" y="5071591"/>
            <a:ext cx="1981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000000"/>
                </a:solidFill>
                <a:latin typeface="Arial" charset="0"/>
              </a:rPr>
              <a:t>, Wind = Strong )</a:t>
            </a:r>
            <a:endParaRPr lang="en-CA">
              <a:solidFill>
                <a:srgbClr val="000000"/>
              </a:solidFill>
              <a:latin typeface="Arial" charset="0"/>
            </a:endParaRPr>
          </a:p>
        </p:txBody>
      </p:sp>
      <p:sp>
        <p:nvSpPr>
          <p:cNvPr id="119154" name="Text Box 1394"/>
          <p:cNvSpPr txBox="1">
            <a:spLocks noChangeArrowheads="1"/>
          </p:cNvSpPr>
          <p:nvPr/>
        </p:nvSpPr>
        <p:spPr bwMode="auto">
          <a:xfrm>
            <a:off x="2266578" y="5085879"/>
            <a:ext cx="22098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000000"/>
                </a:solidFill>
                <a:latin typeface="Arial" charset="0"/>
              </a:rPr>
              <a:t>, Humidity = High</a:t>
            </a:r>
            <a:endParaRPr lang="en-CA">
              <a:solidFill>
                <a:srgbClr val="000000"/>
              </a:solidFill>
              <a:latin typeface="Arial" charset="0"/>
            </a:endParaRPr>
          </a:p>
        </p:txBody>
      </p:sp>
      <p:sp>
        <p:nvSpPr>
          <p:cNvPr id="119155" name="Line 1395"/>
          <p:cNvSpPr>
            <a:spLocks noChangeShapeType="1"/>
          </p:cNvSpPr>
          <p:nvPr/>
        </p:nvSpPr>
        <p:spPr bwMode="auto">
          <a:xfrm>
            <a:off x="6000378" y="5300191"/>
            <a:ext cx="609600" cy="0"/>
          </a:xfrm>
          <a:prstGeom prst="line">
            <a:avLst/>
          </a:prstGeom>
          <a:noFill/>
          <a:ln w="50800" cmpd="dbl">
            <a:solidFill>
              <a:srgbClr val="00FF00"/>
            </a:solidFill>
            <a:round/>
            <a:headEnd/>
            <a:tailEnd type="stealth"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9156" name="Text Box 1396"/>
          <p:cNvSpPr txBox="1">
            <a:spLocks noChangeArrowheads="1"/>
          </p:cNvSpPr>
          <p:nvPr/>
        </p:nvSpPr>
        <p:spPr bwMode="auto">
          <a:xfrm>
            <a:off x="6686178" y="5071591"/>
            <a:ext cx="1219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en-US">
                <a:solidFill>
                  <a:srgbClr val="FF0000"/>
                </a:solidFill>
                <a:latin typeface="Arial" charset="0"/>
              </a:rPr>
              <a:t>Play = No</a:t>
            </a:r>
            <a:endParaRPr lang="en-CA">
              <a:solidFill>
                <a:srgbClr val="FF0000"/>
              </a:solidFill>
              <a:latin typeface="Arial" charset="0"/>
            </a:endParaRPr>
          </a:p>
        </p:txBody>
      </p:sp>
      <p:sp>
        <p:nvSpPr>
          <p:cNvPr id="119162" name="Text Box 1402"/>
          <p:cNvSpPr txBox="1">
            <a:spLocks noChangeArrowheads="1"/>
          </p:cNvSpPr>
          <p:nvPr/>
        </p:nvSpPr>
        <p:spPr bwMode="auto">
          <a:xfrm>
            <a:off x="3561978" y="4538191"/>
            <a:ext cx="160020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b="1" i="1">
                <a:latin typeface="Arial" charset="0"/>
              </a:rPr>
              <a:t>Target Data</a:t>
            </a:r>
            <a:endParaRPr lang="en-CA" b="1" i="1">
              <a:latin typeface="Arial" charset="0"/>
            </a:endParaRPr>
          </a:p>
        </p:txBody>
      </p:sp>
      <p:sp>
        <p:nvSpPr>
          <p:cNvPr id="119158" name="Oval 1398"/>
          <p:cNvSpPr>
            <a:spLocks noChangeArrowheads="1"/>
          </p:cNvSpPr>
          <p:nvPr/>
        </p:nvSpPr>
        <p:spPr bwMode="auto">
          <a:xfrm>
            <a:off x="5085978" y="4995391"/>
            <a:ext cx="7620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159" name="Oval 1399"/>
          <p:cNvSpPr>
            <a:spLocks noChangeArrowheads="1"/>
          </p:cNvSpPr>
          <p:nvPr/>
        </p:nvSpPr>
        <p:spPr bwMode="auto">
          <a:xfrm>
            <a:off x="1580778" y="4995391"/>
            <a:ext cx="7620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160" name="Oval 1400"/>
          <p:cNvSpPr>
            <a:spLocks noChangeArrowheads="1"/>
          </p:cNvSpPr>
          <p:nvPr/>
        </p:nvSpPr>
        <p:spPr bwMode="auto">
          <a:xfrm>
            <a:off x="3561978" y="4995391"/>
            <a:ext cx="609600" cy="5334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9161" name="Oval 1401"/>
          <p:cNvSpPr>
            <a:spLocks noChangeArrowheads="1"/>
          </p:cNvSpPr>
          <p:nvPr/>
        </p:nvSpPr>
        <p:spPr bwMode="auto">
          <a:xfrm>
            <a:off x="6305178" y="4004791"/>
            <a:ext cx="1295400" cy="76200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tx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Slide Number Placeholder 3"/>
          <p:cNvSpPr txBox="1">
            <a:spLocks/>
          </p:cNvSpPr>
          <p:nvPr/>
        </p:nvSpPr>
        <p:spPr>
          <a:xfrm>
            <a:off x="8129016" y="5734050"/>
            <a:ext cx="609600" cy="521208"/>
          </a:xfrm>
          <a:prstGeom prst="rect">
            <a:avLst/>
          </a:prstGeom>
        </p:spPr>
        <p:txBody>
          <a:bodyPr vert="horz" rtlCol="0" anchor="ctr"/>
          <a:lstStyle>
            <a:defPPr>
              <a:defRPr lang="en-US"/>
            </a:defPPr>
            <a:lvl1pPr algn="ctr">
              <a:defRPr kumimoji="0" sz="1400" b="1">
                <a:solidFill>
                  <a:srgbClr val="FFFFFF"/>
                </a:solidFill>
              </a:defRPr>
            </a:lvl1pPr>
          </a:lstStyle>
          <a:p>
            <a:fld id="{3AAB7785-396F-4915-8DFC-F7434CCA128E}" type="slidenum">
              <a:rPr lang="en-CA"/>
              <a:pPr/>
              <a:t>19</a:t>
            </a:fld>
            <a:endParaRPr lang="en-CA"/>
          </a:p>
        </p:txBody>
      </p:sp>
    </p:spTree>
    <p:extLst>
      <p:ext uri="{BB962C8B-B14F-4D97-AF65-F5344CB8AC3E}">
        <p14:creationId xmlns:p14="http://schemas.microsoft.com/office/powerpoint/2010/main" val="1492372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9162"/>
                                        </p:tgtEl>
                                        <p:attrNameLst>
                                          <p:attrName>style.visibility</p:attrName>
                                        </p:attrNameLst>
                                      </p:cBhvr>
                                      <p:to>
                                        <p:strVal val="visible"/>
                                      </p:to>
                                    </p:set>
                                    <p:animEffect transition="in" filter="fade">
                                      <p:cBhvr>
                                        <p:cTn id="7" dur="1000"/>
                                        <p:tgtEl>
                                          <p:spTgt spid="119162"/>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9157"/>
                                        </p:tgtEl>
                                        <p:attrNameLst>
                                          <p:attrName>style.visibility</p:attrName>
                                        </p:attrNameLst>
                                      </p:cBhvr>
                                      <p:to>
                                        <p:strVal val="visible"/>
                                      </p:to>
                                    </p:set>
                                    <p:animEffect transition="in" filter="fade">
                                      <p:cBhvr>
                                        <p:cTn id="11" dur="1000"/>
                                        <p:tgtEl>
                                          <p:spTgt spid="119157"/>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19152"/>
                                        </p:tgtEl>
                                        <p:attrNameLst>
                                          <p:attrName>style.visibility</p:attrName>
                                        </p:attrNameLst>
                                      </p:cBhvr>
                                      <p:to>
                                        <p:strVal val="visible"/>
                                      </p:to>
                                    </p:set>
                                    <p:animEffect transition="in" filter="wipe(left)">
                                      <p:cBhvr>
                                        <p:cTn id="15" dur="1000"/>
                                        <p:tgtEl>
                                          <p:spTgt spid="119152"/>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19154"/>
                                        </p:tgtEl>
                                        <p:attrNameLst>
                                          <p:attrName>style.visibility</p:attrName>
                                        </p:attrNameLst>
                                      </p:cBhvr>
                                      <p:to>
                                        <p:strVal val="visible"/>
                                      </p:to>
                                    </p:set>
                                    <p:animEffect transition="in" filter="wipe(left)">
                                      <p:cBhvr>
                                        <p:cTn id="19" dur="1000"/>
                                        <p:tgtEl>
                                          <p:spTgt spid="119154"/>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9153"/>
                                        </p:tgtEl>
                                        <p:attrNameLst>
                                          <p:attrName>style.visibility</p:attrName>
                                        </p:attrNameLst>
                                      </p:cBhvr>
                                      <p:to>
                                        <p:strVal val="visible"/>
                                      </p:to>
                                    </p:set>
                                    <p:animEffect transition="in" filter="wipe(left)">
                                      <p:cBhvr>
                                        <p:cTn id="23" dur="1000"/>
                                        <p:tgtEl>
                                          <p:spTgt spid="119153"/>
                                        </p:tgtEl>
                                      </p:cBhvr>
                                    </p:animEffect>
                                  </p:childTnLst>
                                </p:cTn>
                              </p:par>
                            </p:childTnLst>
                          </p:cTn>
                        </p:par>
                        <p:par>
                          <p:cTn id="24" fill="hold" nodeType="afterGroup">
                            <p:stCondLst>
                              <p:cond delay="5000"/>
                            </p:stCondLst>
                            <p:childTnLst>
                              <p:par>
                                <p:cTn id="25" presetID="10" presetClass="entr" presetSubtype="0" fill="hold" grpId="0" nodeType="afterEffect">
                                  <p:stCondLst>
                                    <p:cond delay="900"/>
                                  </p:stCondLst>
                                  <p:childTnLst>
                                    <p:set>
                                      <p:cBhvr>
                                        <p:cTn id="26" dur="1" fill="hold">
                                          <p:stCondLst>
                                            <p:cond delay="0"/>
                                          </p:stCondLst>
                                        </p:cTn>
                                        <p:tgtEl>
                                          <p:spTgt spid="119158"/>
                                        </p:tgtEl>
                                        <p:attrNameLst>
                                          <p:attrName>style.visibility</p:attrName>
                                        </p:attrNameLst>
                                      </p:cBhvr>
                                      <p:to>
                                        <p:strVal val="visible"/>
                                      </p:to>
                                    </p:set>
                                    <p:animEffect transition="in" filter="fade">
                                      <p:cBhvr>
                                        <p:cTn id="27" dur="1000"/>
                                        <p:tgtEl>
                                          <p:spTgt spid="119158"/>
                                        </p:tgtEl>
                                      </p:cBhvr>
                                    </p:animEffect>
                                  </p:childTnLst>
                                </p:cTn>
                              </p:par>
                            </p:childTnLst>
                          </p:cTn>
                        </p:par>
                        <p:par>
                          <p:cTn id="28" fill="hold" nodeType="afterGroup">
                            <p:stCondLst>
                              <p:cond delay="6900"/>
                            </p:stCondLst>
                            <p:childTnLst>
                              <p:par>
                                <p:cTn id="29" presetID="49" presetClass="path" presetSubtype="0" accel="50000" decel="50000" fill="hold" grpId="1" nodeType="afterEffect">
                                  <p:stCondLst>
                                    <p:cond delay="0"/>
                                  </p:stCondLst>
                                  <p:childTnLst>
                                    <p:animMotion origin="layout" path="M 1.11022E-16 2.22222E-6 L 0.01667 -0.56111 " pathEditMode="relative" rAng="0" ptsTypes="AA">
                                      <p:cBhvr>
                                        <p:cTn id="30" dur="1000" fill="hold"/>
                                        <p:tgtEl>
                                          <p:spTgt spid="119158"/>
                                        </p:tgtEl>
                                        <p:attrNameLst>
                                          <p:attrName>ppt_x</p:attrName>
                                          <p:attrName>ppt_y</p:attrName>
                                        </p:attrNameLst>
                                      </p:cBhvr>
                                      <p:rCtr x="833" y="-28056"/>
                                    </p:animMotion>
                                  </p:childTnLst>
                                </p:cTn>
                              </p:par>
                            </p:childTnLst>
                          </p:cTn>
                        </p:par>
                        <p:par>
                          <p:cTn id="31" fill="hold" nodeType="afterGroup">
                            <p:stCondLst>
                              <p:cond delay="7900"/>
                            </p:stCondLst>
                            <p:childTnLst>
                              <p:par>
                                <p:cTn id="32" presetID="10" presetClass="entr" presetSubtype="0" fill="hold" grpId="0" nodeType="afterEffect">
                                  <p:stCondLst>
                                    <p:cond delay="0"/>
                                  </p:stCondLst>
                                  <p:childTnLst>
                                    <p:set>
                                      <p:cBhvr>
                                        <p:cTn id="33" dur="1" fill="hold">
                                          <p:stCondLst>
                                            <p:cond delay="0"/>
                                          </p:stCondLst>
                                        </p:cTn>
                                        <p:tgtEl>
                                          <p:spTgt spid="119159"/>
                                        </p:tgtEl>
                                        <p:attrNameLst>
                                          <p:attrName>style.visibility</p:attrName>
                                        </p:attrNameLst>
                                      </p:cBhvr>
                                      <p:to>
                                        <p:strVal val="visible"/>
                                      </p:to>
                                    </p:set>
                                    <p:animEffect transition="in" filter="fade">
                                      <p:cBhvr>
                                        <p:cTn id="34" dur="1000"/>
                                        <p:tgtEl>
                                          <p:spTgt spid="119159"/>
                                        </p:tgtEl>
                                      </p:cBhvr>
                                    </p:animEffect>
                                  </p:childTnLst>
                                </p:cTn>
                              </p:par>
                            </p:childTnLst>
                          </p:cTn>
                        </p:par>
                        <p:par>
                          <p:cTn id="35" fill="hold" nodeType="afterGroup">
                            <p:stCondLst>
                              <p:cond delay="8900"/>
                            </p:stCondLst>
                            <p:childTnLst>
                              <p:par>
                                <p:cTn id="36" presetID="49" presetClass="path" presetSubtype="0" accel="50000" decel="50000" fill="hold" grpId="1" nodeType="afterEffect">
                                  <p:stCondLst>
                                    <p:cond delay="0"/>
                                  </p:stCondLst>
                                  <p:childTnLst>
                                    <p:animMotion origin="layout" path="M 3.33333E-6 2.22222E-6 L 0.575 -0.38334 " pathEditMode="relative" rAng="0" ptsTypes="AA">
                                      <p:cBhvr>
                                        <p:cTn id="37" dur="1000" fill="hold"/>
                                        <p:tgtEl>
                                          <p:spTgt spid="119159"/>
                                        </p:tgtEl>
                                        <p:attrNameLst>
                                          <p:attrName>ppt_x</p:attrName>
                                          <p:attrName>ppt_y</p:attrName>
                                        </p:attrNameLst>
                                      </p:cBhvr>
                                      <p:rCtr x="28750" y="-19167"/>
                                    </p:animMotion>
                                  </p:childTnLst>
                                </p:cTn>
                              </p:par>
                            </p:childTnLst>
                          </p:cTn>
                        </p:par>
                        <p:par>
                          <p:cTn id="38" fill="hold" nodeType="afterGroup">
                            <p:stCondLst>
                              <p:cond delay="9900"/>
                            </p:stCondLst>
                            <p:childTnLst>
                              <p:par>
                                <p:cTn id="39" presetID="10" presetClass="entr" presetSubtype="0" fill="hold" grpId="0" nodeType="afterEffect">
                                  <p:stCondLst>
                                    <p:cond delay="0"/>
                                  </p:stCondLst>
                                  <p:childTnLst>
                                    <p:set>
                                      <p:cBhvr>
                                        <p:cTn id="40" dur="1" fill="hold">
                                          <p:stCondLst>
                                            <p:cond delay="0"/>
                                          </p:stCondLst>
                                        </p:cTn>
                                        <p:tgtEl>
                                          <p:spTgt spid="119160"/>
                                        </p:tgtEl>
                                        <p:attrNameLst>
                                          <p:attrName>style.visibility</p:attrName>
                                        </p:attrNameLst>
                                      </p:cBhvr>
                                      <p:to>
                                        <p:strVal val="visible"/>
                                      </p:to>
                                    </p:set>
                                    <p:animEffect transition="in" filter="fade">
                                      <p:cBhvr>
                                        <p:cTn id="41" dur="1000"/>
                                        <p:tgtEl>
                                          <p:spTgt spid="119160"/>
                                        </p:tgtEl>
                                      </p:cBhvr>
                                    </p:animEffect>
                                  </p:childTnLst>
                                </p:cTn>
                              </p:par>
                            </p:childTnLst>
                          </p:cTn>
                        </p:par>
                        <p:par>
                          <p:cTn id="42" fill="hold" nodeType="afterGroup">
                            <p:stCondLst>
                              <p:cond delay="10900"/>
                            </p:stCondLst>
                            <p:childTnLst>
                              <p:par>
                                <p:cTn id="43" presetID="56" presetClass="path" presetSubtype="0" accel="50000" decel="50000" fill="hold" grpId="1" nodeType="afterEffect">
                                  <p:stCondLst>
                                    <p:cond delay="0"/>
                                  </p:stCondLst>
                                  <p:childTnLst>
                                    <p:animMotion origin="layout" path="M 5.55112E-17 2.22222E-6 L 0.35833 -0.21667 " pathEditMode="relative" rAng="0" ptsTypes="AA">
                                      <p:cBhvr>
                                        <p:cTn id="44" dur="1000" fill="hold"/>
                                        <p:tgtEl>
                                          <p:spTgt spid="119160"/>
                                        </p:tgtEl>
                                        <p:attrNameLst>
                                          <p:attrName>ppt_x</p:attrName>
                                          <p:attrName>ppt_y</p:attrName>
                                        </p:attrNameLst>
                                      </p:cBhvr>
                                      <p:rCtr x="17917" y="-10833"/>
                                    </p:animMotion>
                                  </p:childTnLst>
                                </p:cTn>
                              </p:par>
                            </p:childTnLst>
                          </p:cTn>
                        </p:par>
                        <p:par>
                          <p:cTn id="45" fill="hold" nodeType="afterGroup">
                            <p:stCondLst>
                              <p:cond delay="11900"/>
                            </p:stCondLst>
                            <p:childTnLst>
                              <p:par>
                                <p:cTn id="46" presetID="10" presetClass="entr" presetSubtype="0" fill="hold" grpId="0" nodeType="afterEffect">
                                  <p:stCondLst>
                                    <p:cond delay="0"/>
                                  </p:stCondLst>
                                  <p:childTnLst>
                                    <p:set>
                                      <p:cBhvr>
                                        <p:cTn id="47" dur="1" fill="hold">
                                          <p:stCondLst>
                                            <p:cond delay="0"/>
                                          </p:stCondLst>
                                        </p:cTn>
                                        <p:tgtEl>
                                          <p:spTgt spid="119161"/>
                                        </p:tgtEl>
                                        <p:attrNameLst>
                                          <p:attrName>style.visibility</p:attrName>
                                        </p:attrNameLst>
                                      </p:cBhvr>
                                      <p:to>
                                        <p:strVal val="visible"/>
                                      </p:to>
                                    </p:set>
                                    <p:animEffect transition="in" filter="fade">
                                      <p:cBhvr>
                                        <p:cTn id="48" dur="1000"/>
                                        <p:tgtEl>
                                          <p:spTgt spid="119161"/>
                                        </p:tgtEl>
                                      </p:cBhvr>
                                    </p:animEffect>
                                  </p:childTnLst>
                                </p:cTn>
                              </p:par>
                            </p:childTnLst>
                          </p:cTn>
                        </p:par>
                        <p:par>
                          <p:cTn id="49" fill="hold" nodeType="afterGroup">
                            <p:stCondLst>
                              <p:cond delay="12900"/>
                            </p:stCondLst>
                            <p:childTnLst>
                              <p:par>
                                <p:cTn id="50" presetID="22" presetClass="entr" presetSubtype="8" fill="hold" grpId="0" nodeType="afterEffect">
                                  <p:stCondLst>
                                    <p:cond delay="0"/>
                                  </p:stCondLst>
                                  <p:childTnLst>
                                    <p:set>
                                      <p:cBhvr>
                                        <p:cTn id="51" dur="1" fill="hold">
                                          <p:stCondLst>
                                            <p:cond delay="0"/>
                                          </p:stCondLst>
                                        </p:cTn>
                                        <p:tgtEl>
                                          <p:spTgt spid="119155"/>
                                        </p:tgtEl>
                                        <p:attrNameLst>
                                          <p:attrName>style.visibility</p:attrName>
                                        </p:attrNameLst>
                                      </p:cBhvr>
                                      <p:to>
                                        <p:strVal val="visible"/>
                                      </p:to>
                                    </p:set>
                                    <p:animEffect transition="in" filter="wipe(left)">
                                      <p:cBhvr>
                                        <p:cTn id="52" dur="1000"/>
                                        <p:tgtEl>
                                          <p:spTgt spid="119155"/>
                                        </p:tgtEl>
                                      </p:cBhvr>
                                    </p:animEffect>
                                  </p:childTnLst>
                                </p:cTn>
                              </p:par>
                            </p:childTnLst>
                          </p:cTn>
                        </p:par>
                        <p:par>
                          <p:cTn id="53" fill="hold" nodeType="afterGroup">
                            <p:stCondLst>
                              <p:cond delay="13900"/>
                            </p:stCondLst>
                            <p:childTnLst>
                              <p:par>
                                <p:cTn id="54" presetID="42" presetClass="path" presetSubtype="0" accel="50000" decel="50000" fill="hold" grpId="1" nodeType="afterEffect">
                                  <p:stCondLst>
                                    <p:cond delay="0"/>
                                  </p:stCondLst>
                                  <p:childTnLst>
                                    <p:animMotion origin="layout" path="M 0.0 0.0 L 0.0375 0.13333 " pathEditMode="relative" rAng="0" ptsTypes="AA">
                                      <p:cBhvr>
                                        <p:cTn id="55" dur="1000" fill="hold"/>
                                        <p:tgtEl>
                                          <p:spTgt spid="119161"/>
                                        </p:tgtEl>
                                        <p:attrNameLst>
                                          <p:attrName>ppt_x</p:attrName>
                                          <p:attrName>ppt_y</p:attrName>
                                        </p:attrNameLst>
                                      </p:cBhvr>
                                      <p:rCtr x="1875" y="6667"/>
                                    </p:animMotion>
                                  </p:childTnLst>
                                </p:cTn>
                              </p:par>
                            </p:childTnLst>
                          </p:cTn>
                        </p:par>
                        <p:par>
                          <p:cTn id="56" fill="hold" nodeType="afterGroup">
                            <p:stCondLst>
                              <p:cond delay="14900"/>
                            </p:stCondLst>
                            <p:childTnLst>
                              <p:par>
                                <p:cTn id="57" presetID="22" presetClass="entr" presetSubtype="8" fill="hold" grpId="0" nodeType="afterEffect">
                                  <p:stCondLst>
                                    <p:cond delay="0"/>
                                  </p:stCondLst>
                                  <p:childTnLst>
                                    <p:set>
                                      <p:cBhvr>
                                        <p:cTn id="58" dur="1" fill="hold">
                                          <p:stCondLst>
                                            <p:cond delay="0"/>
                                          </p:stCondLst>
                                        </p:cTn>
                                        <p:tgtEl>
                                          <p:spTgt spid="119156"/>
                                        </p:tgtEl>
                                        <p:attrNameLst>
                                          <p:attrName>style.visibility</p:attrName>
                                        </p:attrNameLst>
                                      </p:cBhvr>
                                      <p:to>
                                        <p:strVal val="visible"/>
                                      </p:to>
                                    </p:set>
                                    <p:animEffect transition="in" filter="wipe(left)">
                                      <p:cBhvr>
                                        <p:cTn id="59" dur="1000"/>
                                        <p:tgtEl>
                                          <p:spTgt spid="11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57" grpId="0" animBg="1"/>
      <p:bldP spid="119152" grpId="0"/>
      <p:bldP spid="119153" grpId="0"/>
      <p:bldP spid="119154" grpId="0"/>
      <p:bldP spid="119155" grpId="0" animBg="1"/>
      <p:bldP spid="119156" grpId="0"/>
      <p:bldP spid="119162" grpId="0"/>
      <p:bldP spid="119158" grpId="0" animBg="1"/>
      <p:bldP spid="119158" grpId="1" animBg="1"/>
      <p:bldP spid="119159" grpId="0" animBg="1"/>
      <p:bldP spid="119159" grpId="1" animBg="1"/>
      <p:bldP spid="119160" grpId="0" animBg="1"/>
      <p:bldP spid="119160" grpId="1" animBg="1"/>
      <p:bldP spid="119161" grpId="0" animBg="1"/>
      <p:bldP spid="11916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Chapter 3</a:t>
            </a:r>
            <a:endParaRPr lang="en-CA" dirty="0"/>
          </a:p>
        </p:txBody>
      </p:sp>
      <p:sp>
        <p:nvSpPr>
          <p:cNvPr id="3" name="Subtitle 2"/>
          <p:cNvSpPr>
            <a:spLocks noGrp="1"/>
          </p:cNvSpPr>
          <p:nvPr>
            <p:ph type="subTitle" idx="1"/>
          </p:nvPr>
        </p:nvSpPr>
        <p:spPr/>
        <p:txBody>
          <a:bodyPr>
            <a:normAutofit/>
          </a:bodyPr>
          <a:lstStyle/>
          <a:p>
            <a:endParaRPr lang="en-CA" sz="2400" dirty="0"/>
          </a:p>
          <a:p>
            <a:r>
              <a:rPr lang="en-CA" sz="2400" dirty="0"/>
              <a:t>Privacy-Preserving Methods</a:t>
            </a:r>
          </a:p>
        </p:txBody>
      </p:sp>
    </p:spTree>
    <p:extLst>
      <p:ext uri="{BB962C8B-B14F-4D97-AF65-F5344CB8AC3E}">
        <p14:creationId xmlns:p14="http://schemas.microsoft.com/office/powerpoint/2010/main" val="192104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314" name="Picture 2"/>
          <p:cNvPicPr>
            <a:picLocks noChangeAspect="1" noChangeArrowheads="1"/>
          </p:cNvPicPr>
          <p:nvPr/>
        </p:nvPicPr>
        <p:blipFill>
          <a:blip r:embed="rId2" cstate="print"/>
          <a:srcRect/>
          <a:stretch>
            <a:fillRect/>
          </a:stretch>
        </p:blipFill>
        <p:spPr bwMode="auto">
          <a:xfrm>
            <a:off x="539552" y="1628800"/>
            <a:ext cx="6969264" cy="4952999"/>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7" name="Title 1"/>
          <p:cNvSpPr txBox="1">
            <a:spLocks/>
          </p:cNvSpPr>
          <p:nvPr/>
        </p:nvSpPr>
        <p:spPr>
          <a:xfrm>
            <a:off x="457200" y="274638"/>
            <a:ext cx="74676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K-means Clustering</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DBE48BA-5D81-FA4C-AA22-A5FBA232B8D9}"/>
                  </a:ext>
                </a:extLst>
              </p14:cNvPr>
              <p14:cNvContentPartPr/>
              <p14:nvPr/>
            </p14:nvContentPartPr>
            <p14:xfrm>
              <a:off x="2235600" y="1706040"/>
              <a:ext cx="1783800" cy="2316600"/>
            </p14:xfrm>
          </p:contentPart>
        </mc:Choice>
        <mc:Fallback xmlns="">
          <p:pic>
            <p:nvPicPr>
              <p:cNvPr id="2" name="Ink 1">
                <a:extLst>
                  <a:ext uri="{FF2B5EF4-FFF2-40B4-BE49-F238E27FC236}">
                    <a16:creationId xmlns:a16="http://schemas.microsoft.com/office/drawing/2014/main" id="{DDBE48BA-5D81-FA4C-AA22-A5FBA232B8D9}"/>
                  </a:ext>
                </a:extLst>
              </p:cNvPr>
              <p:cNvPicPr/>
              <p:nvPr/>
            </p:nvPicPr>
            <p:blipFill>
              <a:blip r:embed="rId4"/>
              <a:stretch>
                <a:fillRect/>
              </a:stretch>
            </p:blipFill>
            <p:spPr>
              <a:xfrm>
                <a:off x="2219400" y="1689840"/>
                <a:ext cx="1816200" cy="2349000"/>
              </a:xfrm>
              <a:prstGeom prst="rect">
                <a:avLst/>
              </a:prstGeom>
            </p:spPr>
          </p:pic>
        </mc:Fallback>
      </mc:AlternateContent>
    </p:spTree>
    <p:extLst>
      <p:ext uri="{BB962C8B-B14F-4D97-AF65-F5344CB8AC3E}">
        <p14:creationId xmlns:p14="http://schemas.microsoft.com/office/powerpoint/2010/main" val="173717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4" name="Picture 3"/>
          <p:cNvPicPr>
            <a:picLocks noGrp="1" noChangeAspect="1" noChangeArrowheads="1"/>
          </p:cNvPicPr>
          <p:nvPr>
            <p:ph idx="1"/>
          </p:nvPr>
        </p:nvPicPr>
        <p:blipFill>
          <a:blip r:embed="rId3" cstate="print"/>
          <a:srcRect/>
          <a:stretch>
            <a:fillRect/>
          </a:stretch>
        </p:blipFill>
        <p:spPr bwMode="gray">
          <a:xfrm>
            <a:off x="899592" y="2492896"/>
            <a:ext cx="6818907" cy="2971800"/>
          </a:xfrm>
          <a:noFill/>
        </p:spPr>
      </p:pic>
      <p:sp>
        <p:nvSpPr>
          <p:cNvPr id="7" name="Slide Number Placeholder 6"/>
          <p:cNvSpPr>
            <a:spLocks noGrp="1"/>
          </p:cNvSpPr>
          <p:nvPr>
            <p:ph type="sldNum" sz="quarter" idx="4294967295"/>
          </p:nvPr>
        </p:nvSpPr>
        <p:spPr>
          <a:xfrm>
            <a:off x="7924800" y="6356350"/>
            <a:ext cx="762000" cy="365125"/>
          </a:xfrm>
          <a:prstGeom prst="rect">
            <a:avLst/>
          </a:prstGeom>
        </p:spPr>
        <p:txBody>
          <a:bodyPr/>
          <a:lstStyle/>
          <a:p>
            <a:fld id="{042AED99-7FB4-404E-8A97-64753DCE42EC}" type="slidenum">
              <a:rPr kumimoji="0" lang="en-US" smtClean="0"/>
              <a:pPr/>
              <a:t>21</a:t>
            </a:fld>
            <a:endParaRPr kumimoji="0" lang="en-US"/>
          </a:p>
        </p:txBody>
      </p:sp>
      <p:sp>
        <p:nvSpPr>
          <p:cNvPr id="9" name="Title 1"/>
          <p:cNvSpPr txBox="1">
            <a:spLocks/>
          </p:cNvSpPr>
          <p:nvPr/>
        </p:nvSpPr>
        <p:spPr>
          <a:xfrm>
            <a:off x="457200" y="269776"/>
            <a:ext cx="7467600" cy="1143000"/>
          </a:xfrm>
          <a:prstGeom prst="rect">
            <a:avLst/>
          </a:prstGeom>
        </p:spPr>
        <p:txBody>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endParaRPr lang="en-US" dirty="0"/>
          </a:p>
          <a:p>
            <a:r>
              <a:rPr lang="en-US" dirty="0"/>
              <a:t>K-means Clustering</a:t>
            </a:r>
          </a:p>
        </p:txBody>
      </p:sp>
      <p:sp>
        <p:nvSpPr>
          <p:cNvPr id="3" name="Rectangle 2"/>
          <p:cNvSpPr/>
          <p:nvPr/>
        </p:nvSpPr>
        <p:spPr>
          <a:xfrm>
            <a:off x="2411760" y="2708920"/>
            <a:ext cx="216024" cy="2880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658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Machine Learning (Brief Review)</a:t>
            </a:r>
          </a:p>
        </p:txBody>
      </p:sp>
      <p:sp>
        <p:nvSpPr>
          <p:cNvPr id="3" name="Content Placeholder 2"/>
          <p:cNvSpPr>
            <a:spLocks noGrp="1"/>
          </p:cNvSpPr>
          <p:nvPr>
            <p:ph sz="quarter" idx="1"/>
          </p:nvPr>
        </p:nvSpPr>
        <p:spPr/>
        <p:txBody>
          <a:bodyPr/>
          <a:lstStyle/>
          <a:p>
            <a:r>
              <a:rPr lang="en-CA" b="1" dirty="0"/>
              <a:t>Prediction, based on known properties learned from the training data</a:t>
            </a:r>
          </a:p>
          <a:p>
            <a:r>
              <a:rPr lang="en-CA" dirty="0"/>
              <a:t>Two types of data are involved</a:t>
            </a:r>
          </a:p>
          <a:p>
            <a:pPr lvl="1"/>
            <a:r>
              <a:rPr lang="en-CA" dirty="0"/>
              <a:t>Training data</a:t>
            </a:r>
          </a:p>
          <a:p>
            <a:pPr lvl="1"/>
            <a:r>
              <a:rPr lang="en-CA" dirty="0"/>
              <a:t>Testing data</a:t>
            </a:r>
          </a:p>
          <a:p>
            <a:r>
              <a:rPr lang="en-CA" dirty="0"/>
              <a:t>It has overlap with data mining</a:t>
            </a:r>
          </a:p>
          <a:p>
            <a:r>
              <a:rPr lang="en-CA" dirty="0"/>
              <a:t>Standard techniques and algorithms</a:t>
            </a:r>
          </a:p>
          <a:p>
            <a:pPr lvl="1"/>
            <a:r>
              <a:rPr lang="en-CA" dirty="0"/>
              <a:t>Artificial Neural Networks</a:t>
            </a:r>
          </a:p>
          <a:p>
            <a:pPr lvl="1"/>
            <a:r>
              <a:rPr lang="en-CA" dirty="0"/>
              <a:t>Back-propagation</a:t>
            </a:r>
          </a:p>
          <a:p>
            <a:pPr lvl="1"/>
            <a:r>
              <a:rPr lang="en-CA" dirty="0"/>
              <a:t>Bayesian Networks</a:t>
            </a:r>
          </a:p>
          <a:p>
            <a:pPr lvl="1"/>
            <a:r>
              <a:rPr lang="en-CA" dirty="0"/>
              <a:t>Extreme Learning Machine</a:t>
            </a:r>
          </a:p>
        </p:txBody>
      </p:sp>
      <p:sp>
        <p:nvSpPr>
          <p:cNvPr id="4" name="Slide Number Placeholder 3"/>
          <p:cNvSpPr>
            <a:spLocks noGrp="1"/>
          </p:cNvSpPr>
          <p:nvPr>
            <p:ph type="sldNum" sz="quarter" idx="15"/>
          </p:nvPr>
        </p:nvSpPr>
        <p:spPr/>
        <p:txBody>
          <a:bodyPr/>
          <a:lstStyle/>
          <a:p>
            <a:fld id="{3AAB7785-396F-4915-8DFC-F7434CCA128E}" type="slidenum">
              <a:rPr lang="en-CA" smtClean="0"/>
              <a:t>22</a:t>
            </a:fld>
            <a:endParaRPr lang="en-CA"/>
          </a:p>
        </p:txBody>
      </p:sp>
    </p:spTree>
    <p:extLst>
      <p:ext uri="{BB962C8B-B14F-4D97-AF65-F5344CB8AC3E}">
        <p14:creationId xmlns:p14="http://schemas.microsoft.com/office/powerpoint/2010/main" val="311200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5" name="Picture 16" descr="fig4"/>
          <p:cNvPicPr>
            <a:picLocks noGrp="1" noChangeAspect="1" noChangeArrowheads="1"/>
          </p:cNvPicPr>
          <p:nvPr>
            <p:ph sz="half" idx="1"/>
          </p:nvPr>
        </p:nvPicPr>
        <p:blipFill>
          <a:blip r:embed="rId4" cstate="print"/>
          <a:srcRect/>
          <a:stretch>
            <a:fillRect/>
          </a:stretch>
        </p:blipFill>
        <p:spPr>
          <a:xfrm>
            <a:off x="990600" y="3559175"/>
            <a:ext cx="2743200" cy="2293938"/>
          </a:xfrm>
          <a:noFill/>
        </p:spPr>
      </p:pic>
      <p:sp>
        <p:nvSpPr>
          <p:cNvPr id="30726" name="Text Box 18"/>
          <p:cNvSpPr txBox="1">
            <a:spLocks noChangeArrowheads="1"/>
          </p:cNvSpPr>
          <p:nvPr/>
        </p:nvSpPr>
        <p:spPr bwMode="gray">
          <a:xfrm>
            <a:off x="533400" y="5881688"/>
            <a:ext cx="3505200" cy="366712"/>
          </a:xfrm>
          <a:prstGeom prst="rect">
            <a:avLst/>
          </a:prstGeom>
          <a:noFill/>
          <a:ln w="9525">
            <a:noFill/>
            <a:miter lim="800000"/>
            <a:headEnd/>
            <a:tailEnd/>
          </a:ln>
        </p:spPr>
        <p:txBody>
          <a:bodyPr>
            <a:spAutoFit/>
          </a:bodyPr>
          <a:lstStyle/>
          <a:p>
            <a:pPr defTabSz="912813">
              <a:spcBef>
                <a:spcPct val="50000"/>
              </a:spcBef>
            </a:pPr>
            <a:r>
              <a:rPr lang="en-US" sz="1800"/>
              <a:t>An example of a single-cell model</a:t>
            </a:r>
          </a:p>
        </p:txBody>
      </p:sp>
      <p:pic>
        <p:nvPicPr>
          <p:cNvPr id="30727" name="Picture 19" descr="fig5"/>
          <p:cNvPicPr>
            <a:picLocks noGrp="1" noChangeAspect="1" noChangeArrowheads="1"/>
          </p:cNvPicPr>
          <p:nvPr>
            <p:ph sz="half" idx="2"/>
          </p:nvPr>
        </p:nvPicPr>
        <p:blipFill>
          <a:blip r:embed="rId5" cstate="print"/>
          <a:srcRect/>
          <a:stretch>
            <a:fillRect/>
          </a:stretch>
        </p:blipFill>
        <p:spPr>
          <a:xfrm>
            <a:off x="5005388" y="1828800"/>
            <a:ext cx="3071812" cy="3962400"/>
          </a:xfrm>
          <a:noFill/>
        </p:spPr>
      </p:pic>
      <p:sp>
        <p:nvSpPr>
          <p:cNvPr id="30728" name="Text Box 21"/>
          <p:cNvSpPr txBox="1">
            <a:spLocks noChangeArrowheads="1"/>
          </p:cNvSpPr>
          <p:nvPr/>
        </p:nvSpPr>
        <p:spPr bwMode="gray">
          <a:xfrm>
            <a:off x="4343400" y="5881688"/>
            <a:ext cx="4419600" cy="366712"/>
          </a:xfrm>
          <a:prstGeom prst="rect">
            <a:avLst/>
          </a:prstGeom>
          <a:noFill/>
          <a:ln w="9525">
            <a:noFill/>
            <a:miter lim="800000"/>
            <a:headEnd/>
            <a:tailEnd/>
          </a:ln>
        </p:spPr>
        <p:txBody>
          <a:bodyPr>
            <a:spAutoFit/>
          </a:bodyPr>
          <a:lstStyle/>
          <a:p>
            <a:pPr defTabSz="912813">
              <a:spcBef>
                <a:spcPct val="50000"/>
              </a:spcBef>
            </a:pPr>
            <a:r>
              <a:rPr lang="en-US" sz="1800"/>
              <a:t>An example of a multi-layer model</a:t>
            </a:r>
          </a:p>
        </p:txBody>
      </p:sp>
      <p:graphicFrame>
        <p:nvGraphicFramePr>
          <p:cNvPr id="30722" name="Object 2"/>
          <p:cNvGraphicFramePr>
            <a:graphicFrameLocks noChangeAspect="1"/>
          </p:cNvGraphicFramePr>
          <p:nvPr/>
        </p:nvGraphicFramePr>
        <p:xfrm>
          <a:off x="1295400" y="1589088"/>
          <a:ext cx="1828800" cy="1474787"/>
        </p:xfrm>
        <a:graphic>
          <a:graphicData uri="http://schemas.openxmlformats.org/presentationml/2006/ole">
            <mc:AlternateContent xmlns:mc="http://schemas.openxmlformats.org/markup-compatibility/2006">
              <mc:Choice xmlns:v="urn:schemas-microsoft-com:vml" Requires="v">
                <p:oleObj spid="_x0000_s4097" name="Equation" r:id="rId6" imgW="850680" imgH="685800" progId="Equation.3">
                  <p:embed/>
                </p:oleObj>
              </mc:Choice>
              <mc:Fallback>
                <p:oleObj name="Equation" r:id="rId6" imgW="850680" imgH="685800" progId="Equation.3">
                  <p:embed/>
                  <p:pic>
                    <p:nvPicPr>
                      <p:cNvPr id="3072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1589088"/>
                        <a:ext cx="1828800" cy="1474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8" name="Title 1"/>
          <p:cNvSpPr>
            <a:spLocks noGrp="1"/>
          </p:cNvSpPr>
          <p:nvPr>
            <p:ph type="title"/>
          </p:nvPr>
        </p:nvSpPr>
        <p:spPr>
          <a:xfrm>
            <a:off x="457200" y="274638"/>
            <a:ext cx="7467600" cy="1143000"/>
          </a:xfrm>
        </p:spPr>
        <p:txBody>
          <a:bodyPr/>
          <a:lstStyle/>
          <a:p>
            <a:r>
              <a:rPr lang="en-CA" dirty="0"/>
              <a:t>Artificial Neural Networks</a:t>
            </a:r>
          </a:p>
        </p:txBody>
      </p:sp>
    </p:spTree>
    <p:extLst>
      <p:ext uri="{BB962C8B-B14F-4D97-AF65-F5344CB8AC3E}">
        <p14:creationId xmlns:p14="http://schemas.microsoft.com/office/powerpoint/2010/main" val="2880828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sz="quarter" idx="1"/>
          </p:nvPr>
        </p:nvSpPr>
        <p:spPr/>
        <p:txBody>
          <a:bodyPr/>
          <a:lstStyle/>
          <a:p>
            <a:r>
              <a:rPr lang="en-CA" dirty="0"/>
              <a:t>Financial Data Analysis</a:t>
            </a:r>
          </a:p>
          <a:p>
            <a:pPr lvl="1"/>
            <a:r>
              <a:rPr lang="en-CA" dirty="0"/>
              <a:t>Credit Fraud detection</a:t>
            </a:r>
          </a:p>
          <a:p>
            <a:pPr lvl="1"/>
            <a:r>
              <a:rPr lang="en-CA" dirty="0"/>
              <a:t>Trend analysis</a:t>
            </a:r>
          </a:p>
          <a:p>
            <a:pPr lvl="1"/>
            <a:r>
              <a:rPr lang="en-CA" dirty="0"/>
              <a:t>Analysing profitability</a:t>
            </a:r>
          </a:p>
          <a:p>
            <a:pPr lvl="1"/>
            <a:r>
              <a:rPr lang="en-CA" dirty="0"/>
              <a:t>Risk analysis</a:t>
            </a:r>
          </a:p>
          <a:p>
            <a:pPr lvl="1"/>
            <a:r>
              <a:rPr lang="en-CA" dirty="0"/>
              <a:t>Stock price forecasting</a:t>
            </a:r>
          </a:p>
          <a:p>
            <a:r>
              <a:rPr lang="en-CA" dirty="0"/>
              <a:t>Marketing activities</a:t>
            </a:r>
          </a:p>
          <a:p>
            <a:r>
              <a:rPr lang="en-CA" dirty="0"/>
              <a:t>Targeted advertising</a:t>
            </a:r>
          </a:p>
          <a:p>
            <a:r>
              <a:rPr lang="en-CA" dirty="0"/>
              <a:t>Customer buying behavior detection</a:t>
            </a:r>
          </a:p>
          <a:p>
            <a:r>
              <a:rPr lang="en-CA" dirty="0"/>
              <a:t>Automated operator (customer service)</a:t>
            </a:r>
          </a:p>
          <a:p>
            <a:endParaRPr lang="en-CA" dirty="0"/>
          </a:p>
        </p:txBody>
      </p:sp>
      <p:sp>
        <p:nvSpPr>
          <p:cNvPr id="4" name="Slide Number Placeholder 3"/>
          <p:cNvSpPr>
            <a:spLocks noGrp="1"/>
          </p:cNvSpPr>
          <p:nvPr>
            <p:ph type="sldNum" sz="quarter" idx="15"/>
          </p:nvPr>
        </p:nvSpPr>
        <p:spPr/>
        <p:txBody>
          <a:bodyPr/>
          <a:lstStyle/>
          <a:p>
            <a:fld id="{3AAB7785-396F-4915-8DFC-F7434CCA128E}" type="slidenum">
              <a:rPr lang="en-CA" smtClean="0"/>
              <a:t>24</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27431D0-7B46-0148-922E-7D74DB7F593E}"/>
                  </a:ext>
                </a:extLst>
              </p14:cNvPr>
              <p14:cNvContentPartPr/>
              <p14:nvPr/>
            </p14:nvContentPartPr>
            <p14:xfrm>
              <a:off x="1176480" y="2359800"/>
              <a:ext cx="2826000" cy="1546200"/>
            </p14:xfrm>
          </p:contentPart>
        </mc:Choice>
        <mc:Fallback xmlns="">
          <p:pic>
            <p:nvPicPr>
              <p:cNvPr id="5" name="Ink 4">
                <a:extLst>
                  <a:ext uri="{FF2B5EF4-FFF2-40B4-BE49-F238E27FC236}">
                    <a16:creationId xmlns:a16="http://schemas.microsoft.com/office/drawing/2014/main" id="{C27431D0-7B46-0148-922E-7D74DB7F593E}"/>
                  </a:ext>
                </a:extLst>
              </p:cNvPr>
              <p:cNvPicPr/>
              <p:nvPr/>
            </p:nvPicPr>
            <p:blipFill>
              <a:blip r:embed="rId3"/>
              <a:stretch>
                <a:fillRect/>
              </a:stretch>
            </p:blipFill>
            <p:spPr>
              <a:xfrm>
                <a:off x="1160280" y="2343600"/>
                <a:ext cx="2858400" cy="1578600"/>
              </a:xfrm>
              <a:prstGeom prst="rect">
                <a:avLst/>
              </a:prstGeom>
            </p:spPr>
          </p:pic>
        </mc:Fallback>
      </mc:AlternateContent>
    </p:spTree>
    <p:extLst>
      <p:ext uri="{BB962C8B-B14F-4D97-AF65-F5344CB8AC3E}">
        <p14:creationId xmlns:p14="http://schemas.microsoft.com/office/powerpoint/2010/main" val="3478043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 (cont.)</a:t>
            </a:r>
          </a:p>
        </p:txBody>
      </p:sp>
      <p:sp>
        <p:nvSpPr>
          <p:cNvPr id="3" name="Content Placeholder 2"/>
          <p:cNvSpPr>
            <a:spLocks noGrp="1"/>
          </p:cNvSpPr>
          <p:nvPr>
            <p:ph sz="quarter" idx="1"/>
          </p:nvPr>
        </p:nvSpPr>
        <p:spPr>
          <a:xfrm>
            <a:off x="457200" y="1600200"/>
            <a:ext cx="7715200" cy="4873752"/>
          </a:xfrm>
        </p:spPr>
        <p:txBody>
          <a:bodyPr>
            <a:noAutofit/>
          </a:bodyPr>
          <a:lstStyle/>
          <a:p>
            <a:r>
              <a:rPr lang="en-CA" sz="2800" dirty="0"/>
              <a:t>Healthcare and Biomedical Research</a:t>
            </a:r>
          </a:p>
          <a:p>
            <a:pPr lvl="1"/>
            <a:r>
              <a:rPr lang="en-CA" sz="2400" dirty="0"/>
              <a:t>Adverse Drug Reactions (ADR)</a:t>
            </a:r>
          </a:p>
          <a:p>
            <a:pPr lvl="1"/>
            <a:r>
              <a:rPr lang="en-CA" sz="2400" dirty="0"/>
              <a:t>Disease progress analysis</a:t>
            </a:r>
          </a:p>
          <a:p>
            <a:pPr lvl="1"/>
            <a:r>
              <a:rPr lang="en-CA" sz="2400" dirty="0"/>
              <a:t>Children’s growth monitoring</a:t>
            </a:r>
          </a:p>
          <a:p>
            <a:pPr lvl="1"/>
            <a:r>
              <a:rPr lang="en-CA" sz="2400" dirty="0"/>
              <a:t>DNA-data analysis</a:t>
            </a:r>
          </a:p>
          <a:p>
            <a:pPr lvl="1"/>
            <a:r>
              <a:rPr lang="en-CA" sz="2400" dirty="0"/>
              <a:t>Evaluate the effectiveness of medical treatments</a:t>
            </a:r>
          </a:p>
          <a:p>
            <a:pPr lvl="1"/>
            <a:r>
              <a:rPr lang="en-CA" sz="2400" dirty="0"/>
              <a:t>Pandemic prediction</a:t>
            </a:r>
          </a:p>
          <a:p>
            <a:r>
              <a:rPr lang="en-CA" sz="2800" dirty="0"/>
              <a:t>Social Networks</a:t>
            </a:r>
          </a:p>
          <a:p>
            <a:r>
              <a:rPr lang="en-CA" sz="2800" dirty="0"/>
              <a:t>Counter terrorism</a:t>
            </a:r>
          </a:p>
        </p:txBody>
      </p:sp>
      <p:sp>
        <p:nvSpPr>
          <p:cNvPr id="4" name="Slide Number Placeholder 3"/>
          <p:cNvSpPr>
            <a:spLocks noGrp="1"/>
          </p:cNvSpPr>
          <p:nvPr>
            <p:ph type="sldNum" sz="quarter" idx="15"/>
          </p:nvPr>
        </p:nvSpPr>
        <p:spPr/>
        <p:txBody>
          <a:bodyPr/>
          <a:lstStyle/>
          <a:p>
            <a:fld id="{3AAB7785-396F-4915-8DFC-F7434CCA128E}" type="slidenum">
              <a:rPr lang="en-CA" smtClean="0"/>
              <a:t>25</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07EA348-A27A-2A4E-9E8C-CEAEFB40D167}"/>
                  </a:ext>
                </a:extLst>
              </p14:cNvPr>
              <p14:cNvContentPartPr/>
              <p14:nvPr/>
            </p14:nvContentPartPr>
            <p14:xfrm>
              <a:off x="352080" y="5202360"/>
              <a:ext cx="315360" cy="224640"/>
            </p14:xfrm>
          </p:contentPart>
        </mc:Choice>
        <mc:Fallback xmlns="">
          <p:pic>
            <p:nvPicPr>
              <p:cNvPr id="5" name="Ink 4">
                <a:extLst>
                  <a:ext uri="{FF2B5EF4-FFF2-40B4-BE49-F238E27FC236}">
                    <a16:creationId xmlns:a16="http://schemas.microsoft.com/office/drawing/2014/main" id="{007EA348-A27A-2A4E-9E8C-CEAEFB40D167}"/>
                  </a:ext>
                </a:extLst>
              </p:cNvPr>
              <p:cNvPicPr/>
              <p:nvPr/>
            </p:nvPicPr>
            <p:blipFill>
              <a:blip r:embed="rId3"/>
              <a:stretch>
                <a:fillRect/>
              </a:stretch>
            </p:blipFill>
            <p:spPr>
              <a:xfrm>
                <a:off x="335880" y="5186160"/>
                <a:ext cx="347760" cy="257040"/>
              </a:xfrm>
              <a:prstGeom prst="rect">
                <a:avLst/>
              </a:prstGeom>
            </p:spPr>
          </p:pic>
        </mc:Fallback>
      </mc:AlternateContent>
    </p:spTree>
    <p:extLst>
      <p:ext uri="{BB962C8B-B14F-4D97-AF65-F5344CB8AC3E}">
        <p14:creationId xmlns:p14="http://schemas.microsoft.com/office/powerpoint/2010/main" val="741397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&amp; When Privacy is Needed?</a:t>
            </a:r>
          </a:p>
        </p:txBody>
      </p:sp>
      <p:sp>
        <p:nvSpPr>
          <p:cNvPr id="3" name="Content Placeholder 2"/>
          <p:cNvSpPr>
            <a:spLocks noGrp="1"/>
          </p:cNvSpPr>
          <p:nvPr>
            <p:ph sz="quarter" idx="1"/>
          </p:nvPr>
        </p:nvSpPr>
        <p:spPr/>
        <p:txBody>
          <a:bodyPr>
            <a:normAutofit/>
          </a:bodyPr>
          <a:lstStyle/>
          <a:p>
            <a:r>
              <a:rPr lang="en-CA" sz="2800" dirty="0"/>
              <a:t>Privacy Acts</a:t>
            </a:r>
          </a:p>
          <a:p>
            <a:pPr lvl="1"/>
            <a:r>
              <a:rPr lang="en-CA" sz="2500" dirty="0"/>
              <a:t>Keep individual and sensitive data private</a:t>
            </a:r>
          </a:p>
          <a:p>
            <a:r>
              <a:rPr lang="en-CA" sz="2800" dirty="0"/>
              <a:t>Financial competition</a:t>
            </a:r>
            <a:endParaRPr lang="en-CA" sz="2500" dirty="0"/>
          </a:p>
          <a:p>
            <a:r>
              <a:rPr lang="en-CA" sz="2800" dirty="0"/>
              <a:t>Top-Secret Data</a:t>
            </a:r>
          </a:p>
          <a:p>
            <a:pPr lvl="1"/>
            <a:r>
              <a:rPr lang="en-CA" sz="2400" dirty="0"/>
              <a:t>Military</a:t>
            </a:r>
          </a:p>
          <a:p>
            <a:pPr lvl="1"/>
            <a:r>
              <a:rPr lang="en-CA" sz="2400" dirty="0"/>
              <a:t>Government</a:t>
            </a:r>
          </a:p>
          <a:p>
            <a:pPr lvl="1"/>
            <a:r>
              <a:rPr lang="en-CA" sz="2400" dirty="0"/>
              <a:t>Research</a:t>
            </a:r>
          </a:p>
          <a:p>
            <a:endParaRPr lang="en-CA" sz="2800" dirty="0"/>
          </a:p>
        </p:txBody>
      </p:sp>
      <p:sp>
        <p:nvSpPr>
          <p:cNvPr id="4" name="Slide Number Placeholder 3"/>
          <p:cNvSpPr>
            <a:spLocks noGrp="1"/>
          </p:cNvSpPr>
          <p:nvPr>
            <p:ph type="sldNum" sz="quarter" idx="15"/>
          </p:nvPr>
        </p:nvSpPr>
        <p:spPr/>
        <p:txBody>
          <a:bodyPr/>
          <a:lstStyle/>
          <a:p>
            <a:fld id="{3AAB7785-396F-4915-8DFC-F7434CCA128E}" type="slidenum">
              <a:rPr lang="en-CA" smtClean="0"/>
              <a:t>26</a:t>
            </a:fld>
            <a:endParaRPr lang="en-CA"/>
          </a:p>
        </p:txBody>
      </p:sp>
    </p:spTree>
    <p:extLst>
      <p:ext uri="{BB962C8B-B14F-4D97-AF65-F5344CB8AC3E}">
        <p14:creationId xmlns:p14="http://schemas.microsoft.com/office/powerpoint/2010/main" val="351286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Privacy-Preserving Data Mining</a:t>
            </a:r>
          </a:p>
        </p:txBody>
      </p:sp>
      <p:sp>
        <p:nvSpPr>
          <p:cNvPr id="3" name="Content Placeholder 2"/>
          <p:cNvSpPr>
            <a:spLocks noGrp="1"/>
          </p:cNvSpPr>
          <p:nvPr>
            <p:ph sz="quarter" idx="1"/>
          </p:nvPr>
        </p:nvSpPr>
        <p:spPr/>
        <p:txBody>
          <a:bodyPr>
            <a:normAutofit fontScale="92500" lnSpcReduction="10000"/>
          </a:bodyPr>
          <a:lstStyle/>
          <a:p>
            <a:r>
              <a:rPr lang="en-CA" dirty="0"/>
              <a:t>Main Approaches</a:t>
            </a:r>
          </a:p>
          <a:p>
            <a:pPr marL="822960" lvl="1" indent="-457200">
              <a:buFont typeface="+mj-lt"/>
              <a:buAutoNum type="arabicPeriod"/>
            </a:pPr>
            <a:r>
              <a:rPr lang="en-CA" dirty="0"/>
              <a:t>Randomization and Anonymization</a:t>
            </a:r>
          </a:p>
          <a:p>
            <a:pPr lvl="2"/>
            <a:r>
              <a:rPr lang="en-CA" dirty="0"/>
              <a:t>Challenge</a:t>
            </a:r>
          </a:p>
          <a:p>
            <a:pPr lvl="3"/>
            <a:r>
              <a:rPr lang="en-CA" dirty="0"/>
              <a:t>Accuracy vs. Privacy</a:t>
            </a:r>
          </a:p>
          <a:p>
            <a:pPr lvl="2"/>
            <a:r>
              <a:rPr lang="en-CA" dirty="0"/>
              <a:t>Uses various techniques</a:t>
            </a:r>
          </a:p>
          <a:p>
            <a:pPr lvl="3"/>
            <a:r>
              <a:rPr lang="en-CA" dirty="0"/>
              <a:t>Suppression</a:t>
            </a:r>
          </a:p>
          <a:p>
            <a:pPr lvl="3"/>
            <a:r>
              <a:rPr lang="en-CA" dirty="0"/>
              <a:t>Aggregation</a:t>
            </a:r>
          </a:p>
          <a:p>
            <a:pPr lvl="3"/>
            <a:r>
              <a:rPr lang="en-CA" dirty="0"/>
              <a:t>Anonymization</a:t>
            </a:r>
          </a:p>
          <a:p>
            <a:pPr lvl="3"/>
            <a:r>
              <a:rPr lang="en-CA" dirty="0"/>
              <a:t>Randomization</a:t>
            </a:r>
          </a:p>
          <a:p>
            <a:pPr lvl="3"/>
            <a:r>
              <a:rPr lang="en-CA" dirty="0"/>
              <a:t>Data perturbation</a:t>
            </a:r>
          </a:p>
          <a:p>
            <a:pPr marL="822960" lvl="1" indent="-457200">
              <a:buFont typeface="+mj-lt"/>
              <a:buAutoNum type="arabicPeriod"/>
            </a:pPr>
            <a:r>
              <a:rPr lang="en-CA" dirty="0"/>
              <a:t>Secure Computation</a:t>
            </a:r>
          </a:p>
          <a:p>
            <a:pPr lvl="2"/>
            <a:r>
              <a:rPr lang="en-CA" dirty="0"/>
              <a:t>Challenge</a:t>
            </a:r>
          </a:p>
          <a:p>
            <a:pPr lvl="3"/>
            <a:r>
              <a:rPr lang="en-CA" dirty="0"/>
              <a:t>Efficiency vs. Privacy</a:t>
            </a:r>
          </a:p>
          <a:p>
            <a:pPr lvl="2"/>
            <a:r>
              <a:rPr lang="en-CA" dirty="0"/>
              <a:t>Uses various cryptography and security tools (building blocks)</a:t>
            </a:r>
          </a:p>
          <a:p>
            <a:pPr lvl="1"/>
            <a:r>
              <a:rPr lang="en-CA" dirty="0"/>
              <a:t>Chance of data leakage is higher in the first approach</a:t>
            </a:r>
          </a:p>
        </p:txBody>
      </p:sp>
      <p:sp>
        <p:nvSpPr>
          <p:cNvPr id="4" name="Slide Number Placeholder 3"/>
          <p:cNvSpPr>
            <a:spLocks noGrp="1"/>
          </p:cNvSpPr>
          <p:nvPr>
            <p:ph type="sldNum" sz="quarter" idx="15"/>
          </p:nvPr>
        </p:nvSpPr>
        <p:spPr/>
        <p:txBody>
          <a:bodyPr/>
          <a:lstStyle/>
          <a:p>
            <a:fld id="{3AAB7785-396F-4915-8DFC-F7434CCA128E}" type="slidenum">
              <a:rPr lang="en-CA" smtClean="0"/>
              <a:t>27</a:t>
            </a:fld>
            <a:endParaRPr lang="en-CA"/>
          </a:p>
        </p:txBody>
      </p:sp>
    </p:spTree>
    <p:extLst>
      <p:ext uri="{BB962C8B-B14F-4D97-AF65-F5344CB8AC3E}">
        <p14:creationId xmlns:p14="http://schemas.microsoft.com/office/powerpoint/2010/main" val="84536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a:t>Privacy-Preserving Approaches  Anonymization</a:t>
            </a:r>
          </a:p>
        </p:txBody>
      </p:sp>
      <p:pic>
        <p:nvPicPr>
          <p:cNvPr id="4" name="Picture 3" descr="Anonymiz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14" y="1444532"/>
            <a:ext cx="1708612" cy="1987013"/>
          </a:xfrm>
          <a:prstGeom prst="rect">
            <a:avLst/>
          </a:prstGeom>
        </p:spPr>
      </p:pic>
      <p:pic>
        <p:nvPicPr>
          <p:cNvPr id="10" name="Picture 9" descr="randomiza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4585" y="1444533"/>
            <a:ext cx="3461833" cy="1987012"/>
          </a:xfrm>
          <a:prstGeom prst="rect">
            <a:avLst/>
          </a:prstGeom>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14" y="3581156"/>
            <a:ext cx="8330705" cy="305139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7" name="Picture 2" descr="http://www.babysmartmind.com/wp-content/uploads/2013/06/DCP_1076.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3961" y="1444532"/>
            <a:ext cx="2885555" cy="198701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88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Privacy-Preserving Approaches  Secure Computation</a:t>
            </a:r>
          </a:p>
        </p:txBody>
      </p:sp>
      <p:pic>
        <p:nvPicPr>
          <p:cNvPr id="5" name="Picture 4" descr="encrypt_overview.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50" y="1444532"/>
            <a:ext cx="7664290" cy="2200114"/>
          </a:xfrm>
          <a:prstGeom prst="rect">
            <a:avLst/>
          </a:prstGeom>
        </p:spPr>
      </p:pic>
      <p:grpSp>
        <p:nvGrpSpPr>
          <p:cNvPr id="11" name="Group 101"/>
          <p:cNvGrpSpPr/>
          <p:nvPr/>
        </p:nvGrpSpPr>
        <p:grpSpPr>
          <a:xfrm>
            <a:off x="2187328" y="3656653"/>
            <a:ext cx="4754879" cy="3061391"/>
            <a:chOff x="18399399" y="15257757"/>
            <a:chExt cx="4777200" cy="4191505"/>
          </a:xfrm>
        </p:grpSpPr>
        <p:grpSp>
          <p:nvGrpSpPr>
            <p:cNvPr id="12" name="Group 319"/>
            <p:cNvGrpSpPr/>
            <p:nvPr/>
          </p:nvGrpSpPr>
          <p:grpSpPr>
            <a:xfrm>
              <a:off x="18399399" y="15257757"/>
              <a:ext cx="4777200" cy="4191505"/>
              <a:chOff x="18066952" y="14368307"/>
              <a:chExt cx="4746852" cy="4153569"/>
            </a:xfrm>
          </p:grpSpPr>
          <p:grpSp>
            <p:nvGrpSpPr>
              <p:cNvPr id="22" name="Group 264"/>
              <p:cNvGrpSpPr/>
              <p:nvPr/>
            </p:nvGrpSpPr>
            <p:grpSpPr>
              <a:xfrm>
                <a:off x="18698109" y="14628169"/>
                <a:ext cx="3951452" cy="3809500"/>
                <a:chOff x="16079464" y="19536275"/>
                <a:chExt cx="3951452" cy="3809500"/>
              </a:xfrm>
            </p:grpSpPr>
            <p:sp>
              <p:nvSpPr>
                <p:cNvPr id="24" name="Rectangle 23"/>
                <p:cNvSpPr/>
                <p:nvPr/>
              </p:nvSpPr>
              <p:spPr>
                <a:xfrm>
                  <a:off x="17008952" y="20035861"/>
                  <a:ext cx="2000264" cy="2286016"/>
                </a:xfrm>
                <a:prstGeom prst="rect">
                  <a:avLst/>
                </a:prstGeom>
                <a:solidFill>
                  <a:srgbClr val="0066FF"/>
                </a:solidFill>
                <a:scene3d>
                  <a:camera prst="orthographicFront"/>
                  <a:lightRig rig="threePt" dir="t">
                    <a:rot lat="0" lon="0" rev="0"/>
                  </a:lightRig>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b="1" dirty="0">
                      <a:solidFill>
                        <a:srgbClr val="FFFFFF"/>
                      </a:solidFill>
                      <a:latin typeface="+mj-lt"/>
                    </a:rPr>
                    <a:t>Secure Multi-party Factorial</a:t>
                  </a:r>
                </a:p>
              </p:txBody>
            </p:sp>
            <p:cxnSp>
              <p:nvCxnSpPr>
                <p:cNvPr id="25" name="Straight Connector 24"/>
                <p:cNvCxnSpPr/>
                <p:nvPr/>
              </p:nvCxnSpPr>
              <p:spPr>
                <a:xfrm rot="5400000">
                  <a:off x="15651630" y="21607497"/>
                  <a:ext cx="856462" cy="794"/>
                </a:xfrm>
                <a:prstGeom prst="line">
                  <a:avLst/>
                </a:prstGeom>
                <a:ln>
                  <a:solidFill>
                    <a:srgbClr val="0066FF"/>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Object 6"/>
                <p:cNvGraphicFramePr>
                  <a:graphicFrameLocks noChangeAspect="1"/>
                </p:cNvGraphicFramePr>
                <p:nvPr/>
              </p:nvGraphicFramePr>
              <p:xfrm>
                <a:off x="16867188" y="22513925"/>
                <a:ext cx="2322512" cy="831850"/>
              </p:xfrm>
              <a:graphic>
                <a:graphicData uri="http://schemas.openxmlformats.org/presentationml/2006/ole">
                  <mc:AlternateContent xmlns:mc="http://schemas.openxmlformats.org/markup-compatibility/2006">
                    <mc:Choice xmlns:v="urn:schemas-microsoft-com:vml" Requires="v">
                      <p:oleObj spid="_x0000_s5121" name="Equation" r:id="rId5" imgW="977760" imgH="457200" progId="Equation.3">
                        <p:embed/>
                      </p:oleObj>
                    </mc:Choice>
                    <mc:Fallback>
                      <p:oleObj name="Equation" r:id="rId5" imgW="977760" imgH="457200" progId="Equation.3">
                        <p:embed/>
                        <p:pic>
                          <p:nvPicPr>
                            <p:cNvPr id="2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7188" y="22513925"/>
                              <a:ext cx="2322512" cy="8318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27" name="Elbow Connector 26"/>
                <p:cNvCxnSpPr/>
                <p:nvPr/>
              </p:nvCxnSpPr>
              <p:spPr>
                <a:xfrm flipV="1">
                  <a:off x="19009216" y="20323156"/>
                  <a:ext cx="1021700" cy="284210"/>
                </a:xfrm>
                <a:prstGeom prst="bentConnector3">
                  <a:avLst>
                    <a:gd name="adj1" fmla="val 21768"/>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19009216" y="21025756"/>
                  <a:ext cx="1021700" cy="10237"/>
                </a:xfrm>
                <a:prstGeom prst="straightConnector1">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19383978" y="21606703"/>
                  <a:ext cx="856462" cy="794"/>
                </a:xfrm>
                <a:prstGeom prst="line">
                  <a:avLst/>
                </a:prstGeom>
                <a:ln>
                  <a:solidFill>
                    <a:srgbClr val="0066FF"/>
                  </a:solidFill>
                  <a:prstDash val="dash"/>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a:off x="19009216" y="22179001"/>
                  <a:ext cx="1021700" cy="287281"/>
                </a:xfrm>
                <a:prstGeom prst="bentConnector3">
                  <a:avLst>
                    <a:gd name="adj1" fmla="val 18945"/>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1" name="Object 7"/>
                <p:cNvGraphicFramePr>
                  <a:graphicFrameLocks noChangeAspect="1"/>
                </p:cNvGraphicFramePr>
                <p:nvPr/>
              </p:nvGraphicFramePr>
              <p:xfrm>
                <a:off x="19200910" y="19536275"/>
                <a:ext cx="754578" cy="337658"/>
              </p:xfrm>
              <a:graphic>
                <a:graphicData uri="http://schemas.openxmlformats.org/presentationml/2006/ole">
                  <mc:AlternateContent xmlns:mc="http://schemas.openxmlformats.org/markup-compatibility/2006">
                    <mc:Choice xmlns:v="urn:schemas-microsoft-com:vml" Requires="v">
                      <p:oleObj spid="_x0000_s5122" name="Equation" r:id="rId7" imgW="368280" imgH="215640" progId="Equation.3">
                        <p:embed/>
                      </p:oleObj>
                    </mc:Choice>
                    <mc:Fallback>
                      <p:oleObj name="Equation" r:id="rId7" imgW="368280" imgH="215640" progId="Equation.3">
                        <p:embed/>
                        <p:pic>
                          <p:nvPicPr>
                            <p:cNvPr id="3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0910" y="19536275"/>
                              <a:ext cx="754578" cy="33765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2" name="Object 8"/>
                <p:cNvGraphicFramePr>
                  <a:graphicFrameLocks noChangeAspect="1"/>
                </p:cNvGraphicFramePr>
                <p:nvPr/>
              </p:nvGraphicFramePr>
              <p:xfrm>
                <a:off x="19158009" y="19983965"/>
                <a:ext cx="832254" cy="337658"/>
              </p:xfrm>
              <a:graphic>
                <a:graphicData uri="http://schemas.openxmlformats.org/presentationml/2006/ole">
                  <mc:AlternateContent xmlns:mc="http://schemas.openxmlformats.org/markup-compatibility/2006">
                    <mc:Choice xmlns:v="urn:schemas-microsoft-com:vml" Requires="v">
                      <p:oleObj spid="_x0000_s5123" name="Equation" r:id="rId9" imgW="406080" imgH="215640" progId="Equation.3">
                        <p:embed/>
                      </p:oleObj>
                    </mc:Choice>
                    <mc:Fallback>
                      <p:oleObj name="Equation" r:id="rId9" imgW="406080" imgH="215640" progId="Equation.3">
                        <p:embed/>
                        <p:pic>
                          <p:nvPicPr>
                            <p:cNvPr id="3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58009" y="19983965"/>
                              <a:ext cx="832254" cy="33765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3" name="Object 9"/>
                <p:cNvGraphicFramePr>
                  <a:graphicFrameLocks noChangeAspect="1"/>
                </p:cNvGraphicFramePr>
                <p:nvPr/>
              </p:nvGraphicFramePr>
              <p:xfrm>
                <a:off x="19174399" y="20695298"/>
                <a:ext cx="806891" cy="358267"/>
              </p:xfrm>
              <a:graphic>
                <a:graphicData uri="http://schemas.openxmlformats.org/presentationml/2006/ole">
                  <mc:AlternateContent xmlns:mc="http://schemas.openxmlformats.org/markup-compatibility/2006">
                    <mc:Choice xmlns:v="urn:schemas-microsoft-com:vml" Requires="v">
                      <p:oleObj spid="_x0000_s5124" name="Equation" r:id="rId11" imgW="393480" imgH="228600" progId="Equation.3">
                        <p:embed/>
                      </p:oleObj>
                    </mc:Choice>
                    <mc:Fallback>
                      <p:oleObj name="Equation" r:id="rId11" imgW="393480" imgH="228600" progId="Equation.3">
                        <p:embed/>
                        <p:pic>
                          <p:nvPicPr>
                            <p:cNvPr id="3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174399" y="20695298"/>
                              <a:ext cx="806891" cy="35826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34" name="Object 10"/>
                <p:cNvGraphicFramePr>
                  <a:graphicFrameLocks noChangeAspect="1"/>
                </p:cNvGraphicFramePr>
                <p:nvPr/>
              </p:nvGraphicFramePr>
              <p:xfrm>
                <a:off x="19200246" y="22106447"/>
                <a:ext cx="830670" cy="358266"/>
              </p:xfrm>
              <a:graphic>
                <a:graphicData uri="http://schemas.openxmlformats.org/presentationml/2006/ole">
                  <mc:AlternateContent xmlns:mc="http://schemas.openxmlformats.org/markup-compatibility/2006">
                    <mc:Choice xmlns:v="urn:schemas-microsoft-com:vml" Requires="v">
                      <p:oleObj spid="_x0000_s5125" name="Equation" r:id="rId13" imgW="406080" imgH="228600" progId="Equation.3">
                        <p:embed/>
                      </p:oleObj>
                    </mc:Choice>
                    <mc:Fallback>
                      <p:oleObj name="Equation" r:id="rId13" imgW="406080" imgH="228600" progId="Equation.3">
                        <p:embed/>
                        <p:pic>
                          <p:nvPicPr>
                            <p:cNvPr id="3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0246" y="22106447"/>
                              <a:ext cx="830670" cy="35826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35" name="Elbow Connector 34"/>
                <p:cNvCxnSpPr/>
                <p:nvPr/>
              </p:nvCxnSpPr>
              <p:spPr>
                <a:xfrm flipV="1">
                  <a:off x="19009216" y="19892160"/>
                  <a:ext cx="1021700" cy="286579"/>
                </a:xfrm>
                <a:prstGeom prst="bentConnector3">
                  <a:avLst>
                    <a:gd name="adj1" fmla="val 16122"/>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bwMode="auto">
                <a:xfrm>
                  <a:off x="17149031" y="20996424"/>
                  <a:ext cx="1756860" cy="580428"/>
                </a:xfrm>
                <a:prstGeom prst="rect">
                  <a:avLst/>
                </a:prstGeom>
                <a:solidFill>
                  <a:schemeClr val="accent6">
                    <a:lumMod val="25000"/>
                    <a:lumOff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bevelB/>
                </a:sp3d>
              </p:spPr>
              <p:txBody>
                <a:bodyPr vert="horz" wrap="square" lIns="91440" tIns="45720" rIns="91440" bIns="45720" numCol="1" rtlCol="0" anchor="ctr" anchorCtr="1" compatLnSpc="1">
                  <a:prstTxWarp prst="textNoShape">
                    <a:avLst/>
                  </a:prstTxWarp>
                  <a:noAutofit/>
                </a:bodyPr>
                <a:lstStyle/>
                <a:p>
                  <a:pPr algn="ctr" defTabSz="4422359"/>
                  <a:r>
                    <a:rPr lang="en-US" sz="1200" dirty="0">
                      <a:solidFill>
                        <a:schemeClr val="accent2"/>
                      </a:solidFill>
                      <a:latin typeface="+mj-lt"/>
                    </a:rPr>
                    <a:t>Secure Multi-party Addition</a:t>
                  </a:r>
                </a:p>
              </p:txBody>
            </p:sp>
            <p:sp>
              <p:nvSpPr>
                <p:cNvPr id="37" name="Rectangle 36"/>
                <p:cNvSpPr/>
                <p:nvPr/>
              </p:nvSpPr>
              <p:spPr bwMode="auto">
                <a:xfrm>
                  <a:off x="17141777" y="21646834"/>
                  <a:ext cx="1764114" cy="569028"/>
                </a:xfrm>
                <a:prstGeom prst="rect">
                  <a:avLst/>
                </a:prstGeom>
                <a:solidFill>
                  <a:schemeClr val="accent6">
                    <a:lumMod val="25000"/>
                    <a:lumOff val="75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w="165100" prst="coolSlant"/>
                  <a:bevelB/>
                </a:sp3d>
              </p:spPr>
              <p:txBody>
                <a:bodyPr vert="horz" wrap="square" lIns="91440" tIns="45720" rIns="91440" bIns="45720" numCol="1" rtlCol="0" anchor="ctr" anchorCtr="1" compatLnSpc="1">
                  <a:prstTxWarp prst="textNoShape">
                    <a:avLst/>
                  </a:prstTxWarp>
                  <a:noAutofit/>
                </a:bodyPr>
                <a:lstStyle/>
                <a:p>
                  <a:pPr algn="ctr" defTabSz="4422359"/>
                  <a:r>
                    <a:rPr lang="en-US" sz="1200" dirty="0">
                      <a:solidFill>
                        <a:schemeClr val="accent2"/>
                      </a:solidFill>
                      <a:latin typeface="+mj-lt"/>
                    </a:rPr>
                    <a:t>Secure Exponentiation</a:t>
                  </a:r>
                </a:p>
              </p:txBody>
            </p:sp>
          </p:grpSp>
          <p:sp>
            <p:nvSpPr>
              <p:cNvPr id="23" name="Rectangle 22"/>
              <p:cNvSpPr/>
              <p:nvPr/>
            </p:nvSpPr>
            <p:spPr bwMode="auto">
              <a:xfrm>
                <a:off x="18066952" y="14368307"/>
                <a:ext cx="4746852" cy="4153569"/>
              </a:xfrm>
              <a:prstGeom prst="rect">
                <a:avLst/>
              </a:prstGeom>
              <a:noFill/>
              <a:ln w="9525" cap="flat" cmpd="sng" algn="ctr">
                <a:solidFill>
                  <a:schemeClr val="accent6">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22359"/>
                <a:endParaRPr lang="en-US" sz="2900" dirty="0">
                  <a:latin typeface="+mj-lt"/>
                </a:endParaRPr>
              </a:p>
            </p:txBody>
          </p:sp>
        </p:grpSp>
        <p:graphicFrame>
          <p:nvGraphicFramePr>
            <p:cNvPr id="14" name="Object 2"/>
            <p:cNvGraphicFramePr>
              <a:graphicFrameLocks noChangeAspect="1"/>
            </p:cNvGraphicFramePr>
            <p:nvPr>
              <p:extLst>
                <p:ext uri="{D42A27DB-BD31-4B8C-83A1-F6EECF244321}">
                  <p14:modId xmlns:p14="http://schemas.microsoft.com/office/powerpoint/2010/main" val="1840627735"/>
                </p:ext>
              </p:extLst>
            </p:nvPr>
          </p:nvGraphicFramePr>
          <p:xfrm>
            <a:off x="18762142" y="15514353"/>
            <a:ext cx="800128" cy="337201"/>
          </p:xfrm>
          <a:graphic>
            <a:graphicData uri="http://schemas.openxmlformats.org/presentationml/2006/ole">
              <mc:AlternateContent xmlns:mc="http://schemas.openxmlformats.org/markup-compatibility/2006">
                <mc:Choice xmlns:v="urn:schemas-microsoft-com:vml" Requires="v">
                  <p:oleObj spid="_x0000_s5126" name="Equation" r:id="rId15" imgW="368300" imgH="203200" progId="Equation.3">
                    <p:embed/>
                  </p:oleObj>
                </mc:Choice>
                <mc:Fallback>
                  <p:oleObj name="Equation" r:id="rId15" imgW="368300" imgH="203200" progId="Equation.3">
                    <p:embed/>
                    <p:pic>
                      <p:nvPicPr>
                        <p:cNvPr id="14" name="Object 2"/>
                        <p:cNvPicPr>
                          <a:picLocks noChangeAspect="1" noChangeArrowheads="1"/>
                        </p:cNvPicPr>
                        <p:nvPr/>
                      </p:nvPicPr>
                      <p:blipFill>
                        <a:blip r:embed="rId16"/>
                        <a:srcRect/>
                        <a:stretch>
                          <a:fillRect/>
                        </a:stretch>
                      </p:blipFill>
                      <p:spPr bwMode="auto">
                        <a:xfrm>
                          <a:off x="18762142" y="15514353"/>
                          <a:ext cx="800128" cy="33720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 name="Object 3"/>
            <p:cNvGraphicFramePr>
              <a:graphicFrameLocks noChangeAspect="1"/>
            </p:cNvGraphicFramePr>
            <p:nvPr>
              <p:extLst>
                <p:ext uri="{D42A27DB-BD31-4B8C-83A1-F6EECF244321}">
                  <p14:modId xmlns:p14="http://schemas.microsoft.com/office/powerpoint/2010/main" val="800502319"/>
                </p:ext>
              </p:extLst>
            </p:nvPr>
          </p:nvGraphicFramePr>
          <p:xfrm>
            <a:off x="18732022" y="15981867"/>
            <a:ext cx="814534" cy="321080"/>
          </p:xfrm>
          <a:graphic>
            <a:graphicData uri="http://schemas.openxmlformats.org/presentationml/2006/ole">
              <mc:AlternateContent xmlns:mc="http://schemas.openxmlformats.org/markup-compatibility/2006">
                <mc:Choice xmlns:v="urn:schemas-microsoft-com:vml" Requires="v">
                  <p:oleObj spid="_x0000_s5127" name="Equation" r:id="rId17" imgW="393700" imgH="203200" progId="Equation.3">
                    <p:embed/>
                  </p:oleObj>
                </mc:Choice>
                <mc:Fallback>
                  <p:oleObj name="Equation" r:id="rId17" imgW="393700" imgH="203200" progId="Equation.3">
                    <p:embed/>
                    <p:pic>
                      <p:nvPicPr>
                        <p:cNvPr id="15" name="Object 3"/>
                        <p:cNvPicPr>
                          <a:picLocks noChangeAspect="1" noChangeArrowheads="1"/>
                        </p:cNvPicPr>
                        <p:nvPr/>
                      </p:nvPicPr>
                      <p:blipFill>
                        <a:blip r:embed="rId18"/>
                        <a:srcRect/>
                        <a:stretch>
                          <a:fillRect/>
                        </a:stretch>
                      </p:blipFill>
                      <p:spPr bwMode="auto">
                        <a:xfrm>
                          <a:off x="18732022" y="15981867"/>
                          <a:ext cx="814534" cy="3210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3767231828"/>
                </p:ext>
              </p:extLst>
            </p:nvPr>
          </p:nvGraphicFramePr>
          <p:xfrm>
            <a:off x="18713688" y="16684481"/>
            <a:ext cx="784415" cy="341231"/>
          </p:xfrm>
          <a:graphic>
            <a:graphicData uri="http://schemas.openxmlformats.org/presentationml/2006/ole">
              <mc:AlternateContent xmlns:mc="http://schemas.openxmlformats.org/markup-compatibility/2006">
                <mc:Choice xmlns:v="urn:schemas-microsoft-com:vml" Requires="v">
                  <p:oleObj spid="_x0000_s5128" name="Equation" r:id="rId19" imgW="381000" imgH="215900" progId="Equation.3">
                    <p:embed/>
                  </p:oleObj>
                </mc:Choice>
                <mc:Fallback>
                  <p:oleObj name="Equation" r:id="rId19" imgW="381000" imgH="215900" progId="Equation.3">
                    <p:embed/>
                    <p:pic>
                      <p:nvPicPr>
                        <p:cNvPr id="16" name="Object 4"/>
                        <p:cNvPicPr>
                          <a:picLocks noChangeAspect="1" noChangeArrowheads="1"/>
                        </p:cNvPicPr>
                        <p:nvPr/>
                      </p:nvPicPr>
                      <p:blipFill>
                        <a:blip r:embed="rId20"/>
                        <a:srcRect/>
                        <a:stretch>
                          <a:fillRect/>
                        </a:stretch>
                      </p:blipFill>
                      <p:spPr bwMode="auto">
                        <a:xfrm>
                          <a:off x="18713688" y="16684481"/>
                          <a:ext cx="784415" cy="34123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7" name="Object 5"/>
            <p:cNvGraphicFramePr>
              <a:graphicFrameLocks noChangeAspect="1"/>
            </p:cNvGraphicFramePr>
            <p:nvPr>
              <p:extLst>
                <p:ext uri="{D42A27DB-BD31-4B8C-83A1-F6EECF244321}">
                  <p14:modId xmlns:p14="http://schemas.microsoft.com/office/powerpoint/2010/main" val="1997295266"/>
                </p:ext>
              </p:extLst>
            </p:nvPr>
          </p:nvGraphicFramePr>
          <p:xfrm>
            <a:off x="18722856" y="18131357"/>
            <a:ext cx="796200" cy="334514"/>
          </p:xfrm>
          <a:graphic>
            <a:graphicData uri="http://schemas.openxmlformats.org/presentationml/2006/ole">
              <mc:AlternateContent xmlns:mc="http://schemas.openxmlformats.org/markup-compatibility/2006">
                <mc:Choice xmlns:v="urn:schemas-microsoft-com:vml" Requires="v">
                  <p:oleObj spid="_x0000_s5129" name="Equation" r:id="rId21" imgW="393700" imgH="215900" progId="Equation.3">
                    <p:embed/>
                  </p:oleObj>
                </mc:Choice>
                <mc:Fallback>
                  <p:oleObj name="Equation" r:id="rId21" imgW="393700" imgH="215900" progId="Equation.3">
                    <p:embed/>
                    <p:pic>
                      <p:nvPicPr>
                        <p:cNvPr id="17" name="Object 5"/>
                        <p:cNvPicPr>
                          <a:picLocks noChangeAspect="1" noChangeArrowheads="1"/>
                        </p:cNvPicPr>
                        <p:nvPr/>
                      </p:nvPicPr>
                      <p:blipFill>
                        <a:blip r:embed="rId22"/>
                        <a:srcRect/>
                        <a:stretch>
                          <a:fillRect/>
                        </a:stretch>
                      </p:blipFill>
                      <p:spPr bwMode="auto">
                        <a:xfrm>
                          <a:off x="18722856" y="18131357"/>
                          <a:ext cx="796200" cy="33451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cxnSp>
          <p:nvCxnSpPr>
            <p:cNvPr id="18" name="Elbow Connector 17"/>
            <p:cNvCxnSpPr/>
            <p:nvPr/>
          </p:nvCxnSpPr>
          <p:spPr>
            <a:xfrm>
              <a:off x="18568406" y="15879127"/>
              <a:ext cx="1380382" cy="277260"/>
            </a:xfrm>
            <a:prstGeom prst="bentConnector3">
              <a:avLst>
                <a:gd name="adj1" fmla="val 85416"/>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18568406" y="16300569"/>
              <a:ext cx="1380382" cy="288362"/>
            </a:xfrm>
            <a:prstGeom prst="bentConnector3">
              <a:avLst>
                <a:gd name="adj1" fmla="val 81944"/>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8566807" y="17023077"/>
              <a:ext cx="1381981" cy="2"/>
            </a:xfrm>
            <a:prstGeom prst="straightConnector1">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flipV="1">
              <a:off x="18566807" y="18174923"/>
              <a:ext cx="1381981" cy="288353"/>
            </a:xfrm>
            <a:prstGeom prst="bentConnector3">
              <a:avLst>
                <a:gd name="adj1" fmla="val 83294"/>
              </a:avLst>
            </a:prstGeom>
            <a:ln>
              <a:solidFill>
                <a:srgbClr val="0066FF"/>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3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1600201"/>
            <a:ext cx="6543005" cy="4946986"/>
          </a:xfrm>
        </p:spPr>
        <p:txBody>
          <a:bodyPr>
            <a:normAutofit/>
          </a:bodyPr>
          <a:lstStyle/>
          <a:p>
            <a:r>
              <a:rPr lang="en-US" sz="3200" dirty="0"/>
              <a:t>Security</a:t>
            </a:r>
          </a:p>
          <a:p>
            <a:pPr lvl="1"/>
            <a:r>
              <a:rPr lang="en-US" sz="2800" dirty="0"/>
              <a:t>Tools and techniques to protect            the </a:t>
            </a:r>
            <a:r>
              <a:rPr lang="en-US" sz="2800" b="1" dirty="0"/>
              <a:t>Confidentiality</a:t>
            </a:r>
            <a:r>
              <a:rPr lang="en-US" sz="2800" dirty="0"/>
              <a:t>, </a:t>
            </a:r>
            <a:r>
              <a:rPr lang="en-US" sz="2800" b="1" dirty="0"/>
              <a:t>Integrity</a:t>
            </a:r>
            <a:r>
              <a:rPr lang="en-US" sz="2800" dirty="0"/>
              <a:t>                and </a:t>
            </a:r>
            <a:r>
              <a:rPr lang="en-US" sz="2800" b="1" dirty="0"/>
              <a:t>Availability</a:t>
            </a:r>
            <a:r>
              <a:rPr lang="en-US" sz="2800" dirty="0"/>
              <a:t> of information</a:t>
            </a:r>
            <a:endParaRPr lang="en-US" sz="3200" dirty="0"/>
          </a:p>
          <a:p>
            <a:r>
              <a:rPr lang="en-US" sz="3200" dirty="0"/>
              <a:t>Privacy</a:t>
            </a:r>
          </a:p>
          <a:p>
            <a:pPr lvl="1"/>
            <a:r>
              <a:rPr lang="en-US" sz="2800" dirty="0"/>
              <a:t>The </a:t>
            </a:r>
            <a:r>
              <a:rPr lang="en-US" sz="2800" b="1" dirty="0"/>
              <a:t>right</a:t>
            </a:r>
            <a:r>
              <a:rPr lang="en-US" sz="2800" dirty="0"/>
              <a:t> of an individual to            </a:t>
            </a:r>
            <a:r>
              <a:rPr lang="en-US" sz="2800" b="1" dirty="0"/>
              <a:t>control</a:t>
            </a:r>
            <a:r>
              <a:rPr lang="en-US" sz="2800" dirty="0"/>
              <a:t> the </a:t>
            </a:r>
            <a:r>
              <a:rPr lang="en-US" sz="2800" b="1" dirty="0"/>
              <a:t>collection</a:t>
            </a:r>
            <a:r>
              <a:rPr lang="en-US" sz="2800" dirty="0"/>
              <a:t>, </a:t>
            </a:r>
            <a:r>
              <a:rPr lang="en-US" sz="2800" b="1" dirty="0"/>
              <a:t>use</a:t>
            </a:r>
            <a:r>
              <a:rPr lang="en-US" sz="2800" dirty="0"/>
              <a:t>,        </a:t>
            </a:r>
            <a:r>
              <a:rPr lang="en-US" sz="2800" b="1" dirty="0"/>
              <a:t>disclosure</a:t>
            </a:r>
            <a:r>
              <a:rPr lang="en-US" sz="2800" dirty="0"/>
              <a:t> and </a:t>
            </a:r>
            <a:r>
              <a:rPr lang="en-US" sz="2800" b="1" dirty="0"/>
              <a:t>retention</a:t>
            </a:r>
            <a:r>
              <a:rPr lang="en-US" sz="2800" dirty="0"/>
              <a:t> of                their personal information</a:t>
            </a:r>
          </a:p>
        </p:txBody>
      </p:sp>
      <p:sp>
        <p:nvSpPr>
          <p:cNvPr id="2" name="Title 1"/>
          <p:cNvSpPr>
            <a:spLocks noGrp="1"/>
          </p:cNvSpPr>
          <p:nvPr>
            <p:ph type="title"/>
          </p:nvPr>
        </p:nvSpPr>
        <p:spPr>
          <a:xfrm>
            <a:off x="549275" y="107576"/>
            <a:ext cx="8042276" cy="968535"/>
          </a:xfrm>
        </p:spPr>
        <p:txBody>
          <a:bodyPr>
            <a:normAutofit/>
          </a:bodyPr>
          <a:lstStyle/>
          <a:p>
            <a:r>
              <a:rPr lang="en-US" sz="4400" dirty="0"/>
              <a:t>Security &amp; Privacy?</a:t>
            </a:r>
          </a:p>
        </p:txBody>
      </p:sp>
      <p:pic>
        <p:nvPicPr>
          <p:cNvPr id="4" name="Picture 3" descr="privac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601" y="4158299"/>
            <a:ext cx="1892950" cy="1512352"/>
          </a:xfrm>
          <a:prstGeom prst="rect">
            <a:avLst/>
          </a:prstGeom>
        </p:spPr>
      </p:pic>
      <p:pic>
        <p:nvPicPr>
          <p:cNvPr id="10" name="Picture 9" descr="secur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8601" y="1600202"/>
            <a:ext cx="1892949" cy="1985012"/>
          </a:xfrm>
          <a:prstGeom prst="rect">
            <a:avLst/>
          </a:prstGeom>
        </p:spPr>
      </p:pic>
    </p:spTree>
    <p:extLst>
      <p:ext uri="{BB962C8B-B14F-4D97-AF65-F5344CB8AC3E}">
        <p14:creationId xmlns:p14="http://schemas.microsoft.com/office/powerpoint/2010/main" val="373642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4000" dirty="0"/>
              <a:t>Privacy, Accuracy &amp; Efficiency Trade-off</a:t>
            </a:r>
            <a:endParaRPr lang="en-US" sz="4000" dirty="0"/>
          </a:p>
        </p:txBody>
      </p:sp>
      <p:sp>
        <p:nvSpPr>
          <p:cNvPr id="3" name="Content Placeholder 2"/>
          <p:cNvSpPr>
            <a:spLocks noGrp="1"/>
          </p:cNvSpPr>
          <p:nvPr>
            <p:ph idx="1"/>
          </p:nvPr>
        </p:nvSpPr>
        <p:spPr/>
        <p:txBody>
          <a:bodyPr>
            <a:normAutofit/>
          </a:bodyPr>
          <a:lstStyle/>
          <a:p>
            <a:r>
              <a:rPr lang="en-US" sz="3200" b="1" dirty="0"/>
              <a:t>Anonymization</a:t>
            </a:r>
          </a:p>
          <a:p>
            <a:pPr lvl="1"/>
            <a:endParaRPr lang="en-US" sz="2800" dirty="0"/>
          </a:p>
          <a:p>
            <a:pPr lvl="1"/>
            <a:r>
              <a:rPr lang="en-US" sz="2800" dirty="0"/>
              <a:t>Privacy vs. Accuracy (Utility)</a:t>
            </a:r>
          </a:p>
          <a:p>
            <a:pPr lvl="1"/>
            <a:endParaRPr lang="en-US" sz="2800" dirty="0"/>
          </a:p>
          <a:p>
            <a:r>
              <a:rPr lang="en-US" sz="3200" b="1" dirty="0"/>
              <a:t>Secure Multiparty Computation (SMC)</a:t>
            </a:r>
          </a:p>
          <a:p>
            <a:pPr lvl="1"/>
            <a:endParaRPr lang="en-US" sz="2800" dirty="0"/>
          </a:p>
          <a:p>
            <a:pPr lvl="1"/>
            <a:r>
              <a:rPr lang="en-US" sz="2800" dirty="0"/>
              <a:t>Privacy vs. Efficiency (Performance) </a:t>
            </a:r>
          </a:p>
        </p:txBody>
      </p:sp>
      <p:sp>
        <p:nvSpPr>
          <p:cNvPr id="4" name="Up Arrow 3"/>
          <p:cNvSpPr/>
          <p:nvPr/>
        </p:nvSpPr>
        <p:spPr>
          <a:xfrm>
            <a:off x="7137849" y="2254985"/>
            <a:ext cx="745906" cy="1444941"/>
          </a:xfrm>
          <a:prstGeom prst="upArrow">
            <a:avLst/>
          </a:prstGeom>
        </p:spPr>
        <p:style>
          <a:lnRef idx="1">
            <a:schemeClr val="accent1"/>
          </a:lnRef>
          <a:fillRef idx="3">
            <a:schemeClr val="accent1"/>
          </a:fillRef>
          <a:effectRef idx="2">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sz="2000" dirty="0">
                <a:solidFill>
                  <a:srgbClr val="FFF39D"/>
                </a:solidFill>
              </a:rPr>
              <a:t>Privacy</a:t>
            </a:r>
          </a:p>
        </p:txBody>
      </p:sp>
      <p:sp>
        <p:nvSpPr>
          <p:cNvPr id="5" name="Down Arrow 4"/>
          <p:cNvSpPr/>
          <p:nvPr/>
        </p:nvSpPr>
        <p:spPr>
          <a:xfrm>
            <a:off x="8210714" y="2254984"/>
            <a:ext cx="678753" cy="1444941"/>
          </a:xfrm>
          <a:prstGeom prst="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a:solidFill>
                  <a:schemeClr val="bg2"/>
                </a:solidFill>
              </a:rPr>
              <a:t>Accuracy</a:t>
            </a:r>
          </a:p>
        </p:txBody>
      </p:sp>
      <p:sp>
        <p:nvSpPr>
          <p:cNvPr id="6" name="Up Arrow 5"/>
          <p:cNvSpPr/>
          <p:nvPr/>
        </p:nvSpPr>
        <p:spPr>
          <a:xfrm>
            <a:off x="7160346" y="5221130"/>
            <a:ext cx="745906" cy="1444941"/>
          </a:xfrm>
          <a:prstGeom prst="upArrow">
            <a:avLst/>
          </a:prstGeom>
        </p:spPr>
        <p:style>
          <a:lnRef idx="1">
            <a:schemeClr val="accent1"/>
          </a:lnRef>
          <a:fillRef idx="3">
            <a:schemeClr val="accent1"/>
          </a:fillRef>
          <a:effectRef idx="2">
            <a:schemeClr val="accent1"/>
          </a:effectRef>
          <a:fontRef idx="minor">
            <a:schemeClr val="lt1"/>
          </a:fontRef>
        </p:style>
        <p:txBody>
          <a:bodyPr vert="vert270" rtlCol="0" anchor="ctr">
            <a:scene3d>
              <a:camera prst="orthographicFront">
                <a:rot lat="0" lon="0" rev="0"/>
              </a:camera>
              <a:lightRig rig="threePt" dir="t"/>
            </a:scene3d>
          </a:bodyPr>
          <a:lstStyle/>
          <a:p>
            <a:pPr algn="ctr"/>
            <a:r>
              <a:rPr lang="en-US" sz="2000" dirty="0">
                <a:solidFill>
                  <a:srgbClr val="FFF39D"/>
                </a:solidFill>
              </a:rPr>
              <a:t>Privacy</a:t>
            </a:r>
          </a:p>
        </p:txBody>
      </p:sp>
      <p:sp>
        <p:nvSpPr>
          <p:cNvPr id="7" name="Down Arrow 6"/>
          <p:cNvSpPr/>
          <p:nvPr/>
        </p:nvSpPr>
        <p:spPr>
          <a:xfrm>
            <a:off x="8233211" y="5221129"/>
            <a:ext cx="678753" cy="1444941"/>
          </a:xfrm>
          <a:prstGeom prst="downArrow">
            <a:avLst/>
          </a:prstGeom>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dirty="0">
                <a:solidFill>
                  <a:srgbClr val="FFF39D"/>
                </a:solidFill>
              </a:rPr>
              <a:t>Efficiency</a:t>
            </a:r>
          </a:p>
        </p:txBody>
      </p:sp>
    </p:spTree>
    <p:extLst>
      <p:ext uri="{BB962C8B-B14F-4D97-AF65-F5344CB8AC3E}">
        <p14:creationId xmlns:p14="http://schemas.microsoft.com/office/powerpoint/2010/main" val="147168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dirty="0"/>
              <a:t>Secure Multi-party Computation (SMC)</a:t>
            </a:r>
          </a:p>
        </p:txBody>
      </p:sp>
      <p:sp>
        <p:nvSpPr>
          <p:cNvPr id="3" name="Content Placeholder 2"/>
          <p:cNvSpPr>
            <a:spLocks noGrp="1"/>
          </p:cNvSpPr>
          <p:nvPr>
            <p:ph sz="quarter" idx="1"/>
          </p:nvPr>
        </p:nvSpPr>
        <p:spPr/>
        <p:txBody>
          <a:bodyPr/>
          <a:lstStyle/>
          <a:p>
            <a:r>
              <a:rPr lang="en-CA" dirty="0"/>
              <a:t>Data is distributed</a:t>
            </a:r>
          </a:p>
          <a:p>
            <a:pPr lvl="1"/>
            <a:r>
              <a:rPr lang="en-CA" dirty="0"/>
              <a:t>Each party has a part of the whole data</a:t>
            </a:r>
          </a:p>
          <a:p>
            <a:pPr lvl="1"/>
            <a:r>
              <a:rPr lang="en-CA" dirty="0"/>
              <a:t>Data could be partitioned</a:t>
            </a:r>
          </a:p>
          <a:p>
            <a:pPr lvl="2"/>
            <a:r>
              <a:rPr lang="en-CA" dirty="0"/>
              <a:t>Horizontally</a:t>
            </a:r>
          </a:p>
          <a:p>
            <a:pPr lvl="2"/>
            <a:r>
              <a:rPr lang="en-CA" dirty="0"/>
              <a:t>Vertically</a:t>
            </a:r>
          </a:p>
          <a:p>
            <a:pPr lvl="2"/>
            <a:r>
              <a:rPr lang="en-CA" dirty="0"/>
              <a:t>Mixed (both horizontal and vertical)</a:t>
            </a:r>
          </a:p>
        </p:txBody>
      </p:sp>
      <p:sp>
        <p:nvSpPr>
          <p:cNvPr id="4" name="Slide Number Placeholder 3"/>
          <p:cNvSpPr>
            <a:spLocks noGrp="1"/>
          </p:cNvSpPr>
          <p:nvPr>
            <p:ph type="sldNum" sz="quarter" idx="15"/>
          </p:nvPr>
        </p:nvSpPr>
        <p:spPr/>
        <p:txBody>
          <a:bodyPr/>
          <a:lstStyle/>
          <a:p>
            <a:fld id="{3AAB7785-396F-4915-8DFC-F7434CCA128E}" type="slidenum">
              <a:rPr lang="en-CA" smtClean="0"/>
              <a:t>31</a:t>
            </a:fld>
            <a:endParaRPr lang="en-CA"/>
          </a:p>
        </p:txBody>
      </p:sp>
      <p:graphicFrame>
        <p:nvGraphicFramePr>
          <p:cNvPr id="5" name="Table 4"/>
          <p:cNvGraphicFramePr>
            <a:graphicFrameLocks noGrp="1"/>
          </p:cNvGraphicFramePr>
          <p:nvPr>
            <p:extLst>
              <p:ext uri="{D42A27DB-BD31-4B8C-83A1-F6EECF244321}">
                <p14:modId xmlns:p14="http://schemas.microsoft.com/office/powerpoint/2010/main" val="1130495698"/>
              </p:ext>
            </p:extLst>
          </p:nvPr>
        </p:nvGraphicFramePr>
        <p:xfrm>
          <a:off x="3948100" y="4556542"/>
          <a:ext cx="1368152" cy="148336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tblGrid>
              <a:tr h="370840">
                <a:tc>
                  <a:txBody>
                    <a:bodyPr/>
                    <a:lstStyle/>
                    <a:p>
                      <a:endParaRPr lang="en-CA" dirty="0"/>
                    </a:p>
                  </a:txBody>
                  <a:tcPr/>
                </a:tc>
                <a:tc>
                  <a:txBody>
                    <a:bodyPr/>
                    <a:lstStyle/>
                    <a:p>
                      <a:endParaRPr lang="en-CA"/>
                    </a:p>
                  </a:txBody>
                  <a:tcPr/>
                </a:tc>
                <a:extLst>
                  <a:ext uri="{0D108BD9-81ED-4DB2-BD59-A6C34878D82A}">
                    <a16:rowId xmlns:a16="http://schemas.microsoft.com/office/drawing/2014/main" val="10000"/>
                  </a:ext>
                </a:extLst>
              </a:tr>
              <a:tr h="370840">
                <a:tc>
                  <a:txBody>
                    <a:bodyPr/>
                    <a:lstStyle/>
                    <a:p>
                      <a:endParaRPr lang="en-CA"/>
                    </a:p>
                  </a:txBody>
                  <a:tcPr/>
                </a:tc>
                <a:tc>
                  <a:txBody>
                    <a:bodyPr/>
                    <a:lstStyle/>
                    <a:p>
                      <a:endParaRPr lang="en-CA"/>
                    </a:p>
                  </a:txBody>
                  <a:tcPr/>
                </a:tc>
                <a:extLst>
                  <a:ext uri="{0D108BD9-81ED-4DB2-BD59-A6C34878D82A}">
                    <a16:rowId xmlns:a16="http://schemas.microsoft.com/office/drawing/2014/main" val="10001"/>
                  </a:ext>
                </a:extLst>
              </a:tr>
              <a:tr h="370840">
                <a:tc>
                  <a:txBody>
                    <a:bodyPr/>
                    <a:lstStyle/>
                    <a:p>
                      <a:endParaRPr lang="en-CA"/>
                    </a:p>
                  </a:txBody>
                  <a:tcPr/>
                </a:tc>
                <a:tc>
                  <a:txBody>
                    <a:bodyPr/>
                    <a:lstStyle/>
                    <a:p>
                      <a:endParaRPr lang="en-CA"/>
                    </a:p>
                  </a:txBody>
                  <a:tcPr/>
                </a:tc>
                <a:extLst>
                  <a:ext uri="{0D108BD9-81ED-4DB2-BD59-A6C34878D82A}">
                    <a16:rowId xmlns:a16="http://schemas.microsoft.com/office/drawing/2014/main" val="10002"/>
                  </a:ext>
                </a:extLst>
              </a:tr>
              <a:tr h="370840">
                <a:tc>
                  <a:txBody>
                    <a:bodyPr/>
                    <a:lstStyle/>
                    <a:p>
                      <a:endParaRPr lang="en-CA"/>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97350161"/>
              </p:ext>
            </p:extLst>
          </p:nvPr>
        </p:nvGraphicFramePr>
        <p:xfrm>
          <a:off x="5460268" y="4556542"/>
          <a:ext cx="2327920" cy="1483360"/>
        </p:xfrm>
        <a:graphic>
          <a:graphicData uri="http://schemas.openxmlformats.org/drawingml/2006/table">
            <a:tbl>
              <a:tblPr firstRow="1" bandRow="1">
                <a:tableStyleId>{5C22544A-7EE6-4342-B048-85BDC9FD1C3A}</a:tableStyleId>
              </a:tblPr>
              <a:tblGrid>
                <a:gridCol w="67173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tblGrid>
              <a:tr h="370840">
                <a:tc>
                  <a:txBody>
                    <a:bodyPr/>
                    <a:lstStyle/>
                    <a:p>
                      <a:endParaRPr lang="en-CA" dirty="0"/>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0"/>
                  </a:ext>
                </a:extLst>
              </a:tr>
              <a:tr h="370840">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1"/>
                  </a:ext>
                </a:extLst>
              </a:tr>
              <a:tr h="370840">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2"/>
                  </a:ext>
                </a:extLst>
              </a:tr>
              <a:tr h="370840">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3"/>
                  </a:ext>
                </a:extLst>
              </a:tr>
            </a:tbl>
          </a:graphicData>
        </a:graphic>
      </p:graphicFrame>
      <p:sp>
        <p:nvSpPr>
          <p:cNvPr id="7" name="Rectangle 6"/>
          <p:cNvSpPr/>
          <p:nvPr/>
        </p:nvSpPr>
        <p:spPr>
          <a:xfrm>
            <a:off x="3876092" y="4484534"/>
            <a:ext cx="3960440"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p:cNvCxnSpPr/>
          <p:nvPr/>
        </p:nvCxnSpPr>
        <p:spPr>
          <a:xfrm>
            <a:off x="5388260" y="4484534"/>
            <a:ext cx="0" cy="165618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extLst>
              <p:ext uri="{D42A27DB-BD31-4B8C-83A1-F6EECF244321}">
                <p14:modId xmlns:p14="http://schemas.microsoft.com/office/powerpoint/2010/main" val="686424554"/>
              </p:ext>
            </p:extLst>
          </p:nvPr>
        </p:nvGraphicFramePr>
        <p:xfrm>
          <a:off x="539552" y="4060644"/>
          <a:ext cx="2687960" cy="741680"/>
        </p:xfrm>
        <a:graphic>
          <a:graphicData uri="http://schemas.openxmlformats.org/drawingml/2006/table">
            <a:tbl>
              <a:tblPr firstRow="1" bandRow="1">
                <a:tableStyleId>{5C22544A-7EE6-4342-B048-85BDC9FD1C3A}</a:tableStyleId>
              </a:tblPr>
              <a:tblGrid>
                <a:gridCol w="527720">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0"/>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67793020"/>
              </p:ext>
            </p:extLst>
          </p:nvPr>
        </p:nvGraphicFramePr>
        <p:xfrm>
          <a:off x="554093" y="4941168"/>
          <a:ext cx="2649755" cy="1112520"/>
        </p:xfrm>
        <a:graphic>
          <a:graphicData uri="http://schemas.openxmlformats.org/drawingml/2006/table">
            <a:tbl>
              <a:tblPr firstRow="1" bandRow="1">
                <a:tableStyleId>{5C22544A-7EE6-4342-B048-85BDC9FD1C3A}</a:tableStyleId>
              </a:tblPr>
              <a:tblGrid>
                <a:gridCol w="489515">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tblGrid>
              <a:tr h="370840">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0"/>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0001"/>
                  </a:ext>
                </a:extLst>
              </a:tr>
              <a:tr h="370840">
                <a:tc>
                  <a:txBody>
                    <a:bodyPr/>
                    <a:lstStyle/>
                    <a:p>
                      <a:endParaRPr lang="en-CA"/>
                    </a:p>
                  </a:txBody>
                  <a:tcPr/>
                </a:tc>
                <a:tc>
                  <a:txBody>
                    <a:bodyPr/>
                    <a:lstStyle/>
                    <a:p>
                      <a:endParaRPr lang="en-CA" dirty="0"/>
                    </a:p>
                  </a:txBody>
                  <a:tcPr/>
                </a:tc>
                <a:tc>
                  <a:txBody>
                    <a:bodyPr/>
                    <a:lstStyle/>
                    <a:p>
                      <a:endParaRPr lang="en-CA"/>
                    </a:p>
                  </a:txBody>
                  <a:tcPr/>
                </a:tc>
                <a:tc>
                  <a:txBody>
                    <a:bodyPr/>
                    <a:lstStyle/>
                    <a:p>
                      <a:endParaRPr lang="en-CA"/>
                    </a:p>
                  </a:txBody>
                  <a:tcPr/>
                </a:tc>
                <a:tc>
                  <a:txBody>
                    <a:bodyPr/>
                    <a:lstStyle/>
                    <a:p>
                      <a:endParaRPr lang="en-CA" dirty="0"/>
                    </a:p>
                  </a:txBody>
                  <a:tcPr/>
                </a:tc>
                <a:extLst>
                  <a:ext uri="{0D108BD9-81ED-4DB2-BD59-A6C34878D82A}">
                    <a16:rowId xmlns:a16="http://schemas.microsoft.com/office/drawing/2014/main" val="10002"/>
                  </a:ext>
                </a:extLst>
              </a:tr>
            </a:tbl>
          </a:graphicData>
        </a:graphic>
      </p:graphicFrame>
      <p:sp>
        <p:nvSpPr>
          <p:cNvPr id="12" name="Rectangle 11"/>
          <p:cNvSpPr/>
          <p:nvPr/>
        </p:nvSpPr>
        <p:spPr>
          <a:xfrm>
            <a:off x="467544" y="4005064"/>
            <a:ext cx="2808312"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Connector 15"/>
          <p:cNvCxnSpPr/>
          <p:nvPr/>
        </p:nvCxnSpPr>
        <p:spPr>
          <a:xfrm>
            <a:off x="467544" y="4869160"/>
            <a:ext cx="28083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77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dirty="0"/>
              <a:t>SMC (cont.)</a:t>
            </a:r>
          </a:p>
        </p:txBody>
      </p:sp>
      <p:sp>
        <p:nvSpPr>
          <p:cNvPr id="3" name="Content Placeholder 2"/>
          <p:cNvSpPr>
            <a:spLocks noGrp="1"/>
          </p:cNvSpPr>
          <p:nvPr>
            <p:ph sz="quarter" idx="1"/>
          </p:nvPr>
        </p:nvSpPr>
        <p:spPr/>
        <p:txBody>
          <a:bodyPr>
            <a:normAutofit/>
          </a:bodyPr>
          <a:lstStyle/>
          <a:p>
            <a:r>
              <a:rPr lang="en-CA" dirty="0"/>
              <a:t>Involved parties (data owners) want to operate a joint function on their private inputs</a:t>
            </a:r>
          </a:p>
          <a:p>
            <a:r>
              <a:rPr lang="en-CA" dirty="0"/>
              <a:t>Functions could be</a:t>
            </a:r>
          </a:p>
          <a:p>
            <a:pPr lvl="1"/>
            <a:r>
              <a:rPr lang="en-CA" dirty="0"/>
              <a:t>Data mining algorithm</a:t>
            </a:r>
          </a:p>
          <a:p>
            <a:pPr lvl="1"/>
            <a:r>
              <a:rPr lang="en-CA" dirty="0"/>
              <a:t>Statistical analysis methods</a:t>
            </a:r>
          </a:p>
          <a:p>
            <a:pPr lvl="1"/>
            <a:r>
              <a:rPr lang="en-CA" dirty="0"/>
              <a:t>Mathematical functions</a:t>
            </a:r>
          </a:p>
          <a:p>
            <a:r>
              <a:rPr lang="en-CA" dirty="0"/>
              <a:t>Concerns</a:t>
            </a:r>
          </a:p>
          <a:p>
            <a:pPr lvl="1"/>
            <a:r>
              <a:rPr lang="en-CA" dirty="0"/>
              <a:t>Privacy</a:t>
            </a:r>
          </a:p>
          <a:p>
            <a:pPr lvl="2"/>
            <a:r>
              <a:rPr lang="en-CA" dirty="0"/>
              <a:t>Intermediate and/or final outputs reveal no information of the private inputs </a:t>
            </a:r>
          </a:p>
          <a:p>
            <a:pPr lvl="1"/>
            <a:r>
              <a:rPr lang="en-CA" dirty="0"/>
              <a:t>Correctness (accuracy of the final results)</a:t>
            </a:r>
          </a:p>
          <a:p>
            <a:pPr lvl="1"/>
            <a:r>
              <a:rPr lang="en-CA" dirty="0"/>
              <a:t>Efficiency</a:t>
            </a:r>
          </a:p>
        </p:txBody>
      </p:sp>
      <p:sp>
        <p:nvSpPr>
          <p:cNvPr id="4" name="Slide Number Placeholder 3"/>
          <p:cNvSpPr>
            <a:spLocks noGrp="1"/>
          </p:cNvSpPr>
          <p:nvPr>
            <p:ph type="sldNum" sz="quarter" idx="15"/>
          </p:nvPr>
        </p:nvSpPr>
        <p:spPr/>
        <p:txBody>
          <a:bodyPr/>
          <a:lstStyle/>
          <a:p>
            <a:fld id="{3AAB7785-396F-4915-8DFC-F7434CCA128E}" type="slidenum">
              <a:rPr lang="en-CA" smtClean="0"/>
              <a:t>32</a:t>
            </a:fld>
            <a:endParaRPr lang="en-CA"/>
          </a:p>
        </p:txBody>
      </p:sp>
    </p:spTree>
    <p:extLst>
      <p:ext uri="{BB962C8B-B14F-4D97-AF65-F5344CB8AC3E}">
        <p14:creationId xmlns:p14="http://schemas.microsoft.com/office/powerpoint/2010/main" val="2670684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dirty="0"/>
              <a:t>SMC (cont.)</a:t>
            </a:r>
          </a:p>
        </p:txBody>
      </p:sp>
      <p:sp>
        <p:nvSpPr>
          <p:cNvPr id="3" name="Content Placeholder 2"/>
          <p:cNvSpPr>
            <a:spLocks noGrp="1"/>
          </p:cNvSpPr>
          <p:nvPr>
            <p:ph sz="quarter" idx="1"/>
          </p:nvPr>
        </p:nvSpPr>
        <p:spPr/>
        <p:txBody>
          <a:bodyPr>
            <a:normAutofit fontScale="92500" lnSpcReduction="20000"/>
          </a:bodyPr>
          <a:lstStyle/>
          <a:p>
            <a:r>
              <a:rPr lang="en-CA" sz="2800" dirty="0"/>
              <a:t>Parameters</a:t>
            </a:r>
          </a:p>
          <a:p>
            <a:pPr lvl="1"/>
            <a:r>
              <a:rPr lang="en-CA" sz="2400" dirty="0"/>
              <a:t>Parties behavior</a:t>
            </a:r>
          </a:p>
          <a:p>
            <a:pPr lvl="2"/>
            <a:r>
              <a:rPr lang="en-CA" sz="2000" dirty="0"/>
              <a:t>Honest</a:t>
            </a:r>
          </a:p>
          <a:p>
            <a:pPr lvl="2"/>
            <a:r>
              <a:rPr lang="en-CA" sz="2000" dirty="0"/>
              <a:t>Semi-honest</a:t>
            </a:r>
          </a:p>
          <a:p>
            <a:pPr lvl="2"/>
            <a:r>
              <a:rPr lang="en-CA" sz="2000" dirty="0"/>
              <a:t>Malicious</a:t>
            </a:r>
          </a:p>
          <a:p>
            <a:pPr lvl="1"/>
            <a:r>
              <a:rPr lang="en-CA" sz="2400" dirty="0"/>
              <a:t>Number of parties involved</a:t>
            </a:r>
          </a:p>
          <a:p>
            <a:pPr lvl="2"/>
            <a:r>
              <a:rPr lang="en-CA" sz="2000" dirty="0"/>
              <a:t>Two-party</a:t>
            </a:r>
          </a:p>
          <a:p>
            <a:pPr lvl="2"/>
            <a:r>
              <a:rPr lang="en-CA" sz="2000" dirty="0"/>
              <a:t>Multi-party</a:t>
            </a:r>
          </a:p>
          <a:p>
            <a:pPr lvl="1"/>
            <a:r>
              <a:rPr lang="en-CA" sz="2400" dirty="0"/>
              <a:t>Parties network type</a:t>
            </a:r>
          </a:p>
          <a:p>
            <a:pPr lvl="2"/>
            <a:r>
              <a:rPr lang="en-CA" sz="2000" dirty="0"/>
              <a:t>Client-server</a:t>
            </a:r>
          </a:p>
          <a:p>
            <a:pPr lvl="2"/>
            <a:r>
              <a:rPr lang="en-CA" sz="2000" dirty="0"/>
              <a:t>Peer-to-peer</a:t>
            </a:r>
          </a:p>
          <a:p>
            <a:pPr lvl="2"/>
            <a:r>
              <a:rPr lang="en-CA" sz="2000" dirty="0"/>
              <a:t>Third-party</a:t>
            </a:r>
          </a:p>
          <a:p>
            <a:pPr lvl="1"/>
            <a:r>
              <a:rPr lang="en-CA" sz="2300" dirty="0"/>
              <a:t>Type of final result release</a:t>
            </a:r>
          </a:p>
          <a:p>
            <a:pPr lvl="2"/>
            <a:r>
              <a:rPr lang="en-CA" sz="2000" dirty="0"/>
              <a:t>Parties will receive the complete final output</a:t>
            </a:r>
          </a:p>
          <a:p>
            <a:pPr lvl="2"/>
            <a:r>
              <a:rPr lang="en-CA" sz="2000" dirty="0"/>
              <a:t>Parties will receive a portion of the final output</a:t>
            </a:r>
          </a:p>
        </p:txBody>
      </p:sp>
      <p:sp>
        <p:nvSpPr>
          <p:cNvPr id="4" name="Slide Number Placeholder 3"/>
          <p:cNvSpPr>
            <a:spLocks noGrp="1"/>
          </p:cNvSpPr>
          <p:nvPr>
            <p:ph type="sldNum" sz="quarter" idx="15"/>
          </p:nvPr>
        </p:nvSpPr>
        <p:spPr/>
        <p:txBody>
          <a:bodyPr/>
          <a:lstStyle/>
          <a:p>
            <a:fld id="{3AAB7785-396F-4915-8DFC-F7434CCA128E}" type="slidenum">
              <a:rPr lang="en-CA" smtClean="0"/>
              <a:t>33</a:t>
            </a:fld>
            <a:endParaRPr lang="en-CA"/>
          </a:p>
        </p:txBody>
      </p:sp>
    </p:spTree>
    <p:extLst>
      <p:ext uri="{BB962C8B-B14F-4D97-AF65-F5344CB8AC3E}">
        <p14:creationId xmlns:p14="http://schemas.microsoft.com/office/powerpoint/2010/main" val="3500890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31224" cy="1143000"/>
          </a:xfrm>
        </p:spPr>
        <p:txBody>
          <a:bodyPr/>
          <a:lstStyle/>
          <a:p>
            <a:r>
              <a:rPr lang="en-CA" dirty="0"/>
              <a:t>Privacy-Preserving Data Mining (cont.)</a:t>
            </a:r>
          </a:p>
        </p:txBody>
      </p:sp>
      <p:sp>
        <p:nvSpPr>
          <p:cNvPr id="3" name="Content Placeholder 2"/>
          <p:cNvSpPr>
            <a:spLocks noGrp="1"/>
          </p:cNvSpPr>
          <p:nvPr>
            <p:ph sz="quarter" idx="1"/>
          </p:nvPr>
        </p:nvSpPr>
        <p:spPr/>
        <p:txBody>
          <a:bodyPr>
            <a:normAutofit fontScale="92500" lnSpcReduction="10000"/>
          </a:bodyPr>
          <a:lstStyle/>
          <a:p>
            <a:r>
              <a:rPr lang="en-CA" dirty="0"/>
              <a:t>Examples</a:t>
            </a:r>
          </a:p>
          <a:p>
            <a:pPr lvl="1"/>
            <a:r>
              <a:rPr lang="en-CA" dirty="0"/>
              <a:t>Privacy-preserving Decision Tree</a:t>
            </a:r>
          </a:p>
          <a:p>
            <a:pPr lvl="2"/>
            <a:r>
              <a:rPr lang="en-CA" dirty="0"/>
              <a:t>Information Gain</a:t>
            </a:r>
          </a:p>
          <a:p>
            <a:pPr lvl="2"/>
            <a:r>
              <a:rPr lang="en-CA" dirty="0" err="1"/>
              <a:t>Gini</a:t>
            </a:r>
            <a:r>
              <a:rPr lang="en-CA" dirty="0"/>
              <a:t> Index</a:t>
            </a:r>
          </a:p>
          <a:p>
            <a:pPr lvl="1"/>
            <a:r>
              <a:rPr lang="en-CA" dirty="0"/>
              <a:t>Privacy-preserving k-means Clustering</a:t>
            </a:r>
          </a:p>
          <a:p>
            <a:pPr lvl="2"/>
            <a:r>
              <a:rPr lang="en-CA" dirty="0"/>
              <a:t>Secure Dot Product</a:t>
            </a:r>
          </a:p>
          <a:p>
            <a:pPr lvl="2"/>
            <a:r>
              <a:rPr lang="en-CA" dirty="0"/>
              <a:t>Secure Comparison</a:t>
            </a:r>
          </a:p>
          <a:p>
            <a:pPr lvl="1"/>
            <a:r>
              <a:rPr lang="en-CA" dirty="0"/>
              <a:t>Privacy-preserving Association Rule Mining</a:t>
            </a:r>
          </a:p>
          <a:p>
            <a:pPr lvl="2"/>
            <a:r>
              <a:rPr lang="en-CA" dirty="0"/>
              <a:t>Secure Binary Dot Product</a:t>
            </a:r>
          </a:p>
          <a:p>
            <a:pPr lvl="2"/>
            <a:r>
              <a:rPr lang="en-CA" dirty="0"/>
              <a:t>Cardinality of Set Intersection (Set Intersection Size)</a:t>
            </a:r>
          </a:p>
          <a:p>
            <a:pPr lvl="2"/>
            <a:r>
              <a:rPr lang="en-CA" dirty="0"/>
              <a:t>Commutative Encryption</a:t>
            </a:r>
          </a:p>
          <a:p>
            <a:pPr lvl="1"/>
            <a:r>
              <a:rPr lang="en-CA" dirty="0"/>
              <a:t>Privacy-preserving Neural Networks</a:t>
            </a:r>
          </a:p>
          <a:p>
            <a:pPr lvl="2"/>
            <a:r>
              <a:rPr lang="en-CA" dirty="0"/>
              <a:t>Secure Dot Product</a:t>
            </a:r>
          </a:p>
          <a:p>
            <a:pPr lvl="1"/>
            <a:r>
              <a:rPr lang="en-CA" dirty="0"/>
              <a:t>Privacy-preserving Bayesian Networks</a:t>
            </a:r>
          </a:p>
          <a:p>
            <a:pPr lvl="2"/>
            <a:r>
              <a:rPr lang="en-CA" dirty="0"/>
              <a:t>Secure Exponentiation</a:t>
            </a:r>
          </a:p>
          <a:p>
            <a:pPr lvl="2"/>
            <a:r>
              <a:rPr lang="en-CA" dirty="0"/>
              <a:t>Secure Factorial</a:t>
            </a:r>
          </a:p>
          <a:p>
            <a:pPr lvl="2"/>
            <a:endParaRPr lang="en-CA" dirty="0"/>
          </a:p>
        </p:txBody>
      </p:sp>
      <p:sp>
        <p:nvSpPr>
          <p:cNvPr id="4" name="Slide Number Placeholder 3"/>
          <p:cNvSpPr>
            <a:spLocks noGrp="1"/>
          </p:cNvSpPr>
          <p:nvPr>
            <p:ph type="sldNum" sz="quarter" idx="15"/>
          </p:nvPr>
        </p:nvSpPr>
        <p:spPr/>
        <p:txBody>
          <a:bodyPr/>
          <a:lstStyle/>
          <a:p>
            <a:fld id="{3AAB7785-396F-4915-8DFC-F7434CCA128E}" type="slidenum">
              <a:rPr lang="en-CA" smtClean="0"/>
              <a:t>34</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62686AA-FEA1-5B40-8A98-C9C54F514196}"/>
                  </a:ext>
                </a:extLst>
              </p14:cNvPr>
              <p14:cNvContentPartPr/>
              <p14:nvPr/>
            </p14:nvContentPartPr>
            <p14:xfrm>
              <a:off x="1391040" y="4008960"/>
              <a:ext cx="2926440" cy="348840"/>
            </p14:xfrm>
          </p:contentPart>
        </mc:Choice>
        <mc:Fallback xmlns="">
          <p:pic>
            <p:nvPicPr>
              <p:cNvPr id="5" name="Ink 4">
                <a:extLst>
                  <a:ext uri="{FF2B5EF4-FFF2-40B4-BE49-F238E27FC236}">
                    <a16:creationId xmlns:a16="http://schemas.microsoft.com/office/drawing/2014/main" id="{262686AA-FEA1-5B40-8A98-C9C54F514196}"/>
                  </a:ext>
                </a:extLst>
              </p:cNvPr>
              <p:cNvPicPr/>
              <p:nvPr/>
            </p:nvPicPr>
            <p:blipFill>
              <a:blip r:embed="rId3"/>
              <a:stretch>
                <a:fillRect/>
              </a:stretch>
            </p:blipFill>
            <p:spPr>
              <a:xfrm>
                <a:off x="1374840" y="3992760"/>
                <a:ext cx="2958840" cy="381240"/>
              </a:xfrm>
              <a:prstGeom prst="rect">
                <a:avLst/>
              </a:prstGeom>
            </p:spPr>
          </p:pic>
        </mc:Fallback>
      </mc:AlternateContent>
    </p:spTree>
    <p:extLst>
      <p:ext uri="{BB962C8B-B14F-4D97-AF65-F5344CB8AC3E}">
        <p14:creationId xmlns:p14="http://schemas.microsoft.com/office/powerpoint/2010/main" val="2384292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dirty="0"/>
              <a:t>SMC (cont.)</a:t>
            </a:r>
          </a:p>
        </p:txBody>
      </p:sp>
      <p:sp>
        <p:nvSpPr>
          <p:cNvPr id="3" name="Content Placeholder 2"/>
          <p:cNvSpPr>
            <a:spLocks noGrp="1"/>
          </p:cNvSpPr>
          <p:nvPr>
            <p:ph sz="quarter" idx="1"/>
          </p:nvPr>
        </p:nvSpPr>
        <p:spPr/>
        <p:txBody>
          <a:bodyPr>
            <a:normAutofit fontScale="85000" lnSpcReduction="20000"/>
          </a:bodyPr>
          <a:lstStyle/>
          <a:p>
            <a:r>
              <a:rPr lang="en-CA" sz="3200" dirty="0"/>
              <a:t>Examples</a:t>
            </a:r>
          </a:p>
          <a:p>
            <a:pPr lvl="1"/>
            <a:r>
              <a:rPr lang="en-CA" sz="2800" dirty="0"/>
              <a:t>Mathematical operations</a:t>
            </a:r>
          </a:p>
          <a:p>
            <a:pPr lvl="2"/>
            <a:r>
              <a:rPr lang="en-CA" sz="2400" dirty="0"/>
              <a:t>Secure Addition</a:t>
            </a:r>
          </a:p>
          <a:p>
            <a:pPr lvl="2"/>
            <a:r>
              <a:rPr lang="en-CA" sz="2400" dirty="0"/>
              <a:t>Secure Multiplication</a:t>
            </a:r>
          </a:p>
          <a:p>
            <a:pPr lvl="2"/>
            <a:r>
              <a:rPr lang="en-CA" sz="2400" dirty="0"/>
              <a:t>Secure Factorial</a:t>
            </a:r>
          </a:p>
          <a:p>
            <a:pPr lvl="2"/>
            <a:r>
              <a:rPr lang="en-CA" sz="2400" dirty="0"/>
              <a:t>Secure Dot Product (SDP)</a:t>
            </a:r>
          </a:p>
          <a:p>
            <a:pPr lvl="2"/>
            <a:r>
              <a:rPr lang="en-CA" sz="2400" dirty="0"/>
              <a:t>Secure Comparison</a:t>
            </a:r>
          </a:p>
          <a:p>
            <a:pPr lvl="2"/>
            <a:r>
              <a:rPr lang="en-CA" sz="2400" dirty="0"/>
              <a:t>Secure Polynomial Evaluation (SPE)</a:t>
            </a:r>
          </a:p>
          <a:p>
            <a:pPr lvl="2"/>
            <a:r>
              <a:rPr lang="en-CA" sz="2400" dirty="0"/>
              <a:t>Secure Set Intersection</a:t>
            </a:r>
          </a:p>
          <a:p>
            <a:pPr lvl="2"/>
            <a:r>
              <a:rPr lang="en-CA" sz="2400" dirty="0"/>
              <a:t>Secure Set Intersection Size</a:t>
            </a:r>
          </a:p>
          <a:p>
            <a:pPr lvl="2"/>
            <a:r>
              <a:rPr lang="en-CA" sz="2400" dirty="0"/>
              <a:t>Secure Union</a:t>
            </a:r>
          </a:p>
          <a:p>
            <a:pPr lvl="2"/>
            <a:r>
              <a:rPr lang="en-CA" sz="2400" dirty="0"/>
              <a:t>Secure Matrix Operations</a:t>
            </a:r>
          </a:p>
          <a:p>
            <a:pPr lvl="3"/>
            <a:r>
              <a:rPr lang="en-CA" sz="2400" dirty="0"/>
              <a:t>Addition</a:t>
            </a:r>
          </a:p>
          <a:p>
            <a:pPr lvl="3"/>
            <a:r>
              <a:rPr lang="en-CA" sz="2400" dirty="0"/>
              <a:t>Multiplication</a:t>
            </a:r>
          </a:p>
          <a:p>
            <a:pPr lvl="3"/>
            <a:r>
              <a:rPr lang="en-CA" sz="2400" dirty="0"/>
              <a:t>Sum Inverse</a:t>
            </a:r>
          </a:p>
          <a:p>
            <a:pPr lvl="3"/>
            <a:endParaRPr lang="en-CA" sz="2400" dirty="0"/>
          </a:p>
        </p:txBody>
      </p:sp>
      <p:sp>
        <p:nvSpPr>
          <p:cNvPr id="4" name="Slide Number Placeholder 3"/>
          <p:cNvSpPr>
            <a:spLocks noGrp="1"/>
          </p:cNvSpPr>
          <p:nvPr>
            <p:ph type="sldNum" sz="quarter" idx="15"/>
          </p:nvPr>
        </p:nvSpPr>
        <p:spPr/>
        <p:txBody>
          <a:bodyPr/>
          <a:lstStyle/>
          <a:p>
            <a:fld id="{3AAB7785-396F-4915-8DFC-F7434CCA128E}" type="slidenum">
              <a:rPr lang="en-CA" smtClean="0"/>
              <a:t>35</a:t>
            </a:fld>
            <a:endParaRPr lang="en-CA"/>
          </a:p>
        </p:txBody>
      </p:sp>
    </p:spTree>
    <p:extLst>
      <p:ext uri="{BB962C8B-B14F-4D97-AF65-F5344CB8AC3E}">
        <p14:creationId xmlns:p14="http://schemas.microsoft.com/office/powerpoint/2010/main" val="3254512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dirty="0"/>
              <a:t>SMC (cont.)</a:t>
            </a:r>
          </a:p>
        </p:txBody>
      </p:sp>
      <p:sp>
        <p:nvSpPr>
          <p:cNvPr id="3" name="Content Placeholder 2"/>
          <p:cNvSpPr>
            <a:spLocks noGrp="1"/>
          </p:cNvSpPr>
          <p:nvPr>
            <p:ph sz="quarter" idx="1"/>
          </p:nvPr>
        </p:nvSpPr>
        <p:spPr/>
        <p:txBody>
          <a:bodyPr>
            <a:normAutofit/>
          </a:bodyPr>
          <a:lstStyle/>
          <a:p>
            <a:r>
              <a:rPr lang="en-CA" dirty="0"/>
              <a:t>Examples (cont.)</a:t>
            </a:r>
          </a:p>
          <a:p>
            <a:pPr lvl="1"/>
            <a:r>
              <a:rPr lang="en-CA" dirty="0"/>
              <a:t>Statistical operations</a:t>
            </a:r>
          </a:p>
          <a:p>
            <a:pPr lvl="2"/>
            <a:r>
              <a:rPr lang="en-CA" dirty="0"/>
              <a:t>Secure Mean and Median</a:t>
            </a:r>
          </a:p>
          <a:p>
            <a:pPr lvl="2"/>
            <a:r>
              <a:rPr lang="en-CA" dirty="0"/>
              <a:t>Secure Standard Deviation</a:t>
            </a:r>
          </a:p>
          <a:p>
            <a:pPr lvl="2"/>
            <a:r>
              <a:rPr lang="en-CA" dirty="0"/>
              <a:t>Secure Logistic Function</a:t>
            </a:r>
          </a:p>
          <a:p>
            <a:pPr lvl="2"/>
            <a:r>
              <a:rPr lang="en-CA" dirty="0"/>
              <a:t>Secure 2-norm Distance</a:t>
            </a:r>
          </a:p>
          <a:p>
            <a:pPr lvl="1"/>
            <a:r>
              <a:rPr lang="en-CA" dirty="0"/>
              <a:t>Other examples</a:t>
            </a:r>
          </a:p>
          <a:p>
            <a:pPr lvl="2"/>
            <a:r>
              <a:rPr lang="en-CA" dirty="0"/>
              <a:t>1-out-of-k Oblivious Transfer (OT)</a:t>
            </a:r>
          </a:p>
          <a:p>
            <a:pPr lvl="2"/>
            <a:r>
              <a:rPr lang="en-CA" dirty="0"/>
              <a:t>Private Information Retrieval (PIR)</a:t>
            </a:r>
          </a:p>
          <a:p>
            <a:pPr lvl="2"/>
            <a:r>
              <a:rPr lang="en-CA" dirty="0"/>
              <a:t>Secure Sort</a:t>
            </a:r>
          </a:p>
          <a:p>
            <a:pPr lvl="2"/>
            <a:r>
              <a:rPr lang="en-CA" dirty="0"/>
              <a:t>Secure Auction</a:t>
            </a:r>
          </a:p>
          <a:p>
            <a:pPr lvl="2"/>
            <a:r>
              <a:rPr lang="en-CA" dirty="0"/>
              <a:t>Secure Vote</a:t>
            </a:r>
          </a:p>
        </p:txBody>
      </p:sp>
      <p:sp>
        <p:nvSpPr>
          <p:cNvPr id="4" name="Slide Number Placeholder 3"/>
          <p:cNvSpPr>
            <a:spLocks noGrp="1"/>
          </p:cNvSpPr>
          <p:nvPr>
            <p:ph type="sldNum" sz="quarter" idx="15"/>
          </p:nvPr>
        </p:nvSpPr>
        <p:spPr/>
        <p:txBody>
          <a:bodyPr/>
          <a:lstStyle/>
          <a:p>
            <a:fld id="{3AAB7785-396F-4915-8DFC-F7434CCA128E}" type="slidenum">
              <a:rPr lang="en-CA" smtClean="0"/>
              <a:t>36</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AFF5278-2895-604B-AF10-EDCF579852CF}"/>
                  </a:ext>
                </a:extLst>
              </p14:cNvPr>
              <p14:cNvContentPartPr/>
              <p14:nvPr/>
            </p14:nvContentPartPr>
            <p14:xfrm>
              <a:off x="1593000" y="2718360"/>
              <a:ext cx="4172760" cy="1679760"/>
            </p14:xfrm>
          </p:contentPart>
        </mc:Choice>
        <mc:Fallback xmlns="">
          <p:pic>
            <p:nvPicPr>
              <p:cNvPr id="5" name="Ink 4">
                <a:extLst>
                  <a:ext uri="{FF2B5EF4-FFF2-40B4-BE49-F238E27FC236}">
                    <a16:creationId xmlns:a16="http://schemas.microsoft.com/office/drawing/2014/main" id="{0AFF5278-2895-604B-AF10-EDCF579852CF}"/>
                  </a:ext>
                </a:extLst>
              </p:cNvPr>
              <p:cNvPicPr/>
              <p:nvPr/>
            </p:nvPicPr>
            <p:blipFill>
              <a:blip r:embed="rId3"/>
              <a:stretch>
                <a:fillRect/>
              </a:stretch>
            </p:blipFill>
            <p:spPr>
              <a:xfrm>
                <a:off x="1571400" y="2696760"/>
                <a:ext cx="4210560" cy="1717560"/>
              </a:xfrm>
              <a:prstGeom prst="rect">
                <a:avLst/>
              </a:prstGeom>
            </p:spPr>
          </p:pic>
        </mc:Fallback>
      </mc:AlternateContent>
    </p:spTree>
    <p:extLst>
      <p:ext uri="{BB962C8B-B14F-4D97-AF65-F5344CB8AC3E}">
        <p14:creationId xmlns:p14="http://schemas.microsoft.com/office/powerpoint/2010/main" val="1254911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Example 1</a:t>
            </a:r>
            <a:br>
              <a:rPr lang="en-US" sz="4400" dirty="0"/>
            </a:br>
            <a:r>
              <a:rPr lang="en-US" sz="4400" dirty="0"/>
              <a:t>Secure Mean </a:t>
            </a:r>
          </a:p>
        </p:txBody>
      </p:sp>
      <p:sp>
        <p:nvSpPr>
          <p:cNvPr id="3" name="Content Placeholder 2"/>
          <p:cNvSpPr>
            <a:spLocks noGrp="1"/>
          </p:cNvSpPr>
          <p:nvPr>
            <p:ph idx="1"/>
          </p:nvPr>
        </p:nvSpPr>
        <p:spPr/>
        <p:txBody>
          <a:bodyPr>
            <a:normAutofit/>
          </a:bodyPr>
          <a:lstStyle/>
          <a:p>
            <a:endParaRPr lang="en-US" dirty="0"/>
          </a:p>
          <a:p>
            <a:pPr lvl="1">
              <a:spcAft>
                <a:spcPts val="600"/>
              </a:spcAft>
            </a:pPr>
            <a:r>
              <a:rPr lang="en-US" sz="2000" dirty="0"/>
              <a:t>There are </a:t>
            </a:r>
            <a:r>
              <a:rPr lang="en-US" sz="2400" i="1" dirty="0">
                <a:latin typeface="Times New Roman"/>
                <a:cs typeface="Times New Roman"/>
              </a:rPr>
              <a:t>n</a:t>
            </a:r>
            <a:r>
              <a:rPr lang="en-US" sz="2400" dirty="0"/>
              <a:t> </a:t>
            </a:r>
            <a:r>
              <a:rPr lang="en-US" sz="2000" dirty="0"/>
              <a:t>participants</a:t>
            </a:r>
          </a:p>
          <a:p>
            <a:pPr lvl="1">
              <a:spcAft>
                <a:spcPts val="600"/>
              </a:spcAft>
            </a:pPr>
            <a:r>
              <a:rPr lang="en-US" sz="2000" dirty="0"/>
              <a:t>Each one has a private number</a:t>
            </a:r>
          </a:p>
          <a:p>
            <a:pPr lvl="1">
              <a:spcAft>
                <a:spcPts val="600"/>
              </a:spcAft>
            </a:pPr>
            <a:endParaRPr lang="en-US" sz="2000" dirty="0"/>
          </a:p>
          <a:p>
            <a:pPr lvl="1">
              <a:spcAft>
                <a:spcPts val="600"/>
              </a:spcAft>
            </a:pPr>
            <a:r>
              <a:rPr lang="en-US" sz="2000" dirty="0"/>
              <a:t>Mean value of the numbers should be securely computed and released to each person, or a separate user (third party)</a:t>
            </a:r>
          </a:p>
          <a:p>
            <a:pPr lvl="1">
              <a:spcAft>
                <a:spcPts val="600"/>
              </a:spcAft>
            </a:pPr>
            <a:endParaRPr lang="en-US" sz="2000" dirty="0"/>
          </a:p>
          <a:p>
            <a:pPr lvl="1">
              <a:spcAft>
                <a:spcPts val="600"/>
              </a:spcAft>
            </a:pPr>
            <a:endParaRPr lang="en-US" sz="2000" dirty="0"/>
          </a:p>
          <a:p>
            <a:pPr lvl="1">
              <a:spcAft>
                <a:spcPts val="600"/>
              </a:spcAft>
            </a:pPr>
            <a:r>
              <a:rPr lang="en-US" sz="2000" dirty="0"/>
              <a:t>None of the participants or any third party will know the private numbers of each other</a:t>
            </a:r>
          </a:p>
        </p:txBody>
      </p:sp>
      <p:pic>
        <p:nvPicPr>
          <p:cNvPr id="4" name="Picture 3"/>
          <p:cNvPicPr>
            <a:picLocks noChangeAspect="1"/>
          </p:cNvPicPr>
          <p:nvPr/>
        </p:nvPicPr>
        <p:blipFill>
          <a:blip r:embed="rId4"/>
          <a:stretch>
            <a:fillRect/>
          </a:stretch>
        </p:blipFill>
        <p:spPr>
          <a:xfrm>
            <a:off x="6822779" y="1927044"/>
            <a:ext cx="496824" cy="1560576"/>
          </a:xfrm>
          <a:prstGeom prst="rect">
            <a:avLst/>
          </a:prstGeom>
        </p:spPr>
      </p:pic>
      <p:sp>
        <p:nvSpPr>
          <p:cNvPr id="5" name="Cloud 4"/>
          <p:cNvSpPr/>
          <p:nvPr/>
        </p:nvSpPr>
        <p:spPr>
          <a:xfrm>
            <a:off x="6993467" y="1484784"/>
            <a:ext cx="602869" cy="442259"/>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800" dirty="0">
                <a:solidFill>
                  <a:schemeClr val="bg2"/>
                </a:solidFill>
              </a:rPr>
              <a:t>N</a:t>
            </a:r>
            <a:r>
              <a:rPr lang="en-US" sz="800" baseline="-25000" dirty="0">
                <a:solidFill>
                  <a:schemeClr val="bg2"/>
                </a:solidFill>
              </a:rPr>
              <a:t>1</a:t>
            </a:r>
          </a:p>
        </p:txBody>
      </p:sp>
      <p:pic>
        <p:nvPicPr>
          <p:cNvPr id="6" name="Picture 5"/>
          <p:cNvPicPr>
            <a:picLocks noChangeAspect="1"/>
          </p:cNvPicPr>
          <p:nvPr/>
        </p:nvPicPr>
        <p:blipFill>
          <a:blip r:embed="rId4"/>
          <a:stretch>
            <a:fillRect/>
          </a:stretch>
        </p:blipFill>
        <p:spPr>
          <a:xfrm>
            <a:off x="8094727" y="1910135"/>
            <a:ext cx="496824" cy="1560576"/>
          </a:xfrm>
          <a:prstGeom prst="rect">
            <a:avLst/>
          </a:prstGeom>
        </p:spPr>
      </p:pic>
      <p:sp>
        <p:nvSpPr>
          <p:cNvPr id="7" name="Cloud 6"/>
          <p:cNvSpPr/>
          <p:nvPr/>
        </p:nvSpPr>
        <p:spPr>
          <a:xfrm>
            <a:off x="8100393" y="1484784"/>
            <a:ext cx="620106" cy="425350"/>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sz="800" dirty="0" err="1">
                <a:solidFill>
                  <a:srgbClr val="FFF39D"/>
                </a:solidFill>
              </a:rPr>
              <a:t>N</a:t>
            </a:r>
            <a:r>
              <a:rPr lang="en-US" sz="800" baseline="-25000" dirty="0" err="1">
                <a:solidFill>
                  <a:srgbClr val="FFF39D"/>
                </a:solidFill>
              </a:rPr>
              <a:t>n</a:t>
            </a:r>
            <a:endParaRPr lang="en-US" sz="800" baseline="-25000" dirty="0">
              <a:solidFill>
                <a:srgbClr val="FFF39D"/>
              </a:solidFill>
            </a:endParaRPr>
          </a:p>
        </p:txBody>
      </p:sp>
      <p:sp>
        <p:nvSpPr>
          <p:cNvPr id="8" name="TextBox 7"/>
          <p:cNvSpPr txBox="1"/>
          <p:nvPr/>
        </p:nvSpPr>
        <p:spPr>
          <a:xfrm>
            <a:off x="7448550" y="2476500"/>
            <a:ext cx="485775" cy="461665"/>
          </a:xfrm>
          <a:prstGeom prst="rect">
            <a:avLst/>
          </a:prstGeom>
          <a:noFill/>
        </p:spPr>
        <p:txBody>
          <a:bodyPr wrap="square" rtlCol="0">
            <a:spAutoFit/>
          </a:bodyPr>
          <a:lstStyle/>
          <a:p>
            <a:r>
              <a:rPr lang="en-CA" sz="2400" dirty="0"/>
              <a:t>…</a:t>
            </a:r>
          </a:p>
        </p:txBody>
      </p:sp>
      <p:graphicFrame>
        <p:nvGraphicFramePr>
          <p:cNvPr id="9" name="Object 8"/>
          <p:cNvGraphicFramePr>
            <a:graphicFrameLocks noChangeAspect="1"/>
          </p:cNvGraphicFramePr>
          <p:nvPr>
            <p:extLst>
              <p:ext uri="{D42A27DB-BD31-4B8C-83A1-F6EECF244321}">
                <p14:modId xmlns:p14="http://schemas.microsoft.com/office/powerpoint/2010/main" val="2075521156"/>
              </p:ext>
            </p:extLst>
          </p:nvPr>
        </p:nvGraphicFramePr>
        <p:xfrm>
          <a:off x="4052887" y="4103688"/>
          <a:ext cx="1195387" cy="1035050"/>
        </p:xfrm>
        <a:graphic>
          <a:graphicData uri="http://schemas.openxmlformats.org/presentationml/2006/ole">
            <mc:AlternateContent xmlns:mc="http://schemas.openxmlformats.org/markup-compatibility/2006">
              <mc:Choice xmlns:v="urn:schemas-microsoft-com:vml" Requires="v">
                <p:oleObj spid="_x0000_s6145" name="Equation" r:id="rId5" imgW="723600" imgH="609480" progId="Equation.3">
                  <p:embed/>
                </p:oleObj>
              </mc:Choice>
              <mc:Fallback>
                <p:oleObj name="Equation" r:id="rId5" imgW="723600" imgH="609480" progId="Equation.3">
                  <p:embed/>
                  <p:pic>
                    <p:nvPicPr>
                      <p:cNvPr id="9" name="Object 8"/>
                      <p:cNvPicPr>
                        <a:picLocks noChangeAspect="1" noChangeArrowheads="1"/>
                      </p:cNvPicPr>
                      <p:nvPr/>
                    </p:nvPicPr>
                    <p:blipFill>
                      <a:blip r:embed="rId6"/>
                      <a:srcRect/>
                      <a:stretch>
                        <a:fillRect/>
                      </a:stretch>
                    </p:blipFill>
                    <p:spPr bwMode="auto">
                      <a:xfrm>
                        <a:off x="4052887" y="4103688"/>
                        <a:ext cx="1195387" cy="10350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216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970273" y="2369727"/>
            <a:ext cx="993648" cy="3121152"/>
          </a:xfrm>
          <a:prstGeom prst="rect">
            <a:avLst/>
          </a:prstGeom>
        </p:spPr>
      </p:pic>
      <p:sp>
        <p:nvSpPr>
          <p:cNvPr id="6" name="Cloud 5"/>
          <p:cNvSpPr/>
          <p:nvPr/>
        </p:nvSpPr>
        <p:spPr>
          <a:xfrm>
            <a:off x="1140961" y="1708471"/>
            <a:ext cx="822960" cy="661255"/>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rgbClr val="FFF39D"/>
                </a:solidFill>
              </a:rPr>
              <a:t>5</a:t>
            </a:r>
          </a:p>
        </p:txBody>
      </p:sp>
      <p:sp>
        <p:nvSpPr>
          <p:cNvPr id="9" name="Cloud 8"/>
          <p:cNvSpPr/>
          <p:nvPr/>
        </p:nvSpPr>
        <p:spPr>
          <a:xfrm>
            <a:off x="3306682" y="1708471"/>
            <a:ext cx="822960" cy="661255"/>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rgbClr val="FFF39D"/>
                </a:solidFill>
              </a:rPr>
              <a:t>9</a:t>
            </a:r>
          </a:p>
        </p:txBody>
      </p:sp>
      <p:sp>
        <p:nvSpPr>
          <p:cNvPr id="11" name="Cloud 10"/>
          <p:cNvSpPr/>
          <p:nvPr/>
        </p:nvSpPr>
        <p:spPr>
          <a:xfrm>
            <a:off x="5425817" y="1708469"/>
            <a:ext cx="822960" cy="661255"/>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rgbClr val="FFF39D"/>
                </a:solidFill>
              </a:rPr>
              <a:t>3</a:t>
            </a:r>
          </a:p>
        </p:txBody>
      </p:sp>
      <p:sp>
        <p:nvSpPr>
          <p:cNvPr id="13" name="Cloud 12"/>
          <p:cNvSpPr/>
          <p:nvPr/>
        </p:nvSpPr>
        <p:spPr>
          <a:xfrm>
            <a:off x="7946989" y="1708468"/>
            <a:ext cx="822960" cy="661255"/>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rgbClr val="FFF39D"/>
                </a:solidFill>
              </a:rPr>
              <a:t>7</a:t>
            </a:r>
          </a:p>
        </p:txBody>
      </p:sp>
      <p:sp>
        <p:nvSpPr>
          <p:cNvPr id="4" name="Right Arrow 3"/>
          <p:cNvSpPr/>
          <p:nvPr/>
        </p:nvSpPr>
        <p:spPr>
          <a:xfrm>
            <a:off x="1888096" y="2504702"/>
            <a:ext cx="1247897" cy="11481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F39D"/>
                </a:solidFill>
              </a:rPr>
              <a:t>T</a:t>
            </a:r>
            <a:r>
              <a:rPr lang="en-US" sz="1600" dirty="0">
                <a:solidFill>
                  <a:srgbClr val="FFF39D"/>
                </a:solidFill>
                <a:sym typeface="Symbol"/>
              </a:rPr>
              <a:t></a:t>
            </a:r>
            <a:r>
              <a:rPr lang="en-US" sz="1600" dirty="0">
                <a:solidFill>
                  <a:srgbClr val="FFF39D"/>
                </a:solidFill>
              </a:rPr>
              <a:t>R+5</a:t>
            </a:r>
          </a:p>
        </p:txBody>
      </p:sp>
      <p:sp>
        <p:nvSpPr>
          <p:cNvPr id="14" name="Right Arrow 13"/>
          <p:cNvSpPr/>
          <p:nvPr/>
        </p:nvSpPr>
        <p:spPr>
          <a:xfrm>
            <a:off x="3962400" y="2504702"/>
            <a:ext cx="1368553" cy="11481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F39D"/>
                </a:solidFill>
              </a:rPr>
              <a:t>T</a:t>
            </a:r>
            <a:r>
              <a:rPr lang="en-US" sz="1600" dirty="0">
                <a:solidFill>
                  <a:srgbClr val="FFF39D"/>
                </a:solidFill>
                <a:sym typeface="Symbol"/>
              </a:rPr>
              <a:t>  </a:t>
            </a:r>
            <a:r>
              <a:rPr lang="en-US" sz="1600" dirty="0">
                <a:solidFill>
                  <a:srgbClr val="FFF39D"/>
                </a:solidFill>
              </a:rPr>
              <a:t>T+9</a:t>
            </a:r>
          </a:p>
        </p:txBody>
      </p:sp>
      <p:sp>
        <p:nvSpPr>
          <p:cNvPr id="15" name="Right Arrow 14"/>
          <p:cNvSpPr/>
          <p:nvPr/>
        </p:nvSpPr>
        <p:spPr>
          <a:xfrm>
            <a:off x="6187196" y="2504702"/>
            <a:ext cx="1368636" cy="11481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FFF39D"/>
                </a:solidFill>
              </a:rPr>
              <a:t>T</a:t>
            </a:r>
            <a:r>
              <a:rPr lang="en-US" sz="1600" dirty="0">
                <a:solidFill>
                  <a:srgbClr val="FFF39D"/>
                </a:solidFill>
                <a:sym typeface="Symbol"/>
              </a:rPr>
              <a:t>  </a:t>
            </a:r>
            <a:r>
              <a:rPr lang="en-US" sz="1600" dirty="0">
                <a:solidFill>
                  <a:srgbClr val="FFF39D"/>
                </a:solidFill>
              </a:rPr>
              <a:t>T+3</a:t>
            </a:r>
          </a:p>
        </p:txBody>
      </p:sp>
      <p:sp>
        <p:nvSpPr>
          <p:cNvPr id="17" name="U-Turn Arrow 16"/>
          <p:cNvSpPr/>
          <p:nvPr/>
        </p:nvSpPr>
        <p:spPr>
          <a:xfrm rot="10800000">
            <a:off x="1046094" y="5490866"/>
            <a:ext cx="7183506" cy="1112221"/>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39D"/>
              </a:solidFill>
            </a:endParaRPr>
          </a:p>
        </p:txBody>
      </p:sp>
      <p:sp>
        <p:nvSpPr>
          <p:cNvPr id="18" name="Rectangle 17"/>
          <p:cNvSpPr/>
          <p:nvPr/>
        </p:nvSpPr>
        <p:spPr>
          <a:xfrm>
            <a:off x="4302229" y="6299482"/>
            <a:ext cx="1013318" cy="338554"/>
          </a:xfrm>
          <a:prstGeom prst="rect">
            <a:avLst/>
          </a:prstGeom>
        </p:spPr>
        <p:txBody>
          <a:bodyPr wrap="none">
            <a:spAutoFit/>
          </a:bodyPr>
          <a:lstStyle/>
          <a:p>
            <a:pPr algn="ctr"/>
            <a:r>
              <a:rPr lang="en-US" sz="1600" dirty="0">
                <a:solidFill>
                  <a:srgbClr val="FFF39D"/>
                </a:solidFill>
              </a:rPr>
              <a:t>T</a:t>
            </a:r>
            <a:r>
              <a:rPr lang="en-US" sz="1600" dirty="0">
                <a:solidFill>
                  <a:srgbClr val="FFF39D"/>
                </a:solidFill>
                <a:sym typeface="Symbol"/>
              </a:rPr>
              <a:t>  </a:t>
            </a:r>
            <a:r>
              <a:rPr lang="en-US" sz="1600" dirty="0">
                <a:solidFill>
                  <a:srgbClr val="FFF39D"/>
                </a:solidFill>
              </a:rPr>
              <a:t>T+7</a:t>
            </a:r>
          </a:p>
        </p:txBody>
      </p:sp>
      <p:sp>
        <p:nvSpPr>
          <p:cNvPr id="20" name="Rounded Rectangle 19"/>
          <p:cNvSpPr/>
          <p:nvPr/>
        </p:nvSpPr>
        <p:spPr>
          <a:xfrm>
            <a:off x="73619" y="2438400"/>
            <a:ext cx="914400"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dirty="0">
              <a:solidFill>
                <a:srgbClr val="FFF39D"/>
              </a:solidFill>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822950702"/>
              </p:ext>
            </p:extLst>
          </p:nvPr>
        </p:nvGraphicFramePr>
        <p:xfrm>
          <a:off x="96838" y="2571750"/>
          <a:ext cx="828675" cy="668338"/>
        </p:xfrm>
        <a:graphic>
          <a:graphicData uri="http://schemas.openxmlformats.org/presentationml/2006/ole">
            <mc:AlternateContent xmlns:mc="http://schemas.openxmlformats.org/markup-compatibility/2006">
              <mc:Choice xmlns:v="urn:schemas-microsoft-com:vml" Requires="v">
                <p:oleObj spid="_x0000_s7169" name="Equation" r:id="rId5" imgW="711000" imgH="393480" progId="Equation.3">
                  <p:embed/>
                </p:oleObj>
              </mc:Choice>
              <mc:Fallback>
                <p:oleObj name="Equation" r:id="rId5" imgW="711000" imgH="393480" progId="Equation.3">
                  <p:embed/>
                  <p:pic>
                    <p:nvPicPr>
                      <p:cNvPr id="22" name="Object 21"/>
                      <p:cNvPicPr/>
                      <p:nvPr/>
                    </p:nvPicPr>
                    <p:blipFill>
                      <a:blip r:embed="rId6"/>
                      <a:stretch>
                        <a:fillRect/>
                      </a:stretch>
                    </p:blipFill>
                    <p:spPr>
                      <a:xfrm>
                        <a:off x="96838" y="2571750"/>
                        <a:ext cx="828675" cy="668338"/>
                      </a:xfrm>
                      <a:prstGeom prst="rect">
                        <a:avLst/>
                      </a:prstGeom>
                    </p:spPr>
                  </p:pic>
                </p:oleObj>
              </mc:Fallback>
            </mc:AlternateContent>
          </a:graphicData>
        </a:graphic>
      </p:graphicFrame>
      <p:pic>
        <p:nvPicPr>
          <p:cNvPr id="23" name="Picture 22"/>
          <p:cNvPicPr>
            <a:picLocks noChangeAspect="1"/>
          </p:cNvPicPr>
          <p:nvPr/>
        </p:nvPicPr>
        <p:blipFill>
          <a:blip r:embed="rId7"/>
          <a:stretch>
            <a:fillRect/>
          </a:stretch>
        </p:blipFill>
        <p:spPr>
          <a:xfrm>
            <a:off x="5228140" y="2369719"/>
            <a:ext cx="1020637" cy="3121156"/>
          </a:xfrm>
          <a:prstGeom prst="rect">
            <a:avLst/>
          </a:prstGeom>
        </p:spPr>
      </p:pic>
      <p:pic>
        <p:nvPicPr>
          <p:cNvPr id="24" name="Picture 23"/>
          <p:cNvPicPr>
            <a:picLocks noChangeAspect="1"/>
          </p:cNvPicPr>
          <p:nvPr/>
        </p:nvPicPr>
        <p:blipFill>
          <a:blip r:embed="rId8"/>
          <a:stretch>
            <a:fillRect/>
          </a:stretch>
        </p:blipFill>
        <p:spPr>
          <a:xfrm>
            <a:off x="7003785" y="2369719"/>
            <a:ext cx="2140215" cy="3121148"/>
          </a:xfrm>
          <a:prstGeom prst="rect">
            <a:avLst/>
          </a:prstGeom>
        </p:spPr>
      </p:pic>
      <p:pic>
        <p:nvPicPr>
          <p:cNvPr id="25" name="Picture 24"/>
          <p:cNvPicPr>
            <a:picLocks noChangeAspect="1"/>
          </p:cNvPicPr>
          <p:nvPr/>
        </p:nvPicPr>
        <p:blipFill>
          <a:blip r:embed="rId9"/>
          <a:stretch>
            <a:fillRect/>
          </a:stretch>
        </p:blipFill>
        <p:spPr>
          <a:xfrm>
            <a:off x="3135993" y="2369715"/>
            <a:ext cx="978408" cy="3121152"/>
          </a:xfrm>
          <a:prstGeom prst="rect">
            <a:avLst/>
          </a:prstGeom>
        </p:spPr>
      </p:pic>
      <p:sp>
        <p:nvSpPr>
          <p:cNvPr id="26" name="Cloud 25"/>
          <p:cNvSpPr/>
          <p:nvPr/>
        </p:nvSpPr>
        <p:spPr>
          <a:xfrm>
            <a:off x="881880" y="1047216"/>
            <a:ext cx="1006215" cy="661255"/>
          </a:xfrm>
          <a:prstGeom prst="cloud">
            <a:avLst/>
          </a:prstGeom>
          <a:ln/>
        </p:spPr>
        <p:style>
          <a:lnRef idx="1">
            <a:schemeClr val="accent1"/>
          </a:lnRef>
          <a:fillRef idx="3">
            <a:schemeClr val="accent1"/>
          </a:fillRef>
          <a:effectRef idx="2">
            <a:schemeClr val="accent1"/>
          </a:effectRef>
          <a:fontRef idx="minor">
            <a:schemeClr val="lt1"/>
          </a:fontRef>
        </p:style>
        <p:txBody>
          <a:bodyPr/>
          <a:lstStyle/>
          <a:p>
            <a:pPr algn="ctr"/>
            <a:r>
              <a:rPr lang="en-US" dirty="0">
                <a:solidFill>
                  <a:srgbClr val="FFF39D"/>
                </a:solidFill>
              </a:rPr>
              <a:t>R=6</a:t>
            </a:r>
          </a:p>
        </p:txBody>
      </p:sp>
      <p:sp>
        <p:nvSpPr>
          <p:cNvPr id="27" name="Rectangle 26"/>
          <p:cNvSpPr/>
          <p:nvPr/>
        </p:nvSpPr>
        <p:spPr>
          <a:xfrm>
            <a:off x="2165853" y="3283526"/>
            <a:ext cx="473206" cy="369332"/>
          </a:xfrm>
          <a:prstGeom prst="rect">
            <a:avLst/>
          </a:prstGeom>
        </p:spPr>
        <p:txBody>
          <a:bodyPr wrap="none">
            <a:spAutoFit/>
          </a:bodyPr>
          <a:lstStyle/>
          <a:p>
            <a:r>
              <a:rPr lang="en-US" dirty="0">
                <a:solidFill>
                  <a:srgbClr val="FF0000"/>
                </a:solidFill>
              </a:rPr>
              <a:t>11</a:t>
            </a:r>
            <a:endParaRPr lang="en-US" dirty="0"/>
          </a:p>
        </p:txBody>
      </p:sp>
      <p:sp>
        <p:nvSpPr>
          <p:cNvPr id="28" name="Rectangle 27"/>
          <p:cNvSpPr/>
          <p:nvPr/>
        </p:nvSpPr>
        <p:spPr>
          <a:xfrm>
            <a:off x="4348440" y="3301597"/>
            <a:ext cx="473206" cy="369332"/>
          </a:xfrm>
          <a:prstGeom prst="rect">
            <a:avLst/>
          </a:prstGeom>
        </p:spPr>
        <p:txBody>
          <a:bodyPr wrap="none">
            <a:spAutoFit/>
          </a:bodyPr>
          <a:lstStyle/>
          <a:p>
            <a:r>
              <a:rPr lang="en-US" dirty="0">
                <a:solidFill>
                  <a:srgbClr val="FF0000"/>
                </a:solidFill>
              </a:rPr>
              <a:t>20</a:t>
            </a:r>
            <a:endParaRPr lang="en-US" dirty="0"/>
          </a:p>
        </p:txBody>
      </p:sp>
      <p:sp>
        <p:nvSpPr>
          <p:cNvPr id="29" name="Rectangle 28"/>
          <p:cNvSpPr/>
          <p:nvPr/>
        </p:nvSpPr>
        <p:spPr>
          <a:xfrm>
            <a:off x="6583091" y="3302484"/>
            <a:ext cx="473206" cy="369332"/>
          </a:xfrm>
          <a:prstGeom prst="rect">
            <a:avLst/>
          </a:prstGeom>
        </p:spPr>
        <p:txBody>
          <a:bodyPr wrap="none">
            <a:spAutoFit/>
          </a:bodyPr>
          <a:lstStyle/>
          <a:p>
            <a:r>
              <a:rPr lang="en-US" dirty="0">
                <a:solidFill>
                  <a:srgbClr val="FF0000"/>
                </a:solidFill>
              </a:rPr>
              <a:t>23</a:t>
            </a:r>
            <a:endParaRPr lang="en-US" dirty="0"/>
          </a:p>
        </p:txBody>
      </p:sp>
      <p:sp>
        <p:nvSpPr>
          <p:cNvPr id="30" name="Rectangle 29"/>
          <p:cNvSpPr/>
          <p:nvPr/>
        </p:nvSpPr>
        <p:spPr>
          <a:xfrm>
            <a:off x="1509671" y="5988308"/>
            <a:ext cx="473206" cy="369332"/>
          </a:xfrm>
          <a:prstGeom prst="rect">
            <a:avLst/>
          </a:prstGeom>
        </p:spPr>
        <p:txBody>
          <a:bodyPr wrap="none">
            <a:spAutoFit/>
          </a:bodyPr>
          <a:lstStyle/>
          <a:p>
            <a:r>
              <a:rPr lang="en-US" dirty="0">
                <a:solidFill>
                  <a:srgbClr val="FF0000"/>
                </a:solidFill>
              </a:rPr>
              <a:t>30</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2693711075"/>
              </p:ext>
            </p:extLst>
          </p:nvPr>
        </p:nvGraphicFramePr>
        <p:xfrm>
          <a:off x="96838" y="3432175"/>
          <a:ext cx="828675" cy="301625"/>
        </p:xfrm>
        <a:graphic>
          <a:graphicData uri="http://schemas.openxmlformats.org/presentationml/2006/ole">
            <mc:AlternateContent xmlns:mc="http://schemas.openxmlformats.org/markup-compatibility/2006">
              <mc:Choice xmlns:v="urn:schemas-microsoft-com:vml" Requires="v">
                <p:oleObj spid="_x0000_s7170" name="Equation" r:id="rId10" imgW="431640" imgH="177480" progId="Equation.3">
                  <p:embed/>
                </p:oleObj>
              </mc:Choice>
              <mc:Fallback>
                <p:oleObj name="Equation" r:id="rId10" imgW="431640" imgH="177480" progId="Equation.3">
                  <p:embed/>
                  <p:pic>
                    <p:nvPicPr>
                      <p:cNvPr id="3" name="Object 2"/>
                      <p:cNvPicPr>
                        <a:picLocks noChangeAspect="1" noChangeArrowheads="1"/>
                      </p:cNvPicPr>
                      <p:nvPr/>
                    </p:nvPicPr>
                    <p:blipFill>
                      <a:blip r:embed="rId11"/>
                      <a:srcRect/>
                      <a:stretch>
                        <a:fillRect/>
                      </a:stretch>
                    </p:blipFill>
                    <p:spPr bwMode="auto">
                      <a:xfrm>
                        <a:off x="96838" y="3432175"/>
                        <a:ext cx="828675" cy="301625"/>
                      </a:xfrm>
                      <a:prstGeom prst="rect">
                        <a:avLst/>
                      </a:prstGeom>
                      <a:noFill/>
                      <a:ln>
                        <a:noFill/>
                      </a:ln>
                    </p:spPr>
                  </p:pic>
                </p:oleObj>
              </mc:Fallback>
            </mc:AlternateContent>
          </a:graphicData>
        </a:graphic>
      </p:graphicFrame>
      <p:sp>
        <p:nvSpPr>
          <p:cNvPr id="31" name="Title 1"/>
          <p:cNvSpPr txBox="1">
            <a:spLocks/>
          </p:cNvSpPr>
          <p:nvPr/>
        </p:nvSpPr>
        <p:spPr>
          <a:xfrm>
            <a:off x="609600" y="260648"/>
            <a:ext cx="7467600" cy="648072"/>
          </a:xfrm>
          <a:prstGeom prst="rect">
            <a:avLst/>
          </a:prstGeom>
        </p:spPr>
        <p:txBody>
          <a:bodyPr vert="horz" anchor="b">
            <a:normAutofit fontScale="900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4400" dirty="0"/>
              <a:t>Secure Mean </a:t>
            </a:r>
          </a:p>
        </p:txBody>
      </p:sp>
    </p:spTree>
    <p:extLst>
      <p:ext uri="{BB962C8B-B14F-4D97-AF65-F5344CB8AC3E}">
        <p14:creationId xmlns:p14="http://schemas.microsoft.com/office/powerpoint/2010/main" val="357684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5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1250"/>
                            </p:stCondLst>
                            <p:childTnLst>
                              <p:par>
                                <p:cTn id="30" presetID="10" presetClass="entr" presetSubtype="0" fill="hold" grpId="0" nodeType="afterEffect">
                                  <p:stCondLst>
                                    <p:cond delay="25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par>
                          <p:cTn id="33" fill="hold">
                            <p:stCondLst>
                              <p:cond delay="20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childTnLst>
                          </p:cTn>
                        </p:par>
                        <p:par>
                          <p:cTn id="47" fill="hold">
                            <p:stCondLst>
                              <p:cond delay="500"/>
                            </p:stCondLst>
                            <p:childTnLst>
                              <p:par>
                                <p:cTn id="48" presetID="10" presetClass="entr" presetSubtype="0" fill="hold" grpId="0" nodeType="afterEffect">
                                  <p:stCondLst>
                                    <p:cond delay="25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par>
                          <p:cTn id="51" fill="hold">
                            <p:stCondLst>
                              <p:cond delay="1250"/>
                            </p:stCondLst>
                            <p:childTnLst>
                              <p:par>
                                <p:cTn id="52" presetID="10" presetClass="entr" presetSubtype="0" fill="hold" grpId="0" nodeType="afterEffect">
                                  <p:stCondLst>
                                    <p:cond delay="25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par>
                          <p:cTn id="55" fill="hold">
                            <p:stCondLst>
                              <p:cond delay="2000"/>
                            </p:stCondLst>
                            <p:childTnLst>
                              <p:par>
                                <p:cTn id="56" presetID="10" presetClass="entr" presetSubtype="0" fill="hold" grpId="0" nodeType="afterEffect">
                                  <p:stCondLst>
                                    <p:cond delay="25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2750"/>
                            </p:stCondLst>
                            <p:childTnLst>
                              <p:par>
                                <p:cTn id="60" presetID="10" presetClass="entr" presetSubtype="0" fill="hold" grpId="0" nodeType="afterEffect">
                                  <p:stCondLst>
                                    <p:cond delay="25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par>
                          <p:cTn id="63" fill="hold">
                            <p:stCondLst>
                              <p:cond delay="3500"/>
                            </p:stCondLst>
                            <p:childTnLst>
                              <p:par>
                                <p:cTn id="64" presetID="10" presetClass="entr" presetSubtype="0" fill="hold" grpId="0" nodeType="afterEffect">
                                  <p:stCondLst>
                                    <p:cond delay="25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childTnLst>
                          </p:cTn>
                        </p:par>
                        <p:par>
                          <p:cTn id="67" fill="hold">
                            <p:stCondLst>
                              <p:cond delay="4250"/>
                            </p:stCondLst>
                            <p:childTnLst>
                              <p:par>
                                <p:cTn id="68" presetID="10" presetClass="entr" presetSubtype="0" fill="hold" grpId="0" nodeType="afterEffect">
                                  <p:stCondLst>
                                    <p:cond delay="25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500"/>
                                        <p:tgtEl>
                                          <p:spTgt spid="17"/>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5000"/>
                            </p:stCondLst>
                            <p:childTnLst>
                              <p:par>
                                <p:cTn id="75" presetID="10" presetClass="entr" presetSubtype="0" fill="hold" grpId="0" nodeType="afterEffect">
                                  <p:stCondLst>
                                    <p:cond delay="25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par>
                                <p:cTn id="83" presetID="10" presetClass="entr" presetSubtype="0" fill="hold"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500"/>
                                        <p:tgtEl>
                                          <p:spTgt spid="22"/>
                                        </p:tgtEl>
                                      </p:cBhvr>
                                    </p:animEffect>
                                  </p:childTnLst>
                                </p:cTn>
                              </p:par>
                            </p:childTnLst>
                          </p:cTn>
                        </p:par>
                        <p:par>
                          <p:cTn id="86" fill="hold">
                            <p:stCondLst>
                              <p:cond delay="500"/>
                            </p:stCondLst>
                            <p:childTnLst>
                              <p:par>
                                <p:cTn id="87" presetID="10" presetClass="entr" presetSubtype="0" fill="hold" nodeType="after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fade">
                                      <p:cBhvr>
                                        <p:cTn id="8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3" grpId="0" animBg="1"/>
      <p:bldP spid="4" grpId="0" animBg="1"/>
      <p:bldP spid="14" grpId="0" animBg="1"/>
      <p:bldP spid="15" grpId="0" animBg="1"/>
      <p:bldP spid="17" grpId="0" animBg="1"/>
      <p:bldP spid="18" grpId="0"/>
      <p:bldP spid="20" grpId="0" animBg="1"/>
      <p:bldP spid="26" grpId="0" animBg="1"/>
      <p:bldP spid="27" grpId="0"/>
      <p:bldP spid="28" grpId="0"/>
      <p:bldP spid="29" grpId="0"/>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Possible issues</a:t>
            </a:r>
          </a:p>
        </p:txBody>
      </p:sp>
      <p:sp>
        <p:nvSpPr>
          <p:cNvPr id="3" name="Content Placeholder 2"/>
          <p:cNvSpPr>
            <a:spLocks noGrp="1"/>
          </p:cNvSpPr>
          <p:nvPr>
            <p:ph idx="1"/>
          </p:nvPr>
        </p:nvSpPr>
        <p:spPr/>
        <p:txBody>
          <a:bodyPr>
            <a:normAutofit/>
          </a:bodyPr>
          <a:lstStyle/>
          <a:p>
            <a:pPr>
              <a:spcAft>
                <a:spcPts val="600"/>
              </a:spcAft>
            </a:pPr>
            <a:r>
              <a:rPr lang="en-US" sz="2600" dirty="0"/>
              <a:t>Second and forth persons compromise</a:t>
            </a:r>
          </a:p>
          <a:p>
            <a:pPr lvl="1">
              <a:spcAft>
                <a:spcPts val="600"/>
              </a:spcAft>
            </a:pPr>
            <a:r>
              <a:rPr lang="en-US" sz="2600" dirty="0"/>
              <a:t>They can reveal the third person’s            private number</a:t>
            </a:r>
          </a:p>
          <a:p>
            <a:pPr>
              <a:spcAft>
                <a:spcPts val="600"/>
              </a:spcAft>
            </a:pPr>
            <a:r>
              <a:rPr lang="en-US" sz="2600" dirty="0"/>
              <a:t>Presence of a malicious person</a:t>
            </a:r>
          </a:p>
          <a:p>
            <a:pPr lvl="1">
              <a:spcAft>
                <a:spcPts val="600"/>
              </a:spcAft>
            </a:pPr>
            <a:r>
              <a:rPr lang="en-US" sz="2600" dirty="0"/>
              <a:t>Incorrect value can be shared by                  this person</a:t>
            </a:r>
          </a:p>
          <a:p>
            <a:pPr lvl="1">
              <a:spcAft>
                <a:spcPts val="600"/>
              </a:spcAft>
            </a:pPr>
            <a:r>
              <a:rPr lang="en-US" sz="2600" dirty="0"/>
              <a:t>None of the persons, except the          malicious one, will receive the                 correct mean value</a:t>
            </a:r>
          </a:p>
        </p:txBody>
      </p:sp>
      <p:pic>
        <p:nvPicPr>
          <p:cNvPr id="4" name="Picture 3" descr="Compromis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317" y="1600201"/>
            <a:ext cx="1616177" cy="1443015"/>
          </a:xfrm>
          <a:prstGeom prst="rect">
            <a:avLst/>
          </a:prstGeom>
        </p:spPr>
      </p:pic>
      <p:pic>
        <p:nvPicPr>
          <p:cNvPr id="5" name="Picture 4" descr="Maliciou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4208" y="3359593"/>
            <a:ext cx="2224286" cy="1480161"/>
          </a:xfrm>
          <a:prstGeom prst="rect">
            <a:avLst/>
          </a:prstGeom>
        </p:spPr>
      </p:pic>
    </p:spTree>
    <p:extLst>
      <p:ext uri="{BB962C8B-B14F-4D97-AF65-F5344CB8AC3E}">
        <p14:creationId xmlns:p14="http://schemas.microsoft.com/office/powerpoint/2010/main" val="264923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1500"/>
                            </p:stCondLst>
                            <p:childTnLst>
                              <p:par>
                                <p:cTn id="30" presetID="10" presetClass="entr" presetSubtype="0" fill="hold"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Chapter Outline</a:t>
            </a:r>
            <a:endParaRPr lang="en-CA" dirty="0"/>
          </a:p>
        </p:txBody>
      </p:sp>
      <p:sp>
        <p:nvSpPr>
          <p:cNvPr id="3" name="Content Placeholder 2"/>
          <p:cNvSpPr>
            <a:spLocks noGrp="1"/>
          </p:cNvSpPr>
          <p:nvPr>
            <p:ph sz="quarter" idx="1"/>
          </p:nvPr>
        </p:nvSpPr>
        <p:spPr/>
        <p:txBody>
          <a:bodyPr>
            <a:normAutofit/>
          </a:bodyPr>
          <a:lstStyle/>
          <a:p>
            <a:r>
              <a:rPr lang="en-CA" sz="2400" dirty="0"/>
              <a:t>Review</a:t>
            </a:r>
          </a:p>
          <a:p>
            <a:pPr lvl="1"/>
            <a:r>
              <a:rPr lang="en-CA" sz="2100" dirty="0"/>
              <a:t>Data Mining</a:t>
            </a:r>
          </a:p>
          <a:p>
            <a:pPr lvl="1"/>
            <a:r>
              <a:rPr lang="en-CA" dirty="0"/>
              <a:t>Machine Learning</a:t>
            </a:r>
          </a:p>
          <a:p>
            <a:r>
              <a:rPr lang="en-CA" sz="2400" dirty="0"/>
              <a:t>Applications</a:t>
            </a:r>
          </a:p>
          <a:p>
            <a:r>
              <a:rPr lang="en-CA" dirty="0"/>
              <a:t>Why and When privacy is needed?</a:t>
            </a:r>
          </a:p>
          <a:p>
            <a:r>
              <a:rPr lang="en-CA" sz="2400" dirty="0"/>
              <a:t>Privacy-Preserving Data Mining (PPDM)</a:t>
            </a:r>
          </a:p>
          <a:p>
            <a:r>
              <a:rPr lang="en-CA" dirty="0"/>
              <a:t>Secure Multi-Party Computation (SMC)</a:t>
            </a:r>
          </a:p>
          <a:p>
            <a:r>
              <a:rPr lang="en-CA" dirty="0"/>
              <a:t>Homomorphic Encryption</a:t>
            </a:r>
          </a:p>
          <a:p>
            <a:r>
              <a:rPr lang="en-CA" dirty="0"/>
              <a:t>Anonymization</a:t>
            </a:r>
          </a:p>
          <a:p>
            <a:r>
              <a:rPr lang="en-CA" dirty="0"/>
              <a:t>Attacks on different approaches</a:t>
            </a:r>
          </a:p>
          <a:p>
            <a:r>
              <a:rPr lang="en-CA" dirty="0"/>
              <a:t>Open issues on privacy-preserving methods</a:t>
            </a:r>
          </a:p>
          <a:p>
            <a:endParaRPr lang="en-CA" dirty="0"/>
          </a:p>
          <a:p>
            <a:endParaRPr lang="en-CA" dirty="0"/>
          </a:p>
          <a:p>
            <a:endParaRPr lang="en-CA" sz="2400" dirty="0"/>
          </a:p>
          <a:p>
            <a:endParaRPr lang="en-CA" sz="2400" dirty="0"/>
          </a:p>
        </p:txBody>
      </p:sp>
      <p:sp>
        <p:nvSpPr>
          <p:cNvPr id="4" name="Slide Number Placeholder 3"/>
          <p:cNvSpPr>
            <a:spLocks noGrp="1"/>
          </p:cNvSpPr>
          <p:nvPr>
            <p:ph type="sldNum" sz="quarter" idx="15"/>
          </p:nvPr>
        </p:nvSpPr>
        <p:spPr/>
        <p:txBody>
          <a:bodyPr/>
          <a:lstStyle/>
          <a:p>
            <a:fld id="{3AAB7785-396F-4915-8DFC-F7434CCA128E}" type="slidenum">
              <a:rPr lang="en-CA" smtClean="0"/>
              <a:t>4</a:t>
            </a:fld>
            <a:endParaRPr lang="en-CA"/>
          </a:p>
        </p:txBody>
      </p:sp>
    </p:spTree>
    <p:extLst>
      <p:ext uri="{BB962C8B-B14F-4D97-AF65-F5344CB8AC3E}">
        <p14:creationId xmlns:p14="http://schemas.microsoft.com/office/powerpoint/2010/main" val="2029622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A solution for the first issue</a:t>
            </a:r>
          </a:p>
        </p:txBody>
      </p:sp>
      <p:sp>
        <p:nvSpPr>
          <p:cNvPr id="3" name="Content Placeholder 2"/>
          <p:cNvSpPr>
            <a:spLocks noGrp="1"/>
          </p:cNvSpPr>
          <p:nvPr>
            <p:ph idx="1"/>
          </p:nvPr>
        </p:nvSpPr>
        <p:spPr/>
        <p:txBody>
          <a:bodyPr>
            <a:normAutofit/>
          </a:bodyPr>
          <a:lstStyle/>
          <a:p>
            <a:pPr>
              <a:spcAft>
                <a:spcPts val="600"/>
              </a:spcAft>
            </a:pPr>
            <a:r>
              <a:rPr lang="en-US" sz="2600" dirty="0"/>
              <a:t>Data Segmentation</a:t>
            </a:r>
          </a:p>
          <a:p>
            <a:pPr lvl="1">
              <a:spcAft>
                <a:spcPts val="600"/>
              </a:spcAft>
            </a:pPr>
            <a:r>
              <a:rPr lang="en-US" dirty="0"/>
              <a:t>Each participant breaks her data to </a:t>
            </a:r>
            <a:r>
              <a:rPr lang="en-US" i="1" dirty="0">
                <a:latin typeface="Times New Roman"/>
                <a:cs typeface="Times New Roman"/>
              </a:rPr>
              <a:t>k</a:t>
            </a:r>
            <a:r>
              <a:rPr lang="en-US" dirty="0"/>
              <a:t> segments</a:t>
            </a:r>
          </a:p>
          <a:p>
            <a:pPr>
              <a:spcAft>
                <a:spcPts val="600"/>
              </a:spcAft>
            </a:pPr>
            <a:r>
              <a:rPr lang="en-US" sz="2600" dirty="0"/>
              <a:t>Multi-Round protocol</a:t>
            </a:r>
          </a:p>
          <a:p>
            <a:pPr lvl="1">
              <a:spcAft>
                <a:spcPts val="600"/>
              </a:spcAft>
            </a:pPr>
            <a:r>
              <a:rPr lang="en-US" dirty="0"/>
              <a:t>Protocol will be performed in </a:t>
            </a:r>
            <a:r>
              <a:rPr lang="en-US" i="1" dirty="0">
                <a:latin typeface="Times New Roman"/>
                <a:cs typeface="Times New Roman"/>
              </a:rPr>
              <a:t>k</a:t>
            </a:r>
            <a:r>
              <a:rPr lang="en-US" dirty="0"/>
              <a:t> rounds</a:t>
            </a:r>
          </a:p>
          <a:p>
            <a:pPr lvl="1">
              <a:spcAft>
                <a:spcPts val="600"/>
              </a:spcAft>
            </a:pPr>
            <a:r>
              <a:rPr lang="en-US" dirty="0"/>
              <a:t>In each round the order of the participants will be rotated</a:t>
            </a:r>
          </a:p>
        </p:txBody>
      </p:sp>
      <p:pic>
        <p:nvPicPr>
          <p:cNvPr id="6" name="Picture 5"/>
          <p:cNvPicPr>
            <a:picLocks noChangeAspect="1"/>
          </p:cNvPicPr>
          <p:nvPr/>
        </p:nvPicPr>
        <p:blipFill>
          <a:blip r:embed="rId3"/>
          <a:stretch>
            <a:fillRect/>
          </a:stretch>
        </p:blipFill>
        <p:spPr>
          <a:xfrm flipH="1">
            <a:off x="718361" y="5167467"/>
            <a:ext cx="247096" cy="776154"/>
          </a:xfrm>
          <a:prstGeom prst="rect">
            <a:avLst/>
          </a:prstGeom>
        </p:spPr>
      </p:pic>
      <p:pic>
        <p:nvPicPr>
          <p:cNvPr id="7" name="Picture 6"/>
          <p:cNvPicPr>
            <a:picLocks noChangeAspect="1"/>
          </p:cNvPicPr>
          <p:nvPr/>
        </p:nvPicPr>
        <p:blipFill>
          <a:blip r:embed="rId4"/>
          <a:stretch>
            <a:fillRect/>
          </a:stretch>
        </p:blipFill>
        <p:spPr>
          <a:xfrm flipH="1">
            <a:off x="1473774" y="5167445"/>
            <a:ext cx="253807" cy="776155"/>
          </a:xfrm>
          <a:prstGeom prst="rect">
            <a:avLst/>
          </a:prstGeom>
        </p:spPr>
      </p:pic>
      <p:pic>
        <p:nvPicPr>
          <p:cNvPr id="8" name="Picture 7"/>
          <p:cNvPicPr>
            <a:picLocks noChangeAspect="1"/>
          </p:cNvPicPr>
          <p:nvPr/>
        </p:nvPicPr>
        <p:blipFill>
          <a:blip r:embed="rId5"/>
          <a:stretch>
            <a:fillRect/>
          </a:stretch>
        </p:blipFill>
        <p:spPr>
          <a:xfrm flipH="1">
            <a:off x="1727581" y="5167439"/>
            <a:ext cx="532219" cy="776153"/>
          </a:xfrm>
          <a:prstGeom prst="rect">
            <a:avLst/>
          </a:prstGeom>
        </p:spPr>
      </p:pic>
      <p:pic>
        <p:nvPicPr>
          <p:cNvPr id="9" name="Picture 8"/>
          <p:cNvPicPr>
            <a:picLocks noChangeAspect="1"/>
          </p:cNvPicPr>
          <p:nvPr/>
        </p:nvPicPr>
        <p:blipFill>
          <a:blip r:embed="rId6"/>
          <a:stretch>
            <a:fillRect/>
          </a:stretch>
        </p:blipFill>
        <p:spPr>
          <a:xfrm flipH="1">
            <a:off x="1071034" y="5167447"/>
            <a:ext cx="243306" cy="776154"/>
          </a:xfrm>
          <a:prstGeom prst="rect">
            <a:avLst/>
          </a:prstGeom>
        </p:spPr>
      </p:pic>
      <p:pic>
        <p:nvPicPr>
          <p:cNvPr id="10" name="Picture 9"/>
          <p:cNvPicPr>
            <a:picLocks noChangeAspect="1"/>
          </p:cNvPicPr>
          <p:nvPr/>
        </p:nvPicPr>
        <p:blipFill>
          <a:blip r:embed="rId3"/>
          <a:stretch>
            <a:fillRect/>
          </a:stretch>
        </p:blipFill>
        <p:spPr>
          <a:xfrm flipH="1">
            <a:off x="3900894" y="5167499"/>
            <a:ext cx="247096" cy="776154"/>
          </a:xfrm>
          <a:prstGeom prst="rect">
            <a:avLst/>
          </a:prstGeom>
        </p:spPr>
      </p:pic>
      <p:pic>
        <p:nvPicPr>
          <p:cNvPr id="11" name="Picture 10"/>
          <p:cNvPicPr>
            <a:picLocks noChangeAspect="1"/>
          </p:cNvPicPr>
          <p:nvPr/>
        </p:nvPicPr>
        <p:blipFill>
          <a:blip r:embed="rId4"/>
          <a:stretch>
            <a:fillRect/>
          </a:stretch>
        </p:blipFill>
        <p:spPr>
          <a:xfrm flipH="1">
            <a:off x="4263555" y="5167534"/>
            <a:ext cx="253807" cy="776155"/>
          </a:xfrm>
          <a:prstGeom prst="rect">
            <a:avLst/>
          </a:prstGeom>
        </p:spPr>
      </p:pic>
      <p:pic>
        <p:nvPicPr>
          <p:cNvPr id="12" name="Picture 11"/>
          <p:cNvPicPr>
            <a:picLocks noChangeAspect="1"/>
          </p:cNvPicPr>
          <p:nvPr/>
        </p:nvPicPr>
        <p:blipFill>
          <a:blip r:embed="rId5"/>
          <a:stretch>
            <a:fillRect/>
          </a:stretch>
        </p:blipFill>
        <p:spPr>
          <a:xfrm flipH="1">
            <a:off x="4517362" y="5167528"/>
            <a:ext cx="532219" cy="776153"/>
          </a:xfrm>
          <a:prstGeom prst="rect">
            <a:avLst/>
          </a:prstGeom>
        </p:spPr>
      </p:pic>
      <p:pic>
        <p:nvPicPr>
          <p:cNvPr id="13" name="Picture 12"/>
          <p:cNvPicPr>
            <a:picLocks noChangeAspect="1"/>
          </p:cNvPicPr>
          <p:nvPr/>
        </p:nvPicPr>
        <p:blipFill>
          <a:blip r:embed="rId6"/>
          <a:stretch>
            <a:fillRect/>
          </a:stretch>
        </p:blipFill>
        <p:spPr>
          <a:xfrm flipH="1">
            <a:off x="5049581" y="5167499"/>
            <a:ext cx="243306" cy="776154"/>
          </a:xfrm>
          <a:prstGeom prst="rect">
            <a:avLst/>
          </a:prstGeom>
        </p:spPr>
      </p:pic>
      <p:pic>
        <p:nvPicPr>
          <p:cNvPr id="14" name="Picture 13"/>
          <p:cNvPicPr>
            <a:picLocks noChangeAspect="1"/>
          </p:cNvPicPr>
          <p:nvPr/>
        </p:nvPicPr>
        <p:blipFill>
          <a:blip r:embed="rId3"/>
          <a:stretch>
            <a:fillRect/>
          </a:stretch>
        </p:blipFill>
        <p:spPr>
          <a:xfrm flipH="1">
            <a:off x="7043401" y="5167438"/>
            <a:ext cx="247096" cy="776154"/>
          </a:xfrm>
          <a:prstGeom prst="rect">
            <a:avLst/>
          </a:prstGeom>
        </p:spPr>
      </p:pic>
      <p:pic>
        <p:nvPicPr>
          <p:cNvPr id="15" name="Picture 14"/>
          <p:cNvPicPr>
            <a:picLocks noChangeAspect="1"/>
          </p:cNvPicPr>
          <p:nvPr/>
        </p:nvPicPr>
        <p:blipFill>
          <a:blip r:embed="rId4"/>
          <a:stretch>
            <a:fillRect/>
          </a:stretch>
        </p:blipFill>
        <p:spPr>
          <a:xfrm flipH="1">
            <a:off x="8173610" y="5167406"/>
            <a:ext cx="253807" cy="776155"/>
          </a:xfrm>
          <a:prstGeom prst="rect">
            <a:avLst/>
          </a:prstGeom>
        </p:spPr>
      </p:pic>
      <p:pic>
        <p:nvPicPr>
          <p:cNvPr id="16" name="Picture 15"/>
          <p:cNvPicPr>
            <a:picLocks noChangeAspect="1"/>
          </p:cNvPicPr>
          <p:nvPr/>
        </p:nvPicPr>
        <p:blipFill>
          <a:blip r:embed="rId5"/>
          <a:stretch>
            <a:fillRect/>
          </a:stretch>
        </p:blipFill>
        <p:spPr>
          <a:xfrm flipH="1">
            <a:off x="7290497" y="5167408"/>
            <a:ext cx="532219" cy="776153"/>
          </a:xfrm>
          <a:prstGeom prst="rect">
            <a:avLst/>
          </a:prstGeom>
        </p:spPr>
      </p:pic>
      <p:pic>
        <p:nvPicPr>
          <p:cNvPr id="17" name="Picture 16"/>
          <p:cNvPicPr>
            <a:picLocks noChangeAspect="1"/>
          </p:cNvPicPr>
          <p:nvPr/>
        </p:nvPicPr>
        <p:blipFill>
          <a:blip r:embed="rId6"/>
          <a:stretch>
            <a:fillRect/>
          </a:stretch>
        </p:blipFill>
        <p:spPr>
          <a:xfrm flipH="1">
            <a:off x="7822716" y="5167407"/>
            <a:ext cx="243306" cy="776154"/>
          </a:xfrm>
          <a:prstGeom prst="rect">
            <a:avLst/>
          </a:prstGeom>
        </p:spPr>
      </p:pic>
      <p:sp>
        <p:nvSpPr>
          <p:cNvPr id="18" name="Rectangle 17"/>
          <p:cNvSpPr/>
          <p:nvPr/>
        </p:nvSpPr>
        <p:spPr>
          <a:xfrm>
            <a:off x="997957" y="6036738"/>
            <a:ext cx="648134" cy="369332"/>
          </a:xfrm>
          <a:prstGeom prst="rect">
            <a:avLst/>
          </a:prstGeom>
        </p:spPr>
        <p:txBody>
          <a:bodyPr wrap="none">
            <a:spAutoFit/>
          </a:bodyPr>
          <a:lstStyle/>
          <a:p>
            <a:r>
              <a:rPr lang="en-US" dirty="0">
                <a:latin typeface="Times New Roman"/>
                <a:cs typeface="Times New Roman"/>
              </a:rPr>
              <a:t> </a:t>
            </a:r>
            <a:r>
              <a:rPr lang="en-US" i="1" dirty="0">
                <a:latin typeface="Times New Roman"/>
                <a:cs typeface="Times New Roman"/>
              </a:rPr>
              <a:t>k</a:t>
            </a:r>
            <a:r>
              <a:rPr lang="en-US" dirty="0">
                <a:latin typeface="Times New Roman"/>
                <a:cs typeface="Times New Roman"/>
              </a:rPr>
              <a:t> =1</a:t>
            </a:r>
          </a:p>
        </p:txBody>
      </p:sp>
      <p:sp>
        <p:nvSpPr>
          <p:cNvPr id="19" name="Rectangle 18"/>
          <p:cNvSpPr/>
          <p:nvPr/>
        </p:nvSpPr>
        <p:spPr>
          <a:xfrm>
            <a:off x="4211827" y="6039259"/>
            <a:ext cx="648134" cy="369332"/>
          </a:xfrm>
          <a:prstGeom prst="rect">
            <a:avLst/>
          </a:prstGeom>
        </p:spPr>
        <p:txBody>
          <a:bodyPr wrap="none">
            <a:spAutoFit/>
          </a:bodyPr>
          <a:lstStyle/>
          <a:p>
            <a:r>
              <a:rPr lang="en-US" dirty="0">
                <a:latin typeface="Times New Roman"/>
                <a:cs typeface="Times New Roman"/>
              </a:rPr>
              <a:t> </a:t>
            </a:r>
            <a:r>
              <a:rPr lang="en-US" i="1" dirty="0">
                <a:latin typeface="Times New Roman"/>
                <a:cs typeface="Times New Roman"/>
              </a:rPr>
              <a:t>k</a:t>
            </a:r>
            <a:r>
              <a:rPr lang="en-US" dirty="0">
                <a:latin typeface="Times New Roman"/>
                <a:cs typeface="Times New Roman"/>
              </a:rPr>
              <a:t> =2</a:t>
            </a:r>
          </a:p>
        </p:txBody>
      </p:sp>
      <p:sp>
        <p:nvSpPr>
          <p:cNvPr id="20" name="Rectangle 19"/>
          <p:cNvSpPr/>
          <p:nvPr/>
        </p:nvSpPr>
        <p:spPr>
          <a:xfrm>
            <a:off x="7267125" y="6038123"/>
            <a:ext cx="648134" cy="369332"/>
          </a:xfrm>
          <a:prstGeom prst="rect">
            <a:avLst/>
          </a:prstGeom>
        </p:spPr>
        <p:txBody>
          <a:bodyPr wrap="none">
            <a:spAutoFit/>
          </a:bodyPr>
          <a:lstStyle/>
          <a:p>
            <a:r>
              <a:rPr lang="en-US" dirty="0">
                <a:latin typeface="Times New Roman"/>
                <a:cs typeface="Times New Roman"/>
              </a:rPr>
              <a:t> </a:t>
            </a:r>
            <a:r>
              <a:rPr lang="en-US" i="1" dirty="0">
                <a:latin typeface="Times New Roman"/>
                <a:cs typeface="Times New Roman"/>
              </a:rPr>
              <a:t>k</a:t>
            </a:r>
            <a:r>
              <a:rPr lang="en-US" dirty="0">
                <a:latin typeface="Times New Roman"/>
                <a:cs typeface="Times New Roman"/>
              </a:rPr>
              <a:t> =3</a:t>
            </a:r>
          </a:p>
        </p:txBody>
      </p:sp>
    </p:spTree>
    <p:extLst>
      <p:ext uri="{BB962C8B-B14F-4D97-AF65-F5344CB8AC3E}">
        <p14:creationId xmlns:p14="http://schemas.microsoft.com/office/powerpoint/2010/main" val="2074749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Homomorphic Encryption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457200" y="1600200"/>
                <a:ext cx="8291264" cy="4873752"/>
              </a:xfrm>
            </p:spPr>
            <p:txBody>
              <a:bodyPr>
                <a:normAutofit/>
              </a:bodyPr>
              <a:lstStyle/>
              <a:p>
                <a:r>
                  <a:rPr lang="en-CA" dirty="0"/>
                  <a:t>An operation on the plaintexts will be mapped to another operation on the ciphertexts</a:t>
                </a:r>
              </a:p>
              <a:p>
                <a:r>
                  <a:rPr lang="en-CA" dirty="0"/>
                  <a:t>Examples</a:t>
                </a:r>
              </a:p>
              <a:p>
                <a:pPr lvl="1"/>
                <a:r>
                  <a:rPr lang="en-CA" dirty="0"/>
                  <a:t>RSA</a:t>
                </a:r>
              </a:p>
              <a:p>
                <a:pPr marL="0" indent="0" algn="ctr">
                  <a:buNone/>
                </a:pPr>
                <a:endParaRPr lang="en-CA" dirty="0"/>
              </a:p>
              <a:p>
                <a:pPr lvl="1"/>
                <a:r>
                  <a:rPr lang="en-CA" dirty="0" err="1"/>
                  <a:t>Elgamal</a:t>
                </a:r>
                <a:endParaRPr lang="en-CA" dirty="0"/>
              </a:p>
              <a:p>
                <a:pPr marL="0" indent="0" algn="ctr">
                  <a:buNone/>
                </a:pPr>
                <a:endParaRPr lang="en-CA" dirty="0"/>
              </a:p>
              <a:p>
                <a:pPr lvl="1"/>
                <a:r>
                  <a:rPr lang="en-CA" dirty="0"/>
                  <a:t>Paillier</a:t>
                </a:r>
              </a:p>
              <a:p>
                <a:pPr marL="0" indent="0" algn="ctr">
                  <a:buNone/>
                </a:pPr>
                <a:endParaRPr lang="en-CA" dirty="0"/>
              </a:p>
              <a:p>
                <a:pPr marL="0" indent="0" algn="ctr">
                  <a:buNone/>
                </a:pPr>
                <a:endParaRPr lang="en-CA" dirty="0"/>
              </a:p>
              <a:p>
                <a:pPr marL="0" indent="0">
                  <a:buNone/>
                </a:pPr>
                <a:endParaRPr lang="en-CA" dirty="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457200" y="1600200"/>
                <a:ext cx="8291264" cy="4873752"/>
              </a:xfrm>
              <a:blipFill rotWithShape="1">
                <a:blip r:embed="rId3"/>
                <a:stretch>
                  <a:fillRect l="-294" t="-1001"/>
                </a:stretch>
              </a:blipFill>
            </p:spPr>
            <p:txBody>
              <a:bodyPr/>
              <a:lstStyle/>
              <a:p>
                <a:r>
                  <a:rPr lang="en-CA">
                    <a:noFill/>
                  </a:rPr>
                  <a:t> </a:t>
                </a:r>
              </a:p>
            </p:txBody>
          </p:sp>
        </mc:Fallback>
      </mc:AlternateContent>
      <p:sp>
        <p:nvSpPr>
          <p:cNvPr id="4" name="Slide Number Placeholder 3"/>
          <p:cNvSpPr>
            <a:spLocks noGrp="1"/>
          </p:cNvSpPr>
          <p:nvPr>
            <p:ph type="sldNum" sz="quarter" idx="15"/>
          </p:nvPr>
        </p:nvSpPr>
        <p:spPr/>
        <p:txBody>
          <a:bodyPr/>
          <a:lstStyle/>
          <a:p>
            <a:fld id="{3AAB7785-396F-4915-8DFC-F7434CCA128E}" type="slidenum">
              <a:rPr lang="en-CA" smtClean="0"/>
              <a:t>41</a:t>
            </a:fld>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3605877575"/>
              </p:ext>
            </p:extLst>
          </p:nvPr>
        </p:nvGraphicFramePr>
        <p:xfrm>
          <a:off x="1979712" y="3284984"/>
          <a:ext cx="5266833" cy="330324"/>
        </p:xfrm>
        <a:graphic>
          <a:graphicData uri="http://schemas.openxmlformats.org/presentationml/2006/ole">
            <mc:AlternateContent xmlns:mc="http://schemas.openxmlformats.org/markup-compatibility/2006">
              <mc:Choice xmlns:v="urn:schemas-microsoft-com:vml" Requires="v">
                <p:oleObj spid="_x0000_s8193" name="Equation" r:id="rId4" imgW="3644900" imgH="228600" progId="Equation.3">
                  <p:embed/>
                </p:oleObj>
              </mc:Choice>
              <mc:Fallback>
                <p:oleObj name="Equation" r:id="rId4" imgW="3644900" imgH="228600" progId="Equation.3">
                  <p:embed/>
                  <p:pic>
                    <p:nvPicPr>
                      <p:cNvPr id="5" name="Object 4"/>
                      <p:cNvPicPr/>
                      <p:nvPr/>
                    </p:nvPicPr>
                    <p:blipFill>
                      <a:blip r:embed="rId5"/>
                      <a:stretch>
                        <a:fillRect/>
                      </a:stretch>
                    </p:blipFill>
                    <p:spPr>
                      <a:xfrm>
                        <a:off x="1979712" y="3284984"/>
                        <a:ext cx="5266833" cy="33032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541500100"/>
              </p:ext>
            </p:extLst>
          </p:nvPr>
        </p:nvGraphicFramePr>
        <p:xfrm>
          <a:off x="1475656" y="4149080"/>
          <a:ext cx="6805612" cy="330200"/>
        </p:xfrm>
        <a:graphic>
          <a:graphicData uri="http://schemas.openxmlformats.org/presentationml/2006/ole">
            <mc:AlternateContent xmlns:mc="http://schemas.openxmlformats.org/markup-compatibility/2006">
              <mc:Choice xmlns:v="urn:schemas-microsoft-com:vml" Requires="v">
                <p:oleObj spid="_x0000_s8194" name="Equation" r:id="rId6" imgW="4711700" imgH="228600" progId="Equation.3">
                  <p:embed/>
                </p:oleObj>
              </mc:Choice>
              <mc:Fallback>
                <p:oleObj name="Equation" r:id="rId6" imgW="4711700" imgH="228600" progId="Equation.3">
                  <p:embed/>
                  <p:pic>
                    <p:nvPicPr>
                      <p:cNvPr id="6" name="Object 5"/>
                      <p:cNvPicPr/>
                      <p:nvPr/>
                    </p:nvPicPr>
                    <p:blipFill>
                      <a:blip r:embed="rId7"/>
                      <a:stretch>
                        <a:fillRect/>
                      </a:stretch>
                    </p:blipFill>
                    <p:spPr>
                      <a:xfrm>
                        <a:off x="1475656" y="4149080"/>
                        <a:ext cx="6805612" cy="3302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85591077"/>
              </p:ext>
            </p:extLst>
          </p:nvPr>
        </p:nvGraphicFramePr>
        <p:xfrm>
          <a:off x="1259632" y="5013176"/>
          <a:ext cx="7264400" cy="366713"/>
        </p:xfrm>
        <a:graphic>
          <a:graphicData uri="http://schemas.openxmlformats.org/presentationml/2006/ole">
            <mc:AlternateContent xmlns:mc="http://schemas.openxmlformats.org/markup-compatibility/2006">
              <mc:Choice xmlns:v="urn:schemas-microsoft-com:vml" Requires="v">
                <p:oleObj spid="_x0000_s8195" name="Equation" r:id="rId8" imgW="5029200" imgH="254000" progId="Equation.3">
                  <p:embed/>
                </p:oleObj>
              </mc:Choice>
              <mc:Fallback>
                <p:oleObj name="Equation" r:id="rId8" imgW="5029200" imgH="254000" progId="Equation.3">
                  <p:embed/>
                  <p:pic>
                    <p:nvPicPr>
                      <p:cNvPr id="8" name="Object 7"/>
                      <p:cNvPicPr/>
                      <p:nvPr/>
                    </p:nvPicPr>
                    <p:blipFill>
                      <a:blip r:embed="rId9"/>
                      <a:stretch>
                        <a:fillRect/>
                      </a:stretch>
                    </p:blipFill>
                    <p:spPr>
                      <a:xfrm>
                        <a:off x="1259632" y="5013176"/>
                        <a:ext cx="7264400" cy="366713"/>
                      </a:xfrm>
                      <a:prstGeom prst="rect">
                        <a:avLst/>
                      </a:prstGeom>
                    </p:spPr>
                  </p:pic>
                </p:oleObj>
              </mc:Fallback>
            </mc:AlternateContent>
          </a:graphicData>
        </a:graphic>
      </p:graphicFrame>
    </p:spTree>
    <p:extLst>
      <p:ext uri="{BB962C8B-B14F-4D97-AF65-F5344CB8AC3E}">
        <p14:creationId xmlns:p14="http://schemas.microsoft.com/office/powerpoint/2010/main" val="58874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2</a:t>
            </a:r>
            <a:br>
              <a:rPr lang="en-US" sz="3200" dirty="0"/>
            </a:br>
            <a:r>
              <a:rPr lang="en-US" sz="3200" dirty="0"/>
              <a:t>Secure Two-Party Multiplication</a:t>
            </a:r>
          </a:p>
        </p:txBody>
      </p:sp>
      <p:sp>
        <p:nvSpPr>
          <p:cNvPr id="3" name="Content Placeholder 2"/>
          <p:cNvSpPr>
            <a:spLocks noGrp="1"/>
          </p:cNvSpPr>
          <p:nvPr>
            <p:ph idx="1"/>
          </p:nvPr>
        </p:nvSpPr>
        <p:spPr>
          <a:xfrm>
            <a:off x="549275" y="1600201"/>
            <a:ext cx="8042276" cy="4845466"/>
          </a:xfrm>
        </p:spPr>
        <p:txBody>
          <a:bodyPr>
            <a:normAutofit/>
          </a:bodyPr>
          <a:lstStyle/>
          <a:p>
            <a:endParaRPr lang="en-US" sz="1800" dirty="0"/>
          </a:p>
          <a:p>
            <a:endParaRPr lang="en-US" sz="1800" dirty="0"/>
          </a:p>
          <a:p>
            <a:pPr marL="0" indent="0">
              <a:buNone/>
            </a:pPr>
            <a:endParaRPr lang="en-US" sz="100" dirty="0"/>
          </a:p>
          <a:p>
            <a:endParaRPr lang="en-US" sz="1800" dirty="0"/>
          </a:p>
          <a:p>
            <a:r>
              <a:rPr lang="en-US" sz="1800" dirty="0"/>
              <a:t>Additive Homomorphic Encryption (</a:t>
            </a:r>
            <a:r>
              <a:rPr lang="en-US" sz="1800" dirty="0" err="1"/>
              <a:t>Paillier</a:t>
            </a:r>
            <a:r>
              <a:rPr lang="en-US" sz="1800" dirty="0"/>
              <a:t> Cryptosystem)</a:t>
            </a:r>
          </a:p>
          <a:p>
            <a:endParaRPr lang="en-US" sz="1800" dirty="0"/>
          </a:p>
          <a:p>
            <a:r>
              <a:rPr lang="en-US" sz="1800" dirty="0"/>
              <a:t>Steps</a:t>
            </a:r>
          </a:p>
          <a:p>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r>
              <a:rPr lang="en-US" sz="1800" dirty="0"/>
              <a:t>What would be an application of this secure building block?</a:t>
            </a:r>
            <a:endParaRPr lang="en-US" sz="1600" dirty="0"/>
          </a:p>
          <a:p>
            <a:endParaRPr lang="en-US" sz="1800" dirty="0"/>
          </a:p>
          <a:p>
            <a:endParaRPr lang="en-US" sz="1800" dirty="0"/>
          </a:p>
        </p:txBody>
      </p:sp>
      <p:graphicFrame>
        <p:nvGraphicFramePr>
          <p:cNvPr id="9" name="Object 8"/>
          <p:cNvGraphicFramePr>
            <a:graphicFrameLocks noChangeAspect="1"/>
          </p:cNvGraphicFramePr>
          <p:nvPr>
            <p:extLst>
              <p:ext uri="{D42A27DB-BD31-4B8C-83A1-F6EECF244321}">
                <p14:modId xmlns:p14="http://schemas.microsoft.com/office/powerpoint/2010/main" val="810423164"/>
              </p:ext>
            </p:extLst>
          </p:nvPr>
        </p:nvGraphicFramePr>
        <p:xfrm>
          <a:off x="2536924" y="3150741"/>
          <a:ext cx="3632200" cy="422275"/>
        </p:xfrm>
        <a:graphic>
          <a:graphicData uri="http://schemas.openxmlformats.org/presentationml/2006/ole">
            <mc:AlternateContent xmlns:mc="http://schemas.openxmlformats.org/markup-compatibility/2006">
              <mc:Choice xmlns:v="urn:schemas-microsoft-com:vml" Requires="v">
                <p:oleObj spid="_x0000_s9217" name="Equation" r:id="rId4" imgW="1790700" imgH="203200" progId="Equation.3">
                  <p:embed/>
                </p:oleObj>
              </mc:Choice>
              <mc:Fallback>
                <p:oleObj name="Equation" r:id="rId4" imgW="1790700" imgH="203200" progId="Equation.3">
                  <p:embed/>
                  <p:pic>
                    <p:nvPicPr>
                      <p:cNvPr id="9" name="Object 8"/>
                      <p:cNvPicPr>
                        <a:picLocks noChangeAspect="1" noChangeArrowheads="1"/>
                      </p:cNvPicPr>
                      <p:nvPr/>
                    </p:nvPicPr>
                    <p:blipFill>
                      <a:blip r:embed="rId5"/>
                      <a:srcRect/>
                      <a:stretch>
                        <a:fillRect/>
                      </a:stretch>
                    </p:blipFill>
                    <p:spPr bwMode="auto">
                      <a:xfrm>
                        <a:off x="2536924" y="3150741"/>
                        <a:ext cx="3632200" cy="422275"/>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78038864"/>
              </p:ext>
            </p:extLst>
          </p:nvPr>
        </p:nvGraphicFramePr>
        <p:xfrm>
          <a:off x="3602038" y="1451048"/>
          <a:ext cx="1927225" cy="1387475"/>
        </p:xfrm>
        <a:graphic>
          <a:graphicData uri="http://schemas.openxmlformats.org/presentationml/2006/ole">
            <mc:AlternateContent xmlns:mc="http://schemas.openxmlformats.org/markup-compatibility/2006">
              <mc:Choice xmlns:v="urn:schemas-microsoft-com:vml" Requires="v">
                <p:oleObj spid="_x0000_s9218" name="Equation" r:id="rId6" imgW="939800" imgH="660400" progId="Equation.3">
                  <p:embed/>
                </p:oleObj>
              </mc:Choice>
              <mc:Fallback>
                <p:oleObj name="Equation" r:id="rId6" imgW="939800" imgH="660400" progId="Equation.3">
                  <p:embed/>
                  <p:pic>
                    <p:nvPicPr>
                      <p:cNvPr id="10" name="Object 9"/>
                      <p:cNvPicPr>
                        <a:picLocks noChangeAspect="1" noChangeArrowheads="1"/>
                      </p:cNvPicPr>
                      <p:nvPr/>
                    </p:nvPicPr>
                    <p:blipFill>
                      <a:blip r:embed="rId7"/>
                      <a:srcRect/>
                      <a:stretch>
                        <a:fillRect/>
                      </a:stretch>
                    </p:blipFill>
                    <p:spPr bwMode="auto">
                      <a:xfrm>
                        <a:off x="3602038" y="1451048"/>
                        <a:ext cx="1927225" cy="1387475"/>
                      </a:xfrm>
                      <a:prstGeom prst="rect">
                        <a:avLst/>
                      </a:prstGeom>
                      <a:noFill/>
                      <a:ln>
                        <a:no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681091"/>
              </p:ext>
            </p:extLst>
          </p:nvPr>
        </p:nvGraphicFramePr>
        <p:xfrm>
          <a:off x="2771800" y="3933056"/>
          <a:ext cx="2813050" cy="427038"/>
        </p:xfrm>
        <a:graphic>
          <a:graphicData uri="http://schemas.openxmlformats.org/presentationml/2006/ole">
            <mc:AlternateContent xmlns:mc="http://schemas.openxmlformats.org/markup-compatibility/2006">
              <mc:Choice xmlns:v="urn:schemas-microsoft-com:vml" Requires="v">
                <p:oleObj spid="_x0000_s9219" name="Equation" r:id="rId8" imgW="1371600" imgH="203200" progId="Equation.3">
                  <p:embed/>
                </p:oleObj>
              </mc:Choice>
              <mc:Fallback>
                <p:oleObj name="Equation" r:id="rId8" imgW="1371600" imgH="203200" progId="Equation.3">
                  <p:embed/>
                  <p:pic>
                    <p:nvPicPr>
                      <p:cNvPr id="11" name="Object 10"/>
                      <p:cNvPicPr>
                        <a:picLocks noChangeAspect="1" noChangeArrowheads="1"/>
                      </p:cNvPicPr>
                      <p:nvPr/>
                    </p:nvPicPr>
                    <p:blipFill>
                      <a:blip r:embed="rId9"/>
                      <a:srcRect/>
                      <a:stretch>
                        <a:fillRect/>
                      </a:stretch>
                    </p:blipFill>
                    <p:spPr bwMode="auto">
                      <a:xfrm>
                        <a:off x="2771800" y="3933056"/>
                        <a:ext cx="2813050" cy="427038"/>
                      </a:xfrm>
                      <a:prstGeom prst="rect">
                        <a:avLst/>
                      </a:prstGeom>
                      <a:noFill/>
                      <a:ln>
                        <a:no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605513298"/>
              </p:ext>
            </p:extLst>
          </p:nvPr>
        </p:nvGraphicFramePr>
        <p:xfrm>
          <a:off x="1765300" y="4675056"/>
          <a:ext cx="4403725" cy="481013"/>
        </p:xfrm>
        <a:graphic>
          <a:graphicData uri="http://schemas.openxmlformats.org/presentationml/2006/ole">
            <mc:AlternateContent xmlns:mc="http://schemas.openxmlformats.org/markup-compatibility/2006">
              <mc:Choice xmlns:v="urn:schemas-microsoft-com:vml" Requires="v">
                <p:oleObj spid="_x0000_s9220" name="Equation" r:id="rId10" imgW="2146300" imgH="228600" progId="Equation.3">
                  <p:embed/>
                </p:oleObj>
              </mc:Choice>
              <mc:Fallback>
                <p:oleObj name="Equation" r:id="rId10" imgW="2146300" imgH="228600" progId="Equation.3">
                  <p:embed/>
                  <p:pic>
                    <p:nvPicPr>
                      <p:cNvPr id="12" name="Object 11"/>
                      <p:cNvPicPr>
                        <a:picLocks noChangeAspect="1" noChangeArrowheads="1"/>
                      </p:cNvPicPr>
                      <p:nvPr/>
                    </p:nvPicPr>
                    <p:blipFill>
                      <a:blip r:embed="rId11"/>
                      <a:srcRect/>
                      <a:stretch>
                        <a:fillRect/>
                      </a:stretch>
                    </p:blipFill>
                    <p:spPr bwMode="auto">
                      <a:xfrm>
                        <a:off x="1765300" y="4675056"/>
                        <a:ext cx="4403725" cy="481013"/>
                      </a:xfrm>
                      <a:prstGeom prst="rect">
                        <a:avLst/>
                      </a:prstGeom>
                      <a:noFill/>
                      <a:ln>
                        <a:no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16707911"/>
              </p:ext>
            </p:extLst>
          </p:nvPr>
        </p:nvGraphicFramePr>
        <p:xfrm>
          <a:off x="649288" y="5333794"/>
          <a:ext cx="7821612" cy="614363"/>
        </p:xfrm>
        <a:graphic>
          <a:graphicData uri="http://schemas.openxmlformats.org/presentationml/2006/ole">
            <mc:AlternateContent xmlns:mc="http://schemas.openxmlformats.org/markup-compatibility/2006">
              <mc:Choice xmlns:v="urn:schemas-microsoft-com:vml" Requires="v">
                <p:oleObj spid="_x0000_s9221" name="Equation" r:id="rId12" imgW="3810000" imgH="292100" progId="Equation.3">
                  <p:embed/>
                </p:oleObj>
              </mc:Choice>
              <mc:Fallback>
                <p:oleObj name="Equation" r:id="rId12" imgW="3810000" imgH="292100" progId="Equation.3">
                  <p:embed/>
                  <p:pic>
                    <p:nvPicPr>
                      <p:cNvPr id="13" name="Object 12"/>
                      <p:cNvPicPr>
                        <a:picLocks noChangeAspect="1" noChangeArrowheads="1"/>
                      </p:cNvPicPr>
                      <p:nvPr/>
                    </p:nvPicPr>
                    <p:blipFill>
                      <a:blip r:embed="rId13"/>
                      <a:srcRect/>
                      <a:stretch>
                        <a:fillRect/>
                      </a:stretch>
                    </p:blipFill>
                    <p:spPr bwMode="auto">
                      <a:xfrm>
                        <a:off x="649288" y="5333794"/>
                        <a:ext cx="7821612" cy="614363"/>
                      </a:xfrm>
                      <a:prstGeom prst="rect">
                        <a:avLst/>
                      </a:prstGeom>
                      <a:noFill/>
                      <a:ln>
                        <a:noFill/>
                      </a:ln>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689451560"/>
              </p:ext>
            </p:extLst>
          </p:nvPr>
        </p:nvGraphicFramePr>
        <p:xfrm>
          <a:off x="7380312" y="4075949"/>
          <a:ext cx="1220605" cy="278077"/>
        </p:xfrm>
        <a:graphic>
          <a:graphicData uri="http://schemas.openxmlformats.org/presentationml/2006/ole">
            <mc:AlternateContent xmlns:mc="http://schemas.openxmlformats.org/markup-compatibility/2006">
              <mc:Choice xmlns:v="urn:schemas-microsoft-com:vml" Requires="v">
                <p:oleObj spid="_x0000_s9222" name="Equation" r:id="rId14" imgW="1028700" imgH="228600" progId="Equation.3">
                  <p:embed/>
                </p:oleObj>
              </mc:Choice>
              <mc:Fallback>
                <p:oleObj name="Equation" r:id="rId14" imgW="1028700" imgH="228600" progId="Equation.3">
                  <p:embed/>
                  <p:pic>
                    <p:nvPicPr>
                      <p:cNvPr id="14" name="Object 13"/>
                      <p:cNvPicPr>
                        <a:picLocks noChangeAspect="1" noChangeArrowheads="1"/>
                      </p:cNvPicPr>
                      <p:nvPr/>
                    </p:nvPicPr>
                    <p:blipFill>
                      <a:blip r:embed="rId15"/>
                      <a:srcRect/>
                      <a:stretch>
                        <a:fillRect/>
                      </a:stretch>
                    </p:blipFill>
                    <p:spPr bwMode="auto">
                      <a:xfrm>
                        <a:off x="7380312" y="4075949"/>
                        <a:ext cx="1220605" cy="278077"/>
                      </a:xfrm>
                      <a:prstGeom prst="rect">
                        <a:avLst/>
                      </a:prstGeom>
                      <a:noFill/>
                      <a:ln>
                        <a:noFill/>
                      </a:ln>
                    </p:spPr>
                  </p:pic>
                </p:oleObj>
              </mc:Fallback>
            </mc:AlternateContent>
          </a:graphicData>
        </a:graphic>
      </p:graphicFrame>
      <p:cxnSp>
        <p:nvCxnSpPr>
          <p:cNvPr id="16" name="Straight Arrow Connector 15"/>
          <p:cNvCxnSpPr/>
          <p:nvPr/>
        </p:nvCxnSpPr>
        <p:spPr>
          <a:xfrm flipH="1">
            <a:off x="4784455" y="4580005"/>
            <a:ext cx="723649" cy="1548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Cloud 16"/>
          <p:cNvSpPr/>
          <p:nvPr/>
        </p:nvSpPr>
        <p:spPr>
          <a:xfrm>
            <a:off x="7175985" y="4005064"/>
            <a:ext cx="1591259" cy="658753"/>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Cloud 22"/>
          <p:cNvSpPr/>
          <p:nvPr/>
        </p:nvSpPr>
        <p:spPr>
          <a:xfrm>
            <a:off x="5508104" y="4075949"/>
            <a:ext cx="1591259" cy="658753"/>
          </a:xfrm>
          <a:prstGeom prst="cloud">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i="1" dirty="0">
                <a:solidFill>
                  <a:srgbClr val="000000"/>
                </a:solidFill>
                <a:latin typeface="Times New Roman"/>
                <a:cs typeface="Times New Roman"/>
              </a:rPr>
              <a:t>b</a:t>
            </a:r>
            <a:r>
              <a:rPr lang="en-US" sz="1100" b="1" i="1" baseline="-25000" dirty="0">
                <a:solidFill>
                  <a:srgbClr val="000000"/>
                </a:solidFill>
                <a:latin typeface="Times New Roman"/>
                <a:cs typeface="Times New Roman"/>
              </a:rPr>
              <a:t>2</a:t>
            </a:r>
            <a:r>
              <a:rPr lang="en-US" sz="1100" dirty="0">
                <a:solidFill>
                  <a:srgbClr val="000000"/>
                </a:solidFill>
              </a:rPr>
              <a:t> is random &amp; private</a:t>
            </a:r>
          </a:p>
        </p:txBody>
      </p:sp>
      <p:cxnSp>
        <p:nvCxnSpPr>
          <p:cNvPr id="25" name="Straight Arrow Connector 24"/>
          <p:cNvCxnSpPr/>
          <p:nvPr/>
        </p:nvCxnSpPr>
        <p:spPr>
          <a:xfrm flipH="1">
            <a:off x="6732240" y="4580005"/>
            <a:ext cx="600192" cy="772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DDC30A70-381A-C04A-8A24-7D6463F0F3FE}"/>
                  </a:ext>
                </a:extLst>
              </p14:cNvPr>
              <p14:cNvContentPartPr/>
              <p14:nvPr/>
            </p14:nvContentPartPr>
            <p14:xfrm>
              <a:off x="2171880" y="136440"/>
              <a:ext cx="6536880" cy="6705000"/>
            </p14:xfrm>
          </p:contentPart>
        </mc:Choice>
        <mc:Fallback xmlns="">
          <p:pic>
            <p:nvPicPr>
              <p:cNvPr id="4" name="Ink 3">
                <a:extLst>
                  <a:ext uri="{FF2B5EF4-FFF2-40B4-BE49-F238E27FC236}">
                    <a16:creationId xmlns:a16="http://schemas.microsoft.com/office/drawing/2014/main" id="{DDC30A70-381A-C04A-8A24-7D6463F0F3FE}"/>
                  </a:ext>
                </a:extLst>
              </p:cNvPr>
              <p:cNvPicPr/>
              <p:nvPr/>
            </p:nvPicPr>
            <p:blipFill>
              <a:blip r:embed="rId17"/>
              <a:stretch>
                <a:fillRect/>
              </a:stretch>
            </p:blipFill>
            <p:spPr>
              <a:xfrm>
                <a:off x="2155680" y="114840"/>
                <a:ext cx="6569280" cy="6742800"/>
              </a:xfrm>
              <a:prstGeom prst="rect">
                <a:avLst/>
              </a:prstGeom>
            </p:spPr>
          </p:pic>
        </mc:Fallback>
      </mc:AlternateContent>
    </p:spTree>
    <p:extLst>
      <p:ext uri="{BB962C8B-B14F-4D97-AF65-F5344CB8AC3E}">
        <p14:creationId xmlns:p14="http://schemas.microsoft.com/office/powerpoint/2010/main" val="311874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Homomorphic Encryption</a:t>
            </a:r>
          </a:p>
        </p:txBody>
      </p:sp>
      <p:sp>
        <p:nvSpPr>
          <p:cNvPr id="3" name="Content Placeholder 2"/>
          <p:cNvSpPr>
            <a:spLocks noGrp="1"/>
          </p:cNvSpPr>
          <p:nvPr>
            <p:ph sz="quarter" idx="1"/>
          </p:nvPr>
        </p:nvSpPr>
        <p:spPr>
          <a:xfrm>
            <a:off x="457200" y="1600200"/>
            <a:ext cx="8291264" cy="4873752"/>
          </a:xfrm>
        </p:spPr>
        <p:txBody>
          <a:bodyPr>
            <a:normAutofit lnSpcReduction="10000"/>
          </a:bodyPr>
          <a:lstStyle/>
          <a:p>
            <a:r>
              <a:rPr lang="en-CA" dirty="0"/>
              <a:t>Ongoing challenges</a:t>
            </a:r>
          </a:p>
          <a:p>
            <a:pPr lvl="1"/>
            <a:r>
              <a:rPr lang="en-CA" dirty="0"/>
              <a:t>Efficient homomorphic cryptosystems</a:t>
            </a:r>
          </a:p>
          <a:p>
            <a:pPr lvl="1"/>
            <a:r>
              <a:rPr lang="en-CA" dirty="0"/>
              <a:t>Semi-homomorphic cryptosystems</a:t>
            </a:r>
          </a:p>
          <a:p>
            <a:pPr lvl="2"/>
            <a:r>
              <a:rPr lang="en-CA" dirty="0"/>
              <a:t>Unlimited number of one operation</a:t>
            </a:r>
          </a:p>
          <a:p>
            <a:pPr lvl="2"/>
            <a:r>
              <a:rPr lang="en-CA" dirty="0"/>
              <a:t>Limited number of one operation</a:t>
            </a:r>
          </a:p>
          <a:p>
            <a:pPr lvl="2"/>
            <a:r>
              <a:rPr lang="en-CA" dirty="0"/>
              <a:t>BGN Cryptosystem</a:t>
            </a:r>
          </a:p>
          <a:p>
            <a:pPr lvl="1"/>
            <a:r>
              <a:rPr lang="en-CA" dirty="0"/>
              <a:t>Fully homomorphic cryptosystems</a:t>
            </a:r>
          </a:p>
          <a:p>
            <a:pPr lvl="2"/>
            <a:r>
              <a:rPr lang="en-CA" dirty="0" err="1"/>
              <a:t>Ferrer</a:t>
            </a:r>
            <a:r>
              <a:rPr lang="en-CA" dirty="0"/>
              <a:t> fully homomorphic encryption</a:t>
            </a:r>
          </a:p>
          <a:p>
            <a:pPr lvl="3"/>
            <a:r>
              <a:rPr lang="en-CA" dirty="0"/>
              <a:t>It is not efficient.</a:t>
            </a:r>
          </a:p>
          <a:p>
            <a:pPr lvl="3"/>
            <a:r>
              <a:rPr lang="en-CA" dirty="0"/>
              <a:t>It is not secure</a:t>
            </a:r>
          </a:p>
          <a:p>
            <a:pPr lvl="2"/>
            <a:r>
              <a:rPr lang="en-CA" dirty="0"/>
              <a:t>Gentry fully homomorphic encryption</a:t>
            </a:r>
          </a:p>
          <a:p>
            <a:pPr lvl="3"/>
            <a:r>
              <a:rPr lang="en-CA" dirty="0"/>
              <a:t>Lattice-based cryptography</a:t>
            </a:r>
          </a:p>
          <a:p>
            <a:pPr lvl="3"/>
            <a:r>
              <a:rPr lang="en-CA" dirty="0"/>
              <a:t>It supports evaluations of arbitrary depth circuits</a:t>
            </a:r>
          </a:p>
          <a:p>
            <a:pPr lvl="3"/>
            <a:r>
              <a:rPr lang="en-CA" dirty="0"/>
              <a:t>It is not efficient and practical yet</a:t>
            </a:r>
          </a:p>
        </p:txBody>
      </p:sp>
      <p:sp>
        <p:nvSpPr>
          <p:cNvPr id="4" name="Slide Number Placeholder 3"/>
          <p:cNvSpPr>
            <a:spLocks noGrp="1"/>
          </p:cNvSpPr>
          <p:nvPr>
            <p:ph type="sldNum" sz="quarter" idx="15"/>
          </p:nvPr>
        </p:nvSpPr>
        <p:spPr/>
        <p:txBody>
          <a:bodyPr/>
          <a:lstStyle/>
          <a:p>
            <a:fld id="{3AAB7785-396F-4915-8DFC-F7434CCA128E}" type="slidenum">
              <a:rPr lang="en-CA" smtClean="0"/>
              <a:t>43</a:t>
            </a:fld>
            <a:endParaRPr lang="en-CA"/>
          </a:p>
        </p:txBody>
      </p:sp>
    </p:spTree>
    <p:extLst>
      <p:ext uri="{BB962C8B-B14F-4D97-AF65-F5344CB8AC3E}">
        <p14:creationId xmlns:p14="http://schemas.microsoft.com/office/powerpoint/2010/main" val="212292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Anonymization</a:t>
            </a:r>
          </a:p>
        </p:txBody>
      </p:sp>
      <p:sp>
        <p:nvSpPr>
          <p:cNvPr id="3" name="Content Placeholder 2"/>
          <p:cNvSpPr>
            <a:spLocks noGrp="1"/>
          </p:cNvSpPr>
          <p:nvPr>
            <p:ph sz="quarter" idx="1"/>
          </p:nvPr>
        </p:nvSpPr>
        <p:spPr/>
        <p:txBody>
          <a:bodyPr/>
          <a:lstStyle/>
          <a:p>
            <a:r>
              <a:rPr lang="en-CA" sz="2600" dirty="0"/>
              <a:t>k-Anonymity</a:t>
            </a:r>
          </a:p>
          <a:p>
            <a:pPr lvl="1"/>
            <a:r>
              <a:rPr lang="en-CA" sz="2300" dirty="0"/>
              <a:t>In a dataset, attributes are suppressed or generalized such that each record is identical with at least k-1 other records</a:t>
            </a:r>
          </a:p>
        </p:txBody>
      </p:sp>
      <p:sp>
        <p:nvSpPr>
          <p:cNvPr id="4" name="Slide Number Placeholder 3"/>
          <p:cNvSpPr>
            <a:spLocks noGrp="1"/>
          </p:cNvSpPr>
          <p:nvPr>
            <p:ph type="sldNum" sz="quarter" idx="15"/>
          </p:nvPr>
        </p:nvSpPr>
        <p:spPr/>
        <p:txBody>
          <a:bodyPr/>
          <a:lstStyle/>
          <a:p>
            <a:fld id="{3AAB7785-396F-4915-8DFC-F7434CCA128E}" type="slidenum">
              <a:rPr lang="en-CA" smtClean="0"/>
              <a:t>44</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284984"/>
            <a:ext cx="7905750" cy="29241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387971" y="6237312"/>
            <a:ext cx="7632848" cy="461665"/>
          </a:xfrm>
          <a:prstGeom prst="rect">
            <a:avLst/>
          </a:prstGeom>
          <a:noFill/>
        </p:spPr>
        <p:txBody>
          <a:bodyPr wrap="square" rtlCol="0">
            <a:spAutoFit/>
          </a:bodyPr>
          <a:lstStyle/>
          <a:p>
            <a:pPr algn="ctr"/>
            <a:r>
              <a:rPr lang="en-CA" sz="1200" dirty="0"/>
              <a:t>From: l-Diversity: Privacy Beyond k-Anonymity by A. </a:t>
            </a:r>
            <a:r>
              <a:rPr lang="en-CA" sz="1200" dirty="0" err="1"/>
              <a:t>Machanavajjhala</a:t>
            </a:r>
            <a:r>
              <a:rPr lang="en-CA" sz="1200" dirty="0"/>
              <a:t> et al.</a:t>
            </a:r>
          </a:p>
          <a:p>
            <a:pPr algn="ctr"/>
            <a:r>
              <a:rPr lang="en-CA" sz="1200" dirty="0"/>
              <a:t>4-Anonymity</a:t>
            </a:r>
          </a:p>
        </p:txBody>
      </p:sp>
    </p:spTree>
    <p:extLst>
      <p:ext uri="{BB962C8B-B14F-4D97-AF65-F5344CB8AC3E}">
        <p14:creationId xmlns:p14="http://schemas.microsoft.com/office/powerpoint/2010/main" val="384994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Anonymization (cont.)</a:t>
            </a:r>
          </a:p>
        </p:txBody>
      </p:sp>
      <p:sp>
        <p:nvSpPr>
          <p:cNvPr id="3" name="Content Placeholder 2"/>
          <p:cNvSpPr>
            <a:spLocks noGrp="1"/>
          </p:cNvSpPr>
          <p:nvPr>
            <p:ph sz="quarter" idx="1"/>
          </p:nvPr>
        </p:nvSpPr>
        <p:spPr>
          <a:xfrm>
            <a:off x="457200" y="1600200"/>
            <a:ext cx="8147248" cy="4873752"/>
          </a:xfrm>
        </p:spPr>
        <p:txBody>
          <a:bodyPr>
            <a:normAutofit/>
          </a:bodyPr>
          <a:lstStyle/>
          <a:p>
            <a:r>
              <a:rPr lang="en-CA" sz="2600" dirty="0"/>
              <a:t>k-Anonymity (cont.)</a:t>
            </a:r>
          </a:p>
          <a:p>
            <a:pPr lvl="1"/>
            <a:r>
              <a:rPr lang="en-CA" sz="2300" dirty="0"/>
              <a:t>Sensitive attribute</a:t>
            </a:r>
          </a:p>
          <a:p>
            <a:pPr lvl="2"/>
            <a:r>
              <a:rPr lang="en-CA" sz="2000" dirty="0"/>
              <a:t>An attribute that adversary must not be allowed to discover the value of it for any individual in the dataset</a:t>
            </a:r>
          </a:p>
          <a:p>
            <a:pPr lvl="2"/>
            <a:r>
              <a:rPr lang="en-CA" sz="2100" dirty="0"/>
              <a:t>Example</a:t>
            </a:r>
          </a:p>
          <a:p>
            <a:pPr lvl="3"/>
            <a:r>
              <a:rPr lang="en-CA" sz="2000" dirty="0"/>
              <a:t>{Condition} in the previous example</a:t>
            </a:r>
            <a:endParaRPr lang="en-CA" sz="2100" dirty="0"/>
          </a:p>
          <a:p>
            <a:pPr lvl="1"/>
            <a:r>
              <a:rPr lang="en-CA" sz="2600" dirty="0"/>
              <a:t>Quasi-identifier attributes</a:t>
            </a:r>
          </a:p>
          <a:p>
            <a:pPr lvl="2"/>
            <a:r>
              <a:rPr lang="en-CA" sz="2000" dirty="0"/>
              <a:t>A set of </a:t>
            </a:r>
            <a:r>
              <a:rPr lang="en-CA" sz="2000" b="1" dirty="0"/>
              <a:t>attributes</a:t>
            </a:r>
            <a:r>
              <a:rPr lang="en-CA" sz="2000" dirty="0"/>
              <a:t> that can </a:t>
            </a:r>
            <a:r>
              <a:rPr lang="en-CA" sz="2000" b="1" dirty="0"/>
              <a:t>uniquely identify </a:t>
            </a:r>
            <a:r>
              <a:rPr lang="en-CA" sz="2000" dirty="0"/>
              <a:t>(or reduce uncertainty about) all or some of the records (by linking with some public, external info)</a:t>
            </a:r>
          </a:p>
          <a:p>
            <a:pPr lvl="2"/>
            <a:r>
              <a:rPr lang="en-CA" sz="2000" dirty="0"/>
              <a:t>Example</a:t>
            </a:r>
          </a:p>
          <a:p>
            <a:pPr lvl="3"/>
            <a:r>
              <a:rPr lang="en-CA" sz="2000" dirty="0"/>
              <a:t>{zip code, age, nationality} in the previous example</a:t>
            </a:r>
          </a:p>
        </p:txBody>
      </p:sp>
      <p:sp>
        <p:nvSpPr>
          <p:cNvPr id="4" name="Slide Number Placeholder 3"/>
          <p:cNvSpPr>
            <a:spLocks noGrp="1"/>
          </p:cNvSpPr>
          <p:nvPr>
            <p:ph type="sldNum" sz="quarter" idx="15"/>
          </p:nvPr>
        </p:nvSpPr>
        <p:spPr/>
        <p:txBody>
          <a:bodyPr/>
          <a:lstStyle/>
          <a:p>
            <a:fld id="{3AAB7785-396F-4915-8DFC-F7434CCA128E}" type="slidenum">
              <a:rPr lang="en-CA" smtClean="0"/>
              <a:t>45</a:t>
            </a:fld>
            <a:endParaRPr lang="en-CA"/>
          </a:p>
        </p:txBody>
      </p:sp>
    </p:spTree>
    <p:extLst>
      <p:ext uri="{BB962C8B-B14F-4D97-AF65-F5344CB8AC3E}">
        <p14:creationId xmlns:p14="http://schemas.microsoft.com/office/powerpoint/2010/main" val="568769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Anonymization (cont.)</a:t>
            </a:r>
          </a:p>
        </p:txBody>
      </p:sp>
      <p:sp>
        <p:nvSpPr>
          <p:cNvPr id="3" name="Content Placeholder 2"/>
          <p:cNvSpPr>
            <a:spLocks noGrp="1"/>
          </p:cNvSpPr>
          <p:nvPr>
            <p:ph sz="quarter" idx="1"/>
          </p:nvPr>
        </p:nvSpPr>
        <p:spPr>
          <a:xfrm>
            <a:off x="457200" y="1600200"/>
            <a:ext cx="8147248" cy="5141168"/>
          </a:xfrm>
        </p:spPr>
        <p:txBody>
          <a:bodyPr>
            <a:normAutofit lnSpcReduction="10000"/>
          </a:bodyPr>
          <a:lstStyle/>
          <a:p>
            <a:r>
              <a:rPr lang="en-CA" sz="2600" dirty="0"/>
              <a:t>k-Anonymity (cont.)</a:t>
            </a:r>
          </a:p>
          <a:p>
            <a:pPr lvl="1"/>
            <a:r>
              <a:rPr lang="en-CA" sz="2300" dirty="0"/>
              <a:t>Attacks</a:t>
            </a:r>
          </a:p>
          <a:p>
            <a:pPr lvl="2"/>
            <a:r>
              <a:rPr lang="en-CA" sz="2000" dirty="0"/>
              <a:t>Homogeneity attack (Lack of diversity on sensitive attribute)</a:t>
            </a:r>
          </a:p>
          <a:p>
            <a:pPr lvl="3"/>
            <a:r>
              <a:rPr lang="en-CA" sz="2000" dirty="0"/>
              <a:t>k-Anonymity can create groups that leak information due to lack of diversity in the sensitive attribute</a:t>
            </a:r>
          </a:p>
          <a:p>
            <a:pPr lvl="3"/>
            <a:r>
              <a:rPr lang="en-CA" sz="2000" dirty="0"/>
              <a:t>Example</a:t>
            </a:r>
          </a:p>
          <a:p>
            <a:pPr lvl="4"/>
            <a:r>
              <a:rPr lang="en-CA" dirty="0"/>
              <a:t>A neighbor of a patient, using the last equivalence class of the previous example (Condition = Cancer)</a:t>
            </a:r>
          </a:p>
          <a:p>
            <a:pPr lvl="2"/>
            <a:r>
              <a:rPr lang="en-CA" sz="2000" dirty="0"/>
              <a:t>Background knowledge attack</a:t>
            </a:r>
          </a:p>
          <a:p>
            <a:pPr lvl="3"/>
            <a:r>
              <a:rPr lang="en-CA" sz="2000" dirty="0"/>
              <a:t>Using background external knowledge to reduce the uncertainty and sometimes find a unique record</a:t>
            </a:r>
          </a:p>
          <a:p>
            <a:pPr lvl="3"/>
            <a:r>
              <a:rPr lang="en-CA" sz="2000" dirty="0"/>
              <a:t>k-Anonymity does not protect against attacks based on background knowledge</a:t>
            </a:r>
          </a:p>
          <a:p>
            <a:pPr lvl="3"/>
            <a:r>
              <a:rPr lang="en-CA" sz="2000" dirty="0"/>
              <a:t>Example</a:t>
            </a:r>
          </a:p>
          <a:p>
            <a:pPr lvl="4"/>
            <a:r>
              <a:rPr lang="en-CA" dirty="0"/>
              <a:t>Japanese people have an extremely low incidence of heart disease</a:t>
            </a:r>
          </a:p>
        </p:txBody>
      </p:sp>
      <p:sp>
        <p:nvSpPr>
          <p:cNvPr id="4" name="Slide Number Placeholder 3"/>
          <p:cNvSpPr>
            <a:spLocks noGrp="1"/>
          </p:cNvSpPr>
          <p:nvPr>
            <p:ph type="sldNum" sz="quarter" idx="15"/>
          </p:nvPr>
        </p:nvSpPr>
        <p:spPr/>
        <p:txBody>
          <a:bodyPr/>
          <a:lstStyle/>
          <a:p>
            <a:fld id="{3AAB7785-396F-4915-8DFC-F7434CCA128E}" type="slidenum">
              <a:rPr lang="en-CA" smtClean="0"/>
              <a:t>46</a:t>
            </a:fld>
            <a:endParaRPr lang="en-CA"/>
          </a:p>
        </p:txBody>
      </p:sp>
    </p:spTree>
    <p:extLst>
      <p:ext uri="{BB962C8B-B14F-4D97-AF65-F5344CB8AC3E}">
        <p14:creationId xmlns:p14="http://schemas.microsoft.com/office/powerpoint/2010/main" val="26460014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Anonymization (cont.)</a:t>
            </a:r>
          </a:p>
        </p:txBody>
      </p:sp>
      <p:sp>
        <p:nvSpPr>
          <p:cNvPr id="3" name="Content Placeholder 2"/>
          <p:cNvSpPr>
            <a:spLocks noGrp="1"/>
          </p:cNvSpPr>
          <p:nvPr>
            <p:ph sz="quarter" idx="1"/>
          </p:nvPr>
        </p:nvSpPr>
        <p:spPr>
          <a:xfrm>
            <a:off x="457200" y="1600200"/>
            <a:ext cx="8147248" cy="4873752"/>
          </a:xfrm>
        </p:spPr>
        <p:txBody>
          <a:bodyPr>
            <a:normAutofit/>
          </a:bodyPr>
          <a:lstStyle/>
          <a:p>
            <a:r>
              <a:rPr lang="en-CA" sz="2600" dirty="0"/>
              <a:t>l-Diversity</a:t>
            </a:r>
          </a:p>
          <a:p>
            <a:pPr lvl="1"/>
            <a:r>
              <a:rPr lang="en-CA" sz="2300" dirty="0"/>
              <a:t>Sensitive attributes must be </a:t>
            </a:r>
            <a:r>
              <a:rPr lang="en-CA" sz="2300" b="1" i="1" dirty="0"/>
              <a:t>diverse</a:t>
            </a:r>
            <a:r>
              <a:rPr lang="en-CA" sz="2300" dirty="0"/>
              <a:t> within each quasi-identifier equivalence class</a:t>
            </a:r>
            <a:endParaRPr lang="en-CA" sz="2600" dirty="0"/>
          </a:p>
          <a:p>
            <a:pPr marL="0" indent="0">
              <a:buNone/>
            </a:pPr>
            <a:endParaRPr lang="en-CA" dirty="0"/>
          </a:p>
        </p:txBody>
      </p:sp>
      <p:sp>
        <p:nvSpPr>
          <p:cNvPr id="4" name="Slide Number Placeholder 3"/>
          <p:cNvSpPr>
            <a:spLocks noGrp="1"/>
          </p:cNvSpPr>
          <p:nvPr>
            <p:ph type="sldNum" sz="quarter" idx="15"/>
          </p:nvPr>
        </p:nvSpPr>
        <p:spPr/>
        <p:txBody>
          <a:bodyPr/>
          <a:lstStyle/>
          <a:p>
            <a:fld id="{3AAB7785-396F-4915-8DFC-F7434CCA128E}" type="slidenum">
              <a:rPr lang="en-CA" smtClean="0"/>
              <a:t>47</a:t>
            </a:fld>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2996952"/>
            <a:ext cx="4025055" cy="307848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Box 5"/>
          <p:cNvSpPr txBox="1"/>
          <p:nvPr/>
        </p:nvSpPr>
        <p:spPr>
          <a:xfrm>
            <a:off x="3779912" y="6093296"/>
            <a:ext cx="4752528" cy="646331"/>
          </a:xfrm>
          <a:prstGeom prst="rect">
            <a:avLst/>
          </a:prstGeom>
          <a:noFill/>
        </p:spPr>
        <p:txBody>
          <a:bodyPr wrap="square" rtlCol="0">
            <a:spAutoFit/>
          </a:bodyPr>
          <a:lstStyle/>
          <a:p>
            <a:pPr algn="ctr"/>
            <a:r>
              <a:rPr lang="en-CA" sz="1200" dirty="0"/>
              <a:t>From: l-Diversity: Privacy Beyond k-Anonymity by A. </a:t>
            </a:r>
            <a:r>
              <a:rPr lang="en-CA" sz="1200" dirty="0" err="1"/>
              <a:t>Machanavajjhala</a:t>
            </a:r>
            <a:r>
              <a:rPr lang="en-CA" sz="1200" dirty="0"/>
              <a:t> et al.</a:t>
            </a:r>
          </a:p>
          <a:p>
            <a:pPr algn="ctr"/>
            <a:r>
              <a:rPr lang="en-CA" sz="1200" dirty="0"/>
              <a:t>4-Anonymity , 3-Diverse</a:t>
            </a:r>
          </a:p>
        </p:txBody>
      </p:sp>
      <p:pic>
        <p:nvPicPr>
          <p:cNvPr id="5" name="Picture 4" descr="Screen Shot 2015-11-09 at 7.55.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1" y="3068960"/>
            <a:ext cx="3895985" cy="2983211"/>
          </a:xfrm>
          <a:prstGeom prst="rect">
            <a:avLst/>
          </a:prstGeom>
        </p:spPr>
      </p:pic>
    </p:spTree>
    <p:extLst>
      <p:ext uri="{BB962C8B-B14F-4D97-AF65-F5344CB8AC3E}">
        <p14:creationId xmlns:p14="http://schemas.microsoft.com/office/powerpoint/2010/main" val="118168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Anonymization (cont.)</a:t>
            </a:r>
          </a:p>
        </p:txBody>
      </p:sp>
      <p:sp>
        <p:nvSpPr>
          <p:cNvPr id="3" name="Content Placeholder 2"/>
          <p:cNvSpPr>
            <a:spLocks noGrp="1"/>
          </p:cNvSpPr>
          <p:nvPr>
            <p:ph sz="quarter" idx="1"/>
          </p:nvPr>
        </p:nvSpPr>
        <p:spPr>
          <a:xfrm>
            <a:off x="457200" y="1600200"/>
            <a:ext cx="8147248" cy="4873752"/>
          </a:xfrm>
        </p:spPr>
        <p:txBody>
          <a:bodyPr>
            <a:normAutofit/>
          </a:bodyPr>
          <a:lstStyle/>
          <a:p>
            <a:r>
              <a:rPr lang="en-CA" sz="2600" dirty="0"/>
              <a:t>t-Closeness</a:t>
            </a:r>
          </a:p>
          <a:p>
            <a:pPr lvl="1"/>
            <a:r>
              <a:rPr lang="en-CA" sz="2300" dirty="0"/>
              <a:t>The </a:t>
            </a:r>
            <a:r>
              <a:rPr lang="en-CA" sz="2300" b="1" dirty="0"/>
              <a:t>distribution of a sensitive attribute</a:t>
            </a:r>
            <a:r>
              <a:rPr lang="en-CA" sz="2300" dirty="0"/>
              <a:t> in any equivalence class is close to the distribution of the attribute in the whole dataset (i.e., the distance between the two distributions should be no more than a threshold t)</a:t>
            </a:r>
          </a:p>
          <a:p>
            <a:pPr marL="0" indent="0">
              <a:buNone/>
            </a:pPr>
            <a:endParaRPr lang="en-CA" dirty="0"/>
          </a:p>
        </p:txBody>
      </p:sp>
      <p:sp>
        <p:nvSpPr>
          <p:cNvPr id="4" name="Slide Number Placeholder 3"/>
          <p:cNvSpPr>
            <a:spLocks noGrp="1"/>
          </p:cNvSpPr>
          <p:nvPr>
            <p:ph type="sldNum" sz="quarter" idx="15"/>
          </p:nvPr>
        </p:nvSpPr>
        <p:spPr/>
        <p:txBody>
          <a:bodyPr/>
          <a:lstStyle/>
          <a:p>
            <a:fld id="{3AAB7785-396F-4915-8DFC-F7434CCA128E}" type="slidenum">
              <a:rPr lang="en-CA" smtClean="0"/>
              <a:t>48</a:t>
            </a:fld>
            <a:endParaRPr lang="en-CA"/>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933056"/>
            <a:ext cx="2762250" cy="16573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301" y="3967692"/>
            <a:ext cx="2790825" cy="16383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7412" y="3967692"/>
            <a:ext cx="2771775" cy="16478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179512" y="5949280"/>
            <a:ext cx="7776864" cy="738664"/>
          </a:xfrm>
          <a:prstGeom prst="rect">
            <a:avLst/>
          </a:prstGeom>
        </p:spPr>
        <p:txBody>
          <a:bodyPr wrap="square">
            <a:spAutoFit/>
          </a:bodyPr>
          <a:lstStyle/>
          <a:p>
            <a:pPr algn="ctr"/>
            <a:r>
              <a:rPr lang="en-CA" sz="1400" dirty="0"/>
              <a:t>From: t-Closeness: Privacy Beyond k-Anonymity and l-Diversity</a:t>
            </a:r>
          </a:p>
          <a:p>
            <a:pPr algn="ctr"/>
            <a:r>
              <a:rPr lang="en-CA" sz="1400" dirty="0"/>
              <a:t>3-Anonymity, 3-Diverse, t-Closeness</a:t>
            </a:r>
          </a:p>
          <a:p>
            <a:pPr algn="ctr"/>
            <a:r>
              <a:rPr lang="en-CA" sz="1400" dirty="0"/>
              <a:t>(0.167-Closeness w.r.t Salary, 0.278-Closeness w.r.t Disease)</a:t>
            </a:r>
          </a:p>
        </p:txBody>
      </p:sp>
    </p:spTree>
    <p:extLst>
      <p:ext uri="{BB962C8B-B14F-4D97-AF65-F5344CB8AC3E}">
        <p14:creationId xmlns:p14="http://schemas.microsoft.com/office/powerpoint/2010/main" val="807300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dirty="0"/>
              <a:t>Attacks on different approaches</a:t>
            </a:r>
            <a:endParaRPr lang="en-CA" dirty="0"/>
          </a:p>
        </p:txBody>
      </p:sp>
      <p:sp>
        <p:nvSpPr>
          <p:cNvPr id="3" name="Content Placeholder 2"/>
          <p:cNvSpPr>
            <a:spLocks noGrp="1"/>
          </p:cNvSpPr>
          <p:nvPr>
            <p:ph sz="quarter" idx="1"/>
          </p:nvPr>
        </p:nvSpPr>
        <p:spPr/>
        <p:txBody>
          <a:bodyPr>
            <a:normAutofit fontScale="85000" lnSpcReduction="20000"/>
          </a:bodyPr>
          <a:lstStyle/>
          <a:p>
            <a:r>
              <a:rPr lang="en-CA" sz="2600" dirty="0"/>
              <a:t>Cryptanalysis</a:t>
            </a:r>
          </a:p>
          <a:p>
            <a:r>
              <a:rPr lang="en-CA" sz="2600" dirty="0"/>
              <a:t>Collusion attacks</a:t>
            </a:r>
          </a:p>
          <a:p>
            <a:pPr lvl="1"/>
            <a:r>
              <a:rPr lang="en-CA" sz="2300" dirty="0"/>
              <a:t>Two or more parties collude to reach one or more other parties’ private data</a:t>
            </a:r>
          </a:p>
          <a:p>
            <a:pPr lvl="1"/>
            <a:r>
              <a:rPr lang="en-CA" sz="2300" dirty="0"/>
              <a:t>Example</a:t>
            </a:r>
          </a:p>
          <a:p>
            <a:pPr lvl="2"/>
            <a:r>
              <a:rPr lang="en-CA" sz="2000" dirty="0"/>
              <a:t>Colluding of two parties in Secure Addition protocol</a:t>
            </a:r>
          </a:p>
          <a:p>
            <a:r>
              <a:rPr lang="en-CA" sz="2600" dirty="0"/>
              <a:t>Data de-</a:t>
            </a:r>
            <a:r>
              <a:rPr lang="en-CA" sz="2600" dirty="0" err="1"/>
              <a:t>anonymization</a:t>
            </a:r>
            <a:r>
              <a:rPr lang="en-CA" sz="2600" dirty="0"/>
              <a:t> and re-identification</a:t>
            </a:r>
          </a:p>
          <a:p>
            <a:pPr lvl="1"/>
            <a:r>
              <a:rPr lang="en-CA" sz="2300" dirty="0"/>
              <a:t>Previous examples</a:t>
            </a:r>
          </a:p>
          <a:p>
            <a:pPr lvl="1"/>
            <a:r>
              <a:rPr lang="en-CA" sz="2300" dirty="0"/>
              <a:t>Linking with external public datasets</a:t>
            </a:r>
          </a:p>
          <a:p>
            <a:pPr lvl="1"/>
            <a:r>
              <a:rPr lang="en-CA" sz="2300" dirty="0"/>
              <a:t>Noise filtering</a:t>
            </a:r>
          </a:p>
          <a:p>
            <a:r>
              <a:rPr lang="en-CA" sz="2600" dirty="0"/>
              <a:t>Inference Attack</a:t>
            </a:r>
          </a:p>
          <a:p>
            <a:pPr lvl="1"/>
            <a:r>
              <a:rPr lang="en-CA" sz="2300" dirty="0"/>
              <a:t>Multi-query submission from a dataset</a:t>
            </a:r>
          </a:p>
          <a:p>
            <a:pPr lvl="1"/>
            <a:r>
              <a:rPr lang="en-CA" sz="2300" dirty="0"/>
              <a:t>Example</a:t>
            </a:r>
          </a:p>
          <a:p>
            <a:pPr marL="731520" lvl="2" indent="0">
              <a:buNone/>
            </a:pPr>
            <a:r>
              <a:rPr lang="en-CA" sz="2000" dirty="0"/>
              <a:t>SELECT SUM(salary)‏</a:t>
            </a:r>
          </a:p>
          <a:p>
            <a:pPr marL="731520" lvl="2" indent="0">
              <a:buNone/>
            </a:pPr>
            <a:r>
              <a:rPr lang="en-CA" sz="2000" dirty="0"/>
              <a:t>SELECT SUM(salary) WHERE </a:t>
            </a:r>
            <a:r>
              <a:rPr lang="en-CA" sz="2000" dirty="0" err="1"/>
              <a:t>lastname</a:t>
            </a:r>
            <a:r>
              <a:rPr lang="en-CA" sz="2000" dirty="0"/>
              <a:t> != 'Adams'</a:t>
            </a:r>
          </a:p>
          <a:p>
            <a:pPr lvl="1"/>
            <a:r>
              <a:rPr lang="en-CA" sz="2300" dirty="0"/>
              <a:t>Using the history of previous query results</a:t>
            </a:r>
          </a:p>
          <a:p>
            <a:pPr lvl="1"/>
            <a:endParaRPr lang="en-CA" sz="2300" dirty="0"/>
          </a:p>
        </p:txBody>
      </p:sp>
      <p:sp>
        <p:nvSpPr>
          <p:cNvPr id="4" name="Slide Number Placeholder 3"/>
          <p:cNvSpPr>
            <a:spLocks noGrp="1"/>
          </p:cNvSpPr>
          <p:nvPr>
            <p:ph type="sldNum" sz="quarter" idx="15"/>
          </p:nvPr>
        </p:nvSpPr>
        <p:spPr/>
        <p:txBody>
          <a:bodyPr/>
          <a:lstStyle/>
          <a:p>
            <a:fld id="{3AAB7785-396F-4915-8DFC-F7434CCA128E}" type="slidenum">
              <a:rPr lang="en-CA" smtClean="0"/>
              <a:t>49</a:t>
            </a:fld>
            <a:endParaRPr lang="en-CA"/>
          </a:p>
        </p:txBody>
      </p:sp>
    </p:spTree>
    <p:extLst>
      <p:ext uri="{BB962C8B-B14F-4D97-AF65-F5344CB8AC3E}">
        <p14:creationId xmlns:p14="http://schemas.microsoft.com/office/powerpoint/2010/main" val="366336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Data Mining (Brief Review)</a:t>
            </a:r>
          </a:p>
        </p:txBody>
      </p:sp>
      <p:sp>
        <p:nvSpPr>
          <p:cNvPr id="3" name="Content Placeholder 2"/>
          <p:cNvSpPr>
            <a:spLocks noGrp="1"/>
          </p:cNvSpPr>
          <p:nvPr>
            <p:ph sz="quarter" idx="1"/>
          </p:nvPr>
        </p:nvSpPr>
        <p:spPr>
          <a:xfrm>
            <a:off x="457200" y="1600200"/>
            <a:ext cx="5338936" cy="4873752"/>
          </a:xfrm>
        </p:spPr>
        <p:txBody>
          <a:bodyPr>
            <a:normAutofit/>
          </a:bodyPr>
          <a:lstStyle/>
          <a:p>
            <a:r>
              <a:rPr lang="en-CA" sz="2000" dirty="0"/>
              <a:t>Process of </a:t>
            </a:r>
            <a:r>
              <a:rPr lang="en-CA" sz="2000" b="1" dirty="0"/>
              <a:t>analyzing data from different perspectives </a:t>
            </a:r>
            <a:r>
              <a:rPr lang="en-CA" sz="2000" dirty="0"/>
              <a:t>and </a:t>
            </a:r>
            <a:r>
              <a:rPr lang="en-CA" sz="2000" b="1" dirty="0"/>
              <a:t>discovering useful information and knowledge</a:t>
            </a:r>
            <a:r>
              <a:rPr lang="en-CA" sz="2000" dirty="0"/>
              <a:t>, for various purposes, such as predictions and trends, financial profit (by increasing revenue and cutting costs), national or international security, …</a:t>
            </a:r>
          </a:p>
          <a:p>
            <a:r>
              <a:rPr lang="en-CA" sz="2000" dirty="0"/>
              <a:t>Standard methods and algorithms to move forward in the path of DIKW  (Data, Information, Knowledge, Wisdom)</a:t>
            </a:r>
          </a:p>
          <a:p>
            <a:r>
              <a:rPr lang="en-CA" sz="2000" b="1" dirty="0"/>
              <a:t>Finding correlations or patterns</a:t>
            </a:r>
            <a:r>
              <a:rPr lang="en-CA" sz="2000" dirty="0"/>
              <a:t>                     among large amount of data</a:t>
            </a:r>
          </a:p>
          <a:p>
            <a:r>
              <a:rPr lang="en-CA" sz="2000" dirty="0"/>
              <a:t>A.K.A Knowledge Discovery</a:t>
            </a:r>
          </a:p>
        </p:txBody>
      </p:sp>
      <p:sp>
        <p:nvSpPr>
          <p:cNvPr id="4" name="Slide Number Placeholder 3"/>
          <p:cNvSpPr>
            <a:spLocks noGrp="1"/>
          </p:cNvSpPr>
          <p:nvPr>
            <p:ph type="sldNum" sz="quarter" idx="15"/>
          </p:nvPr>
        </p:nvSpPr>
        <p:spPr/>
        <p:txBody>
          <a:bodyPr/>
          <a:lstStyle/>
          <a:p>
            <a:fld id="{3AAB7785-396F-4915-8DFC-F7434CCA128E}" type="slidenum">
              <a:rPr lang="en-CA" smtClean="0"/>
              <a:t>5</a:t>
            </a:fld>
            <a:endParaRPr lang="en-CA"/>
          </a:p>
        </p:txBody>
      </p:sp>
      <p:pic>
        <p:nvPicPr>
          <p:cNvPr id="1026" name="Picture 2" descr="http://turing.une.edu.au/%7Ecomp292/Lectures/HEADER_KM_2004_LEC_NOTES/img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357" y="2348880"/>
            <a:ext cx="2829813" cy="241986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630606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Open Issues on Privacy-Preserving Methods</a:t>
            </a:r>
          </a:p>
        </p:txBody>
      </p:sp>
      <p:sp>
        <p:nvSpPr>
          <p:cNvPr id="3" name="Content Placeholder 2"/>
          <p:cNvSpPr>
            <a:spLocks noGrp="1"/>
          </p:cNvSpPr>
          <p:nvPr>
            <p:ph sz="quarter" idx="1"/>
          </p:nvPr>
        </p:nvSpPr>
        <p:spPr/>
        <p:txBody>
          <a:bodyPr>
            <a:normAutofit fontScale="85000" lnSpcReduction="20000"/>
          </a:bodyPr>
          <a:lstStyle/>
          <a:p>
            <a:r>
              <a:rPr lang="en-CA" dirty="0"/>
              <a:t>Privacy Risk Analysis</a:t>
            </a:r>
          </a:p>
          <a:p>
            <a:pPr lvl="1"/>
            <a:r>
              <a:rPr lang="en-CA" dirty="0"/>
              <a:t>No standard techniques for </a:t>
            </a:r>
            <a:r>
              <a:rPr lang="en-CA" b="1" dirty="0"/>
              <a:t>privacy risk measurement</a:t>
            </a:r>
          </a:p>
          <a:p>
            <a:r>
              <a:rPr lang="en-CA" dirty="0"/>
              <a:t>Privacy-preserving on Social Networks</a:t>
            </a:r>
          </a:p>
          <a:p>
            <a:pPr lvl="1"/>
            <a:r>
              <a:rPr lang="en-CA" dirty="0"/>
              <a:t>No single input node</a:t>
            </a:r>
          </a:p>
          <a:p>
            <a:pPr lvl="1"/>
            <a:r>
              <a:rPr lang="en-CA" dirty="0"/>
              <a:t>Lack of enough knowledge on privacy by the users</a:t>
            </a:r>
          </a:p>
          <a:p>
            <a:pPr lvl="1"/>
            <a:r>
              <a:rPr lang="en-CA" b="1" dirty="0"/>
              <a:t>Unstructured data </a:t>
            </a:r>
            <a:r>
              <a:rPr lang="en-CA" dirty="0"/>
              <a:t>(text-based data)</a:t>
            </a:r>
          </a:p>
          <a:p>
            <a:r>
              <a:rPr lang="en-CA" dirty="0"/>
              <a:t>Privacy-Preserving of </a:t>
            </a:r>
            <a:r>
              <a:rPr lang="en-CA" b="1" dirty="0"/>
              <a:t>Big Data</a:t>
            </a:r>
          </a:p>
          <a:p>
            <a:pPr lvl="1"/>
            <a:r>
              <a:rPr lang="en-CA" dirty="0"/>
              <a:t>Efficiency</a:t>
            </a:r>
          </a:p>
          <a:p>
            <a:pPr lvl="2"/>
            <a:r>
              <a:rPr lang="en-CA" dirty="0"/>
              <a:t>Communication Complexity</a:t>
            </a:r>
          </a:p>
          <a:p>
            <a:pPr lvl="2"/>
            <a:r>
              <a:rPr lang="en-CA" dirty="0"/>
              <a:t>Computation Complexity</a:t>
            </a:r>
          </a:p>
          <a:p>
            <a:pPr lvl="1"/>
            <a:r>
              <a:rPr lang="en-CA" dirty="0"/>
              <a:t>Privacy Approaches</a:t>
            </a:r>
          </a:p>
          <a:p>
            <a:pPr lvl="2"/>
            <a:r>
              <a:rPr lang="en-CA" dirty="0"/>
              <a:t>A hybrid, and scalable approach including both</a:t>
            </a:r>
          </a:p>
          <a:p>
            <a:pPr lvl="3"/>
            <a:r>
              <a:rPr lang="en-CA" dirty="0"/>
              <a:t>SMC</a:t>
            </a:r>
          </a:p>
          <a:p>
            <a:pPr lvl="3"/>
            <a:r>
              <a:rPr lang="en-CA" dirty="0"/>
              <a:t>Anonymization</a:t>
            </a:r>
          </a:p>
          <a:p>
            <a:pPr lvl="1"/>
            <a:r>
              <a:rPr lang="en-CA" dirty="0"/>
              <a:t>Unstructured data</a:t>
            </a:r>
          </a:p>
          <a:p>
            <a:pPr lvl="1"/>
            <a:r>
              <a:rPr lang="en-CA" dirty="0"/>
              <a:t>Common Framework</a:t>
            </a:r>
          </a:p>
          <a:p>
            <a:pPr lvl="1"/>
            <a:r>
              <a:rPr lang="en-CA" dirty="0"/>
              <a:t>Efficient Fully Homomorphic Encryption</a:t>
            </a:r>
          </a:p>
        </p:txBody>
      </p:sp>
      <p:sp>
        <p:nvSpPr>
          <p:cNvPr id="4" name="Slide Number Placeholder 3"/>
          <p:cNvSpPr>
            <a:spLocks noGrp="1"/>
          </p:cNvSpPr>
          <p:nvPr>
            <p:ph type="sldNum" sz="quarter" idx="15"/>
          </p:nvPr>
        </p:nvSpPr>
        <p:spPr/>
        <p:txBody>
          <a:bodyPr/>
          <a:lstStyle/>
          <a:p>
            <a:fld id="{3AAB7785-396F-4915-8DFC-F7434CCA128E}" type="slidenum">
              <a:rPr lang="en-CA" smtClean="0"/>
              <a:t>50</a:t>
            </a:fld>
            <a:endParaRPr lang="en-CA"/>
          </a:p>
        </p:txBody>
      </p:sp>
    </p:spTree>
    <p:extLst>
      <p:ext uri="{BB962C8B-B14F-4D97-AF65-F5344CB8AC3E}">
        <p14:creationId xmlns:p14="http://schemas.microsoft.com/office/powerpoint/2010/main" val="1749412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80728"/>
            <a:ext cx="8077199" cy="5343872"/>
          </a:xfrm>
        </p:spPr>
        <p:txBody>
          <a:bodyPr>
            <a:normAutofit fontScale="92500" lnSpcReduction="20000"/>
          </a:bodyPr>
          <a:lstStyle/>
          <a:p>
            <a:r>
              <a:rPr lang="en-US" sz="2800" b="1" dirty="0"/>
              <a:t>Data</a:t>
            </a:r>
            <a:endParaRPr lang="en-US" sz="2800" dirty="0"/>
          </a:p>
          <a:p>
            <a:pPr lvl="1"/>
            <a:r>
              <a:rPr lang="en-US" sz="2000" dirty="0"/>
              <a:t>Symbols or observations reflecting differences in the world</a:t>
            </a:r>
          </a:p>
          <a:p>
            <a:pPr lvl="1"/>
            <a:r>
              <a:rPr lang="en-US" sz="2000" dirty="0"/>
              <a:t>Example = 250.00 (Note: data is the plural of datum)</a:t>
            </a:r>
          </a:p>
          <a:p>
            <a:r>
              <a:rPr lang="en-US" sz="2800" b="1" dirty="0"/>
              <a:t>Information</a:t>
            </a:r>
            <a:endParaRPr lang="en-US" sz="2800" dirty="0"/>
          </a:p>
          <a:p>
            <a:pPr lvl="1"/>
            <a:r>
              <a:rPr lang="en-US" sz="2000" dirty="0"/>
              <a:t>Data with meaning</a:t>
            </a:r>
          </a:p>
          <a:p>
            <a:pPr lvl="1"/>
            <a:r>
              <a:rPr lang="en-US" sz="2000" dirty="0"/>
              <a:t>Example = ICD-9 code of 250.00 means type 2 diabetes</a:t>
            </a:r>
          </a:p>
          <a:p>
            <a:r>
              <a:rPr lang="en-US" sz="2800" b="1" dirty="0"/>
              <a:t>Knowledge</a:t>
            </a:r>
          </a:p>
          <a:p>
            <a:pPr lvl="1"/>
            <a:r>
              <a:rPr lang="en-US" sz="2000" dirty="0"/>
              <a:t>Information that is justifiably believed to be true</a:t>
            </a:r>
          </a:p>
          <a:p>
            <a:pPr lvl="1"/>
            <a:r>
              <a:rPr lang="en-US" sz="2000" dirty="0"/>
              <a:t>Example = obese patients are more likely to develop type 2 diabetes</a:t>
            </a:r>
          </a:p>
          <a:p>
            <a:r>
              <a:rPr lang="en-US" sz="2800" b="1" dirty="0"/>
              <a:t>Wisdom </a:t>
            </a:r>
          </a:p>
          <a:p>
            <a:pPr lvl="1"/>
            <a:r>
              <a:rPr lang="en-US" sz="2000" dirty="0"/>
              <a:t>The ability to increase effectiveness</a:t>
            </a:r>
          </a:p>
          <a:p>
            <a:pPr lvl="1"/>
            <a:r>
              <a:rPr lang="en-US" dirty="0"/>
              <a:t>It’s the value add based on being able to </a:t>
            </a:r>
            <a:r>
              <a:rPr lang="en-US" b="1" dirty="0"/>
              <a:t>improve accuracy </a:t>
            </a:r>
            <a:r>
              <a:rPr lang="en-US" dirty="0"/>
              <a:t>and </a:t>
            </a:r>
            <a:r>
              <a:rPr lang="en-US" b="1" dirty="0"/>
              <a:t>drive efficiency </a:t>
            </a:r>
          </a:p>
          <a:p>
            <a:pPr lvl="1"/>
            <a:r>
              <a:rPr lang="en-US" sz="2000" dirty="0"/>
              <a:t>It adds value, which requires the mental function that we call </a:t>
            </a:r>
            <a:r>
              <a:rPr lang="en-US" sz="2000" b="1" dirty="0"/>
              <a:t>judgment</a:t>
            </a:r>
            <a:r>
              <a:rPr lang="en-US" sz="2000" dirty="0"/>
              <a:t>.</a:t>
            </a:r>
          </a:p>
        </p:txBody>
      </p:sp>
      <p:sp>
        <p:nvSpPr>
          <p:cNvPr id="3" name="Title 2"/>
          <p:cNvSpPr>
            <a:spLocks noGrp="1"/>
          </p:cNvSpPr>
          <p:nvPr>
            <p:ph type="title"/>
          </p:nvPr>
        </p:nvSpPr>
        <p:spPr/>
        <p:txBody>
          <a:bodyPr anchor="t"/>
          <a:lstStyle/>
          <a:p>
            <a:r>
              <a:rPr lang="en-US" dirty="0"/>
              <a:t>Introduction</a:t>
            </a:r>
          </a:p>
        </p:txBody>
      </p:sp>
      <p:sp>
        <p:nvSpPr>
          <p:cNvPr id="4" name="Slide Number Placeholder 3"/>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6</a:t>
            </a:fld>
            <a:endParaRPr lang="en-CA"/>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AD34E50B-B61E-F74C-BE10-D0C6FE886F13}"/>
                  </a:ext>
                </a:extLst>
              </p14:cNvPr>
              <p14:cNvContentPartPr/>
              <p14:nvPr/>
            </p14:nvContentPartPr>
            <p14:xfrm>
              <a:off x="1052640" y="1629000"/>
              <a:ext cx="5389920" cy="741240"/>
            </p14:xfrm>
          </p:contentPart>
        </mc:Choice>
        <mc:Fallback xmlns="">
          <p:pic>
            <p:nvPicPr>
              <p:cNvPr id="5" name="Ink 4">
                <a:extLst>
                  <a:ext uri="{FF2B5EF4-FFF2-40B4-BE49-F238E27FC236}">
                    <a16:creationId xmlns:a16="http://schemas.microsoft.com/office/drawing/2014/main" id="{AD34E50B-B61E-F74C-BE10-D0C6FE886F13}"/>
                  </a:ext>
                </a:extLst>
              </p:cNvPr>
              <p:cNvPicPr/>
              <p:nvPr/>
            </p:nvPicPr>
            <p:blipFill>
              <a:blip r:embed="rId3"/>
              <a:stretch>
                <a:fillRect/>
              </a:stretch>
            </p:blipFill>
            <p:spPr>
              <a:xfrm>
                <a:off x="1036440" y="1612800"/>
                <a:ext cx="5422320" cy="773640"/>
              </a:xfrm>
              <a:prstGeom prst="rect">
                <a:avLst/>
              </a:prstGeom>
            </p:spPr>
          </p:pic>
        </mc:Fallback>
      </mc:AlternateContent>
    </p:spTree>
    <p:extLst>
      <p:ext uri="{BB962C8B-B14F-4D97-AF65-F5344CB8AC3E}">
        <p14:creationId xmlns:p14="http://schemas.microsoft.com/office/powerpoint/2010/main" val="69206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CA" dirty="0"/>
              <a:t>Information Hierarchy</a:t>
            </a:r>
          </a:p>
        </p:txBody>
      </p:sp>
      <p:sp>
        <p:nvSpPr>
          <p:cNvPr id="3" name="Content Placeholder 2"/>
          <p:cNvSpPr>
            <a:spLocks noGrp="1"/>
          </p:cNvSpPr>
          <p:nvPr>
            <p:ph idx="1"/>
          </p:nvPr>
        </p:nvSpPr>
        <p:spPr>
          <a:xfrm>
            <a:off x="457200" y="1600200"/>
            <a:ext cx="8229600" cy="4925144"/>
          </a:xfrm>
        </p:spPr>
        <p:txBody>
          <a:bodyPr>
            <a:normAutofit/>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lgn="ctr">
              <a:buNone/>
            </a:pPr>
            <a:endParaRPr lang="en-CA" dirty="0"/>
          </a:p>
          <a:p>
            <a:pPr marL="0" indent="0" algn="ctr">
              <a:buNone/>
            </a:pPr>
            <a:r>
              <a:rPr lang="en-CA" dirty="0"/>
              <a:t>DIKW Hierarchy</a:t>
            </a:r>
          </a:p>
        </p:txBody>
      </p:sp>
      <p:graphicFrame>
        <p:nvGraphicFramePr>
          <p:cNvPr id="4" name="Diagram 3"/>
          <p:cNvGraphicFramePr/>
          <p:nvPr>
            <p:extLst>
              <p:ext uri="{D42A27DB-BD31-4B8C-83A1-F6EECF244321}">
                <p14:modId xmlns:p14="http://schemas.microsoft.com/office/powerpoint/2010/main" val="708670457"/>
              </p:ext>
            </p:extLst>
          </p:nvPr>
        </p:nvGraphicFramePr>
        <p:xfrm>
          <a:off x="1259632" y="1844824"/>
          <a:ext cx="6624736"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p:cNvCxnSpPr/>
          <p:nvPr/>
        </p:nvCxnSpPr>
        <p:spPr>
          <a:xfrm>
            <a:off x="971600" y="2564904"/>
            <a:ext cx="0" cy="266429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971600" y="3573016"/>
            <a:ext cx="1224136" cy="369332"/>
          </a:xfrm>
          <a:prstGeom prst="rect">
            <a:avLst/>
          </a:prstGeom>
          <a:noFill/>
        </p:spPr>
        <p:txBody>
          <a:bodyPr wrap="square" rtlCol="0">
            <a:spAutoFit/>
          </a:bodyPr>
          <a:lstStyle/>
          <a:p>
            <a:pPr algn="ctr"/>
            <a:r>
              <a:rPr lang="en-CA" dirty="0"/>
              <a:t>Meaning</a:t>
            </a:r>
          </a:p>
        </p:txBody>
      </p:sp>
      <p:sp>
        <p:nvSpPr>
          <p:cNvPr id="9" name="TextBox 8"/>
          <p:cNvSpPr txBox="1"/>
          <p:nvPr/>
        </p:nvSpPr>
        <p:spPr>
          <a:xfrm>
            <a:off x="359532" y="2182777"/>
            <a:ext cx="1224136" cy="369332"/>
          </a:xfrm>
          <a:prstGeom prst="rect">
            <a:avLst/>
          </a:prstGeom>
          <a:noFill/>
        </p:spPr>
        <p:txBody>
          <a:bodyPr wrap="square" rtlCol="0">
            <a:spAutoFit/>
          </a:bodyPr>
          <a:lstStyle/>
          <a:p>
            <a:pPr algn="ctr"/>
            <a:r>
              <a:rPr lang="en-CA" dirty="0"/>
              <a:t>Low</a:t>
            </a:r>
          </a:p>
        </p:txBody>
      </p:sp>
      <p:sp>
        <p:nvSpPr>
          <p:cNvPr id="10" name="TextBox 9"/>
          <p:cNvSpPr txBox="1"/>
          <p:nvPr/>
        </p:nvSpPr>
        <p:spPr>
          <a:xfrm>
            <a:off x="360365" y="5248566"/>
            <a:ext cx="1224136" cy="369332"/>
          </a:xfrm>
          <a:prstGeom prst="rect">
            <a:avLst/>
          </a:prstGeom>
          <a:noFill/>
        </p:spPr>
        <p:txBody>
          <a:bodyPr wrap="square" rtlCol="0">
            <a:spAutoFit/>
          </a:bodyPr>
          <a:lstStyle/>
          <a:p>
            <a:pPr algn="ctr"/>
            <a:r>
              <a:rPr lang="en-CA" dirty="0"/>
              <a:t>High</a:t>
            </a:r>
          </a:p>
        </p:txBody>
      </p:sp>
      <p:cxnSp>
        <p:nvCxnSpPr>
          <p:cNvPr id="11" name="Straight Arrow Connector 10"/>
          <p:cNvCxnSpPr/>
          <p:nvPr/>
        </p:nvCxnSpPr>
        <p:spPr>
          <a:xfrm flipH="1">
            <a:off x="7020272" y="2295435"/>
            <a:ext cx="733780" cy="98954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5928" y="3573016"/>
            <a:ext cx="965672" cy="369332"/>
          </a:xfrm>
          <a:prstGeom prst="rect">
            <a:avLst/>
          </a:prstGeom>
          <a:noFill/>
        </p:spPr>
        <p:txBody>
          <a:bodyPr wrap="square" rtlCol="0">
            <a:spAutoFit/>
          </a:bodyPr>
          <a:lstStyle/>
          <a:p>
            <a:pPr algn="ctr"/>
            <a:r>
              <a:rPr lang="en-CA" dirty="0"/>
              <a:t>Value</a:t>
            </a:r>
          </a:p>
        </p:txBody>
      </p:sp>
      <p:sp>
        <p:nvSpPr>
          <p:cNvPr id="13" name="TextBox 12"/>
          <p:cNvSpPr txBox="1"/>
          <p:nvPr/>
        </p:nvSpPr>
        <p:spPr>
          <a:xfrm>
            <a:off x="7380312" y="2564904"/>
            <a:ext cx="1224136" cy="369332"/>
          </a:xfrm>
          <a:prstGeom prst="rect">
            <a:avLst/>
          </a:prstGeom>
          <a:noFill/>
        </p:spPr>
        <p:txBody>
          <a:bodyPr wrap="square" rtlCol="0">
            <a:spAutoFit/>
          </a:bodyPr>
          <a:lstStyle/>
          <a:p>
            <a:pPr algn="ctr"/>
            <a:r>
              <a:rPr lang="en-CA" dirty="0"/>
              <a:t>Meaning</a:t>
            </a:r>
          </a:p>
        </p:txBody>
      </p:sp>
      <p:sp>
        <p:nvSpPr>
          <p:cNvPr id="14" name="TextBox 13"/>
          <p:cNvSpPr txBox="1"/>
          <p:nvPr/>
        </p:nvSpPr>
        <p:spPr>
          <a:xfrm>
            <a:off x="6516216" y="3645024"/>
            <a:ext cx="1584176" cy="369332"/>
          </a:xfrm>
          <a:prstGeom prst="rect">
            <a:avLst/>
          </a:prstGeom>
          <a:noFill/>
        </p:spPr>
        <p:txBody>
          <a:bodyPr wrap="square" rtlCol="0">
            <a:spAutoFit/>
          </a:bodyPr>
          <a:lstStyle/>
          <a:p>
            <a:pPr algn="ctr"/>
            <a:r>
              <a:rPr lang="en-CA" dirty="0"/>
              <a:t>Aggregation</a:t>
            </a:r>
          </a:p>
        </p:txBody>
      </p:sp>
      <p:cxnSp>
        <p:nvCxnSpPr>
          <p:cNvPr id="17" name="Straight Arrow Connector 16"/>
          <p:cNvCxnSpPr/>
          <p:nvPr/>
        </p:nvCxnSpPr>
        <p:spPr>
          <a:xfrm flipH="1">
            <a:off x="6142476" y="3429000"/>
            <a:ext cx="733780" cy="98954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5436096" y="4869160"/>
            <a:ext cx="3096344" cy="369332"/>
          </a:xfrm>
          <a:prstGeom prst="rect">
            <a:avLst/>
          </a:prstGeom>
          <a:noFill/>
        </p:spPr>
        <p:txBody>
          <a:bodyPr wrap="square" rtlCol="0">
            <a:spAutoFit/>
          </a:bodyPr>
          <a:lstStyle/>
          <a:p>
            <a:pPr algn="ctr"/>
            <a:r>
              <a:rPr lang="en-CA" dirty="0"/>
              <a:t>Conclusions &amp; Decisions</a:t>
            </a:r>
          </a:p>
        </p:txBody>
      </p:sp>
      <p:cxnSp>
        <p:nvCxnSpPr>
          <p:cNvPr id="20" name="Straight Arrow Connector 19"/>
          <p:cNvCxnSpPr/>
          <p:nvPr/>
        </p:nvCxnSpPr>
        <p:spPr>
          <a:xfrm flipH="1">
            <a:off x="5134364" y="4653136"/>
            <a:ext cx="733780" cy="9647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 name="Slide Number Placeholder 4"/>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7</a:t>
            </a:fld>
            <a:endParaRPr lang="en-CA"/>
          </a:p>
        </p:txBody>
      </p:sp>
      <p:sp>
        <p:nvSpPr>
          <p:cNvPr id="18" name="Rectangle 17"/>
          <p:cNvSpPr/>
          <p:nvPr/>
        </p:nvSpPr>
        <p:spPr>
          <a:xfrm>
            <a:off x="611560" y="1268760"/>
            <a:ext cx="8136904" cy="338554"/>
          </a:xfrm>
          <a:prstGeom prst="rect">
            <a:avLst/>
          </a:prstGeom>
        </p:spPr>
        <p:txBody>
          <a:bodyPr wrap="square">
            <a:spAutoFit/>
          </a:bodyPr>
          <a:lstStyle/>
          <a:p>
            <a:pPr algn="ctr"/>
            <a:r>
              <a:rPr lang="en-US" sz="1600" dirty="0"/>
              <a:t>“</a:t>
            </a:r>
            <a:r>
              <a:rPr lang="en-US" sz="1600" dirty="0">
                <a:latin typeface="+mj-lt"/>
              </a:rPr>
              <a:t>We are drowning in information, but starving for knowledge</a:t>
            </a:r>
            <a:r>
              <a:rPr lang="en-US" sz="1600" dirty="0"/>
              <a:t>.”	 </a:t>
            </a:r>
            <a:r>
              <a:rPr lang="en-US" sz="1200" dirty="0">
                <a:latin typeface="+mj-lt"/>
              </a:rPr>
              <a:t>John </a:t>
            </a:r>
            <a:r>
              <a:rPr lang="en-US" sz="1200" dirty="0" err="1">
                <a:latin typeface="+mj-lt"/>
              </a:rPr>
              <a:t>Naisbett</a:t>
            </a:r>
            <a:endParaRPr lang="en-US" sz="1400" dirty="0">
              <a:latin typeface="+mj-lt"/>
            </a:endParaRPr>
          </a:p>
        </p:txBody>
      </p:sp>
      <p:sp>
        <p:nvSpPr>
          <p:cNvPr id="21" name="TextBox 20"/>
          <p:cNvSpPr txBox="1"/>
          <p:nvPr/>
        </p:nvSpPr>
        <p:spPr>
          <a:xfrm>
            <a:off x="6444208" y="2348880"/>
            <a:ext cx="569387" cy="369332"/>
          </a:xfrm>
          <a:prstGeom prst="rect">
            <a:avLst/>
          </a:prstGeom>
          <a:noFill/>
        </p:spPr>
        <p:txBody>
          <a:bodyPr wrap="none" rtlCol="0">
            <a:spAutoFit/>
          </a:bodyPr>
          <a:lstStyle/>
          <a:p>
            <a:r>
              <a:rPr lang="en-US" dirty="0">
                <a:solidFill>
                  <a:schemeClr val="bg1"/>
                </a:solidFill>
              </a:rPr>
              <a:t>250</a:t>
            </a:r>
          </a:p>
        </p:txBody>
      </p:sp>
      <p:sp>
        <p:nvSpPr>
          <p:cNvPr id="22" name="TextBox 21"/>
          <p:cNvSpPr txBox="1"/>
          <p:nvPr/>
        </p:nvSpPr>
        <p:spPr>
          <a:xfrm>
            <a:off x="2195736" y="2348880"/>
            <a:ext cx="366131" cy="369332"/>
          </a:xfrm>
          <a:prstGeom prst="rect">
            <a:avLst/>
          </a:prstGeom>
          <a:noFill/>
        </p:spPr>
        <p:txBody>
          <a:bodyPr wrap="none" rtlCol="0">
            <a:spAutoFit/>
          </a:bodyPr>
          <a:lstStyle/>
          <a:p>
            <a:r>
              <a:rPr lang="en-US" dirty="0">
                <a:solidFill>
                  <a:schemeClr val="bg1"/>
                </a:solidFill>
              </a:rPr>
              <a:t>O</a:t>
            </a:r>
          </a:p>
        </p:txBody>
      </p:sp>
      <p:sp>
        <p:nvSpPr>
          <p:cNvPr id="23" name="TextBox 22"/>
          <p:cNvSpPr txBox="1"/>
          <p:nvPr/>
        </p:nvSpPr>
        <p:spPr>
          <a:xfrm>
            <a:off x="3034685" y="3553271"/>
            <a:ext cx="686406" cy="307777"/>
          </a:xfrm>
          <a:prstGeom prst="rect">
            <a:avLst/>
          </a:prstGeom>
          <a:noFill/>
        </p:spPr>
        <p:txBody>
          <a:bodyPr wrap="none" rtlCol="0">
            <a:spAutoFit/>
          </a:bodyPr>
          <a:lstStyle/>
          <a:p>
            <a:r>
              <a:rPr lang="en-US" sz="1400" dirty="0">
                <a:solidFill>
                  <a:schemeClr val="bg1"/>
                </a:solidFill>
              </a:rPr>
              <a:t>Obese</a:t>
            </a:r>
          </a:p>
        </p:txBody>
      </p:sp>
      <p:sp>
        <p:nvSpPr>
          <p:cNvPr id="24" name="TextBox 23"/>
          <p:cNvSpPr txBox="1"/>
          <p:nvPr/>
        </p:nvSpPr>
        <p:spPr>
          <a:xfrm>
            <a:off x="5220072" y="3553271"/>
            <a:ext cx="1034257" cy="307777"/>
          </a:xfrm>
          <a:prstGeom prst="rect">
            <a:avLst/>
          </a:prstGeom>
          <a:noFill/>
        </p:spPr>
        <p:txBody>
          <a:bodyPr wrap="none" rtlCol="0">
            <a:spAutoFit/>
          </a:bodyPr>
          <a:lstStyle/>
          <a:p>
            <a:r>
              <a:rPr lang="en-US" sz="1400" dirty="0">
                <a:solidFill>
                  <a:schemeClr val="bg1"/>
                </a:solidFill>
              </a:rPr>
              <a:t>ICD-9 250</a:t>
            </a:r>
          </a:p>
        </p:txBody>
      </p:sp>
      <p:sp>
        <p:nvSpPr>
          <p:cNvPr id="25" name="Rectangle 24"/>
          <p:cNvSpPr/>
          <p:nvPr/>
        </p:nvSpPr>
        <p:spPr>
          <a:xfrm>
            <a:off x="3707904" y="4293096"/>
            <a:ext cx="1728192" cy="577081"/>
          </a:xfrm>
          <a:prstGeom prst="rect">
            <a:avLst/>
          </a:prstGeom>
        </p:spPr>
        <p:txBody>
          <a:bodyPr wrap="square">
            <a:spAutoFit/>
          </a:bodyPr>
          <a:lstStyle/>
          <a:p>
            <a:pPr algn="ctr"/>
            <a:r>
              <a:rPr lang="en-US" sz="1050" dirty="0">
                <a:solidFill>
                  <a:schemeClr val="bg1"/>
                </a:solidFill>
              </a:rPr>
              <a:t>“Obese patients are more likely to develop T2D”</a:t>
            </a:r>
          </a:p>
        </p:txBody>
      </p:sp>
    </p:spTree>
    <p:extLst>
      <p:ext uri="{BB962C8B-B14F-4D97-AF65-F5344CB8AC3E}">
        <p14:creationId xmlns:p14="http://schemas.microsoft.com/office/powerpoint/2010/main" val="77019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2" grpId="0"/>
      <p:bldP spid="13" grpId="0"/>
      <p:bldP spid="1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CA" dirty="0"/>
              <a:t>Information Hierarchy</a:t>
            </a:r>
          </a:p>
        </p:txBody>
      </p:sp>
      <p:sp>
        <p:nvSpPr>
          <p:cNvPr id="3" name="Content Placeholder 2"/>
          <p:cNvSpPr>
            <a:spLocks noGrp="1"/>
          </p:cNvSpPr>
          <p:nvPr>
            <p:ph idx="1"/>
          </p:nvPr>
        </p:nvSpPr>
        <p:spPr>
          <a:xfrm>
            <a:off x="457200" y="1196752"/>
            <a:ext cx="7467600" cy="4873752"/>
          </a:xfrm>
        </p:spPr>
        <p:txBody>
          <a:bodyPr>
            <a:normAutofit/>
          </a:bodyPr>
          <a:lstStyle/>
          <a:p>
            <a:pPr>
              <a:spcBef>
                <a:spcPts val="1200"/>
              </a:spcBef>
            </a:pPr>
            <a:r>
              <a:rPr lang="en-CA" sz="2800" dirty="0"/>
              <a:t>Data (Know nothing)</a:t>
            </a:r>
          </a:p>
          <a:p>
            <a:pPr lvl="1">
              <a:spcBef>
                <a:spcPts val="1200"/>
              </a:spcBef>
            </a:pPr>
            <a:r>
              <a:rPr lang="en-CA" sz="2400" dirty="0"/>
              <a:t>Symbols or observations reflecting differences in the world, that represent </a:t>
            </a:r>
            <a:r>
              <a:rPr lang="en-CA" sz="2400" b="1" dirty="0"/>
              <a:t>properties of objects</a:t>
            </a:r>
            <a:r>
              <a:rPr lang="en-CA" sz="2400" dirty="0"/>
              <a:t>, </a:t>
            </a:r>
            <a:r>
              <a:rPr lang="en-CA" sz="2400" b="1" dirty="0"/>
              <a:t>events and their environments</a:t>
            </a:r>
          </a:p>
          <a:p>
            <a:pPr lvl="1">
              <a:spcBef>
                <a:spcPts val="1200"/>
              </a:spcBef>
            </a:pPr>
            <a:r>
              <a:rPr lang="en-CA" sz="2400" dirty="0"/>
              <a:t>The </a:t>
            </a:r>
            <a:r>
              <a:rPr lang="en-CA" sz="2400" b="1" dirty="0"/>
              <a:t>lowest level of abstraction</a:t>
            </a:r>
          </a:p>
          <a:p>
            <a:pPr lvl="1">
              <a:spcBef>
                <a:spcPts val="1200"/>
              </a:spcBef>
            </a:pPr>
            <a:r>
              <a:rPr lang="en-CA" sz="2400" dirty="0"/>
              <a:t>They are of no use until they are in a useable, relevant form</a:t>
            </a:r>
          </a:p>
          <a:p>
            <a:pPr lvl="1">
              <a:spcBef>
                <a:spcPts val="1200"/>
              </a:spcBef>
            </a:pPr>
            <a:r>
              <a:rPr lang="en-CA" sz="2400" dirty="0"/>
              <a:t>Such as a number or text in a database, “8”, “F”, “080510”, …</a:t>
            </a:r>
          </a:p>
        </p:txBody>
      </p:sp>
      <p:sp>
        <p:nvSpPr>
          <p:cNvPr id="4" name="Slide Number Placeholder 3"/>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8</a:t>
            </a:fld>
            <a:endParaRPr lang="en-CA"/>
          </a:p>
        </p:txBody>
      </p:sp>
    </p:spTree>
    <p:extLst>
      <p:ext uri="{BB962C8B-B14F-4D97-AF65-F5344CB8AC3E}">
        <p14:creationId xmlns:p14="http://schemas.microsoft.com/office/powerpoint/2010/main" val="185744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anchor="t">
            <a:normAutofit/>
          </a:bodyPr>
          <a:lstStyle/>
          <a:p>
            <a:r>
              <a:rPr lang="en-CA" dirty="0"/>
              <a:t>Information Hierarchy</a:t>
            </a:r>
          </a:p>
        </p:txBody>
      </p:sp>
      <p:sp>
        <p:nvSpPr>
          <p:cNvPr id="3" name="Content Placeholder 2"/>
          <p:cNvSpPr>
            <a:spLocks noGrp="1"/>
          </p:cNvSpPr>
          <p:nvPr>
            <p:ph idx="1"/>
          </p:nvPr>
        </p:nvSpPr>
        <p:spPr>
          <a:xfrm>
            <a:off x="457200" y="1196752"/>
            <a:ext cx="7467600" cy="4873752"/>
          </a:xfrm>
        </p:spPr>
        <p:txBody>
          <a:bodyPr>
            <a:normAutofit fontScale="92500" lnSpcReduction="10000"/>
          </a:bodyPr>
          <a:lstStyle/>
          <a:p>
            <a:pPr>
              <a:spcBef>
                <a:spcPts val="1200"/>
              </a:spcBef>
            </a:pPr>
            <a:r>
              <a:rPr lang="en-CA" sz="2800" dirty="0"/>
              <a:t>Information (Know what)</a:t>
            </a:r>
          </a:p>
          <a:p>
            <a:pPr lvl="1">
              <a:spcBef>
                <a:spcPts val="1200"/>
              </a:spcBef>
            </a:pPr>
            <a:r>
              <a:rPr lang="en-CA" sz="2000" dirty="0"/>
              <a:t>A </a:t>
            </a:r>
            <a:r>
              <a:rPr lang="en-CA" sz="2000" b="1" dirty="0"/>
              <a:t>meaningful and processed data </a:t>
            </a:r>
            <a:r>
              <a:rPr lang="en-CA" sz="2000" dirty="0"/>
              <a:t>or facts from which </a:t>
            </a:r>
            <a:r>
              <a:rPr lang="en-CA" sz="2000" b="1" dirty="0"/>
              <a:t>conclusions can be drawn </a:t>
            </a:r>
            <a:r>
              <a:rPr lang="en-CA" sz="2000" dirty="0"/>
              <a:t>by human or computer</a:t>
            </a:r>
          </a:p>
          <a:p>
            <a:pPr lvl="1">
              <a:spcBef>
                <a:spcPts val="1200"/>
              </a:spcBef>
            </a:pPr>
            <a:r>
              <a:rPr lang="en-CA" sz="2000" dirty="0"/>
              <a:t>When </a:t>
            </a:r>
            <a:r>
              <a:rPr lang="en-CA" sz="2000" b="1" dirty="0"/>
              <a:t>data is processed into an answer to an enquiry</a:t>
            </a:r>
            <a:r>
              <a:rPr lang="en-CA" sz="2000" dirty="0"/>
              <a:t>, it becomes information</a:t>
            </a:r>
          </a:p>
          <a:p>
            <a:pPr lvl="1">
              <a:spcBef>
                <a:spcPts val="1200"/>
              </a:spcBef>
            </a:pPr>
            <a:r>
              <a:rPr lang="en-CA" sz="2000" dirty="0"/>
              <a:t>Answers to questions that begin with words “</a:t>
            </a:r>
            <a:r>
              <a:rPr lang="en-CA" sz="2000" b="1" dirty="0"/>
              <a:t>who, what, when and how many</a:t>
            </a:r>
            <a:r>
              <a:rPr lang="en-CA" sz="2000" dirty="0"/>
              <a:t>”</a:t>
            </a:r>
          </a:p>
          <a:p>
            <a:pPr lvl="1">
              <a:spcBef>
                <a:spcPts val="1200"/>
              </a:spcBef>
            </a:pPr>
            <a:r>
              <a:rPr lang="en-CA" sz="2000" dirty="0"/>
              <a:t>Difference between data and information is functional, not structural</a:t>
            </a:r>
          </a:p>
          <a:p>
            <a:pPr lvl="1">
              <a:spcBef>
                <a:spcPts val="1200"/>
              </a:spcBef>
            </a:pPr>
            <a:r>
              <a:rPr lang="en-CA" sz="2000" dirty="0"/>
              <a:t>The processing of data to produce information often reduces that data, because typically only some of the data is relevant</a:t>
            </a:r>
          </a:p>
          <a:p>
            <a:pPr lvl="1">
              <a:spcBef>
                <a:spcPts val="1200"/>
              </a:spcBef>
            </a:pPr>
            <a:r>
              <a:rPr lang="en-CA" sz="2000" dirty="0"/>
              <a:t>“F” means “Female” as gender, or “080510” means “May 8, 2010” as Birthdate</a:t>
            </a:r>
          </a:p>
        </p:txBody>
      </p:sp>
      <p:sp>
        <p:nvSpPr>
          <p:cNvPr id="4" name="Slide Number Placeholder 3"/>
          <p:cNvSpPr>
            <a:spLocks noGrp="1"/>
          </p:cNvSpPr>
          <p:nvPr>
            <p:ph type="sldNum" sz="quarter" idx="4294967295"/>
          </p:nvPr>
        </p:nvSpPr>
        <p:spPr>
          <a:xfrm>
            <a:off x="4291013" y="6356350"/>
            <a:ext cx="561975" cy="365125"/>
          </a:xfrm>
          <a:prstGeom prst="rect">
            <a:avLst/>
          </a:prstGeom>
        </p:spPr>
        <p:txBody>
          <a:bodyPr/>
          <a:lstStyle/>
          <a:p>
            <a:fld id="{853E92E9-64B5-4782-AA7D-3A02F85C3E0A}" type="slidenum">
              <a:rPr lang="en-CA" smtClean="0"/>
              <a:t>9</a:t>
            </a:fld>
            <a:endParaRPr lang="en-CA"/>
          </a:p>
        </p:txBody>
      </p:sp>
    </p:spTree>
    <p:extLst>
      <p:ext uri="{BB962C8B-B14F-4D97-AF65-F5344CB8AC3E}">
        <p14:creationId xmlns:p14="http://schemas.microsoft.com/office/powerpoint/2010/main" val="67312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44185</TotalTime>
  <Words>3574</Words>
  <Application>Microsoft Macintosh PowerPoint</Application>
  <PresentationFormat>On-screen Show (4:3)</PresentationFormat>
  <Paragraphs>724</Paragraphs>
  <Slides>50</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Century Schoolbook</vt:lpstr>
      <vt:lpstr>Times New Roman</vt:lpstr>
      <vt:lpstr>Verdana</vt:lpstr>
      <vt:lpstr>Wingdings</vt:lpstr>
      <vt:lpstr>Wingdings 2</vt:lpstr>
      <vt:lpstr>Oriel</vt:lpstr>
      <vt:lpstr>Equation</vt:lpstr>
      <vt:lpstr> Security and Privacy</vt:lpstr>
      <vt:lpstr>Chapter 3</vt:lpstr>
      <vt:lpstr>Security &amp; Privacy?</vt:lpstr>
      <vt:lpstr>Chapter Outline</vt:lpstr>
      <vt:lpstr>Data Mining (Brief Review)</vt:lpstr>
      <vt:lpstr>Introduction</vt:lpstr>
      <vt:lpstr>Information Hierarchy</vt:lpstr>
      <vt:lpstr>Information Hierarchy</vt:lpstr>
      <vt:lpstr>Information Hierarchy</vt:lpstr>
      <vt:lpstr>Information Hierarchy</vt:lpstr>
      <vt:lpstr>Information Hierarchy</vt:lpstr>
      <vt:lpstr>Data Mining (Brief Review)</vt:lpstr>
      <vt:lpstr>Association Rule Mining</vt:lpstr>
      <vt:lpstr>Association Rule Mining (cont.)</vt:lpstr>
      <vt:lpstr>PowerPoint Presentation</vt:lpstr>
      <vt:lpstr>Decision Tree</vt:lpstr>
      <vt:lpstr>PowerPoint Presentation</vt:lpstr>
      <vt:lpstr>Decision Tree Example</vt:lpstr>
      <vt:lpstr>PowerPoint Presentation</vt:lpstr>
      <vt:lpstr>PowerPoint Presentation</vt:lpstr>
      <vt:lpstr>PowerPoint Presentation</vt:lpstr>
      <vt:lpstr>Machine Learning (Brief Review)</vt:lpstr>
      <vt:lpstr>Artificial Neural Networks</vt:lpstr>
      <vt:lpstr>Applications</vt:lpstr>
      <vt:lpstr>Applications (cont.)</vt:lpstr>
      <vt:lpstr>Why &amp; When Privacy is Needed?</vt:lpstr>
      <vt:lpstr>Privacy-Preserving Data Mining</vt:lpstr>
      <vt:lpstr>Privacy-Preserving Approaches  Anonymization</vt:lpstr>
      <vt:lpstr>Privacy-Preserving Approaches  Secure Computation</vt:lpstr>
      <vt:lpstr>Privacy, Accuracy &amp; Efficiency Trade-off</vt:lpstr>
      <vt:lpstr>Secure Multi-party Computation (SMC)</vt:lpstr>
      <vt:lpstr>SMC (cont.)</vt:lpstr>
      <vt:lpstr>SMC (cont.)</vt:lpstr>
      <vt:lpstr>Privacy-Preserving Data Mining (cont.)</vt:lpstr>
      <vt:lpstr>SMC (cont.)</vt:lpstr>
      <vt:lpstr>SMC (cont.)</vt:lpstr>
      <vt:lpstr>Example 1 Secure Mean </vt:lpstr>
      <vt:lpstr>PowerPoint Presentation</vt:lpstr>
      <vt:lpstr>Possible issues</vt:lpstr>
      <vt:lpstr>A solution for the first issue</vt:lpstr>
      <vt:lpstr>Homomorphic Encryption</vt:lpstr>
      <vt:lpstr>Example 2 Secure Two-Party Multiplication</vt:lpstr>
      <vt:lpstr>Homomorphic Encryption</vt:lpstr>
      <vt:lpstr>Anonymization</vt:lpstr>
      <vt:lpstr>Anonymization (cont.)</vt:lpstr>
      <vt:lpstr>Anonymization (cont.)</vt:lpstr>
      <vt:lpstr>Anonymization (cont.)</vt:lpstr>
      <vt:lpstr>Anonymization (cont.)</vt:lpstr>
      <vt:lpstr>Attacks on different approaches</vt:lpstr>
      <vt:lpstr>Open Issues on Privacy-Preserving Methods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6916 Security and Privacy</dc:title>
  <dc:creator>Samet, Saeed</dc:creator>
  <cp:lastModifiedBy>Saeed Samet</cp:lastModifiedBy>
  <cp:revision>205</cp:revision>
  <cp:lastPrinted>2017-10-30T21:43:49Z</cp:lastPrinted>
  <dcterms:created xsi:type="dcterms:W3CDTF">2013-07-25T17:28:17Z</dcterms:created>
  <dcterms:modified xsi:type="dcterms:W3CDTF">2019-11-10T21:15:33Z</dcterms:modified>
</cp:coreProperties>
</file>