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00"/>
    <a:srgbClr val="33CC33"/>
    <a:srgbClr val="33CCCC"/>
    <a:srgbClr val="FFFF99"/>
    <a:srgbClr val="EB31D5"/>
    <a:srgbClr val="0099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4" d="100"/>
          <a:sy n="84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D6A9C-DEDD-4B03-A7AD-40D4761B1EB1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D746B-5EA4-456E-B7B1-44B13E33D5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E6A9-7DD7-44F1-B68F-6E692002D15A}" type="datetimeFigureOut">
              <a:rPr lang="ko-KR" altLang="en-US" smtClean="0"/>
              <a:pPr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영상정보처리</a:t>
            </a:r>
            <a:br>
              <a:rPr lang="en-US" altLang="ko-KR" dirty="0"/>
            </a:br>
            <a:r>
              <a:rPr lang="en-US" altLang="ko-KR" dirty="0"/>
              <a:t>Lab 12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88832" cy="1752600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Boundary Following </a:t>
            </a:r>
            <a:r>
              <a:rPr lang="ko-KR" altLang="en-US" sz="3000" dirty="0"/>
              <a:t>기법을 이용한 </a:t>
            </a:r>
            <a:r>
              <a:rPr lang="en-US" altLang="ko-KR" sz="3000" dirty="0"/>
              <a:t>Boundary Object </a:t>
            </a:r>
            <a:r>
              <a:rPr lang="ko-KR" altLang="en-US" sz="3000" dirty="0"/>
              <a:t>검출과 원의 </a:t>
            </a:r>
            <a:r>
              <a:rPr lang="en-US" altLang="ko-KR" sz="3000" dirty="0"/>
              <a:t>Diameter</a:t>
            </a:r>
            <a:r>
              <a:rPr lang="ko-KR" altLang="en-US" sz="3000" dirty="0"/>
              <a:t>구하기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AA6F6-A22C-4F04-B913-6A2AB84624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3234468" cy="2425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1E2B4C-8B30-4647-8846-9E8000DB99BB}"/>
              </a:ext>
            </a:extLst>
          </p:cNvPr>
          <p:cNvSpPr txBox="1"/>
          <p:nvPr/>
        </p:nvSpPr>
        <p:spPr>
          <a:xfrm>
            <a:off x="1508714" y="30596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 영상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3F9D4-2F4C-4DA4-B33C-9A04F975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84" y="520159"/>
            <a:ext cx="3714750" cy="2752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1CDBB9-7CF1-404C-8015-FBFE8CE351DA}"/>
              </a:ext>
            </a:extLst>
          </p:cNvPr>
          <p:cNvSpPr txBox="1"/>
          <p:nvPr/>
        </p:nvSpPr>
        <p:spPr>
          <a:xfrm>
            <a:off x="6084168" y="340045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D45F7-DF86-4CC8-8CFE-1E28AE7C4322}"/>
              </a:ext>
            </a:extLst>
          </p:cNvPr>
          <p:cNvSpPr txBox="1"/>
          <p:nvPr/>
        </p:nvSpPr>
        <p:spPr>
          <a:xfrm>
            <a:off x="971600" y="4293096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1) Boundary</a:t>
            </a:r>
            <a:r>
              <a:rPr lang="ko-KR" altLang="en-US" sz="2800" dirty="0"/>
              <a:t> </a:t>
            </a:r>
            <a:r>
              <a:rPr lang="en-US" altLang="ko-KR" sz="2800" dirty="0"/>
              <a:t>Following </a:t>
            </a:r>
            <a:r>
              <a:rPr lang="ko-KR" altLang="en-US" sz="2800" dirty="0"/>
              <a:t>을 이용하여 각각의 원을 검출하고</a:t>
            </a:r>
            <a:r>
              <a:rPr lang="en-US" altLang="ko-KR" sz="2800" dirty="0"/>
              <a:t>, </a:t>
            </a:r>
            <a:br>
              <a:rPr lang="en-US" altLang="ko-KR" sz="2800" dirty="0"/>
            </a:br>
            <a:r>
              <a:rPr lang="en-US" altLang="ko-KR" sz="2800" dirty="0"/>
              <a:t>2) </a:t>
            </a:r>
            <a:r>
              <a:rPr lang="ko-KR" altLang="en-US" sz="2800" dirty="0"/>
              <a:t>원의 </a:t>
            </a:r>
            <a:r>
              <a:rPr lang="en-US" altLang="ko-KR" sz="2800" dirty="0"/>
              <a:t>Diameter</a:t>
            </a:r>
            <a:r>
              <a:rPr lang="ko-KR" altLang="en-US" sz="2800" dirty="0"/>
              <a:t>를 출력 </a:t>
            </a:r>
            <a:r>
              <a:rPr lang="ko-KR" altLang="en-US" sz="2800" dirty="0" err="1"/>
              <a:t>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24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영상정보처리 Lab 12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영상정보처리 Lab 02</dc:title>
  <dc:creator>user</dc:creator>
  <cp:lastModifiedBy>정영주</cp:lastModifiedBy>
  <cp:revision>24</cp:revision>
  <dcterms:created xsi:type="dcterms:W3CDTF">2018-09-08T12:40:51Z</dcterms:created>
  <dcterms:modified xsi:type="dcterms:W3CDTF">2018-11-24T08:05:09Z</dcterms:modified>
</cp:coreProperties>
</file>