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B31D5"/>
    <a:srgbClr val="009999"/>
    <a:srgbClr val="00FF99"/>
    <a:srgbClr val="00FFFF"/>
    <a:srgbClr val="33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E6A9-7DD7-44F1-B68F-6E692002D15A}" type="datetimeFigureOut">
              <a:rPr lang="ko-KR" altLang="en-US" smtClean="0"/>
              <a:pPr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810D-3730-4058-90FD-19BE4640EC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영상정보처리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Lab </a:t>
            </a:r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영상 이진화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Otzu</a:t>
            </a:r>
            <a:r>
              <a:rPr lang="en-US" altLang="ko-KR" dirty="0" smtClean="0"/>
              <a:t> Method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en-US" altLang="ko-KR" sz="2500" b="1" dirty="0" err="1" smtClean="0"/>
              <a:t>Otzu</a:t>
            </a:r>
            <a:r>
              <a:rPr lang="en-US" altLang="ko-KR" sz="2500" b="1" dirty="0" smtClean="0"/>
              <a:t> Method</a:t>
            </a:r>
            <a:endParaRPr lang="ko-KR" altLang="en-US" sz="25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1412776"/>
            <a:ext cx="8410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500" b="1" dirty="0" smtClean="0"/>
              <a:t>1. </a:t>
            </a:r>
            <a:r>
              <a:rPr lang="en-US" altLang="ko-KR" sz="2500" b="1" dirty="0" err="1" smtClean="0"/>
              <a:t>Otzu</a:t>
            </a:r>
            <a:r>
              <a:rPr lang="en-US" altLang="ko-KR" sz="2500" b="1" dirty="0" smtClean="0"/>
              <a:t> Method</a:t>
            </a:r>
            <a:endParaRPr lang="ko-KR" altLang="en-US" sz="25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4139952" y="3429000"/>
            <a:ext cx="792088" cy="2880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1720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원본영상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84168" y="47971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결과영상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46531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coin</a:t>
            </a:r>
            <a:r>
              <a:rPr lang="en-US" altLang="ko-KR" sz="1000" dirty="0" smtClean="0"/>
              <a:t>.bmp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236296" y="465313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Otsu</a:t>
            </a:r>
            <a:r>
              <a:rPr lang="en-US" altLang="ko-KR" sz="1000" dirty="0" smtClean="0"/>
              <a:t>.bmp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13285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132856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18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영상정보처리 Lab 04</vt:lpstr>
      <vt:lpstr>1. Otzu Method</vt:lpstr>
      <vt:lpstr>1. Otzu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영상정보처리 Lab 02</dc:title>
  <dc:creator>user</dc:creator>
  <cp:lastModifiedBy>user</cp:lastModifiedBy>
  <cp:revision>11</cp:revision>
  <dcterms:created xsi:type="dcterms:W3CDTF">2018-09-08T12:40:51Z</dcterms:created>
  <dcterms:modified xsi:type="dcterms:W3CDTF">2018-09-21T17:24:02Z</dcterms:modified>
</cp:coreProperties>
</file>