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33CC33"/>
    <a:srgbClr val="33CCCC"/>
    <a:srgbClr val="FFFF99"/>
    <a:srgbClr val="EB31D5"/>
    <a:srgbClr val="009999"/>
    <a:srgbClr val="00FF99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282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A9C-DEDD-4B03-A7AD-40D4761B1EB1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746B-5EA4-456E-B7B1-44B13E33D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6A9-7DD7-44F1-B68F-6E692002D15A}" type="datetimeFigureOut">
              <a:rPr lang="ko-KR" altLang="en-US" smtClean="0"/>
              <a:pPr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영상정보처리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Lab </a:t>
            </a:r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Dithering - 2D </a:t>
            </a:r>
            <a:r>
              <a:rPr lang="en-US" altLang="ko-KR" sz="3000" dirty="0" err="1" smtClean="0"/>
              <a:t>Halftoning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2D </a:t>
            </a:r>
            <a:r>
              <a:rPr lang="en-US" altLang="ko-KR" sz="2500" b="1" dirty="0" err="1" smtClean="0"/>
              <a:t>Halftoning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26983"/>
            <a:ext cx="8581777" cy="47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2D </a:t>
            </a:r>
            <a:r>
              <a:rPr lang="en-US" altLang="ko-KR" sz="2500" b="1" dirty="0" err="1" smtClean="0"/>
              <a:t>Halftoning</a:t>
            </a:r>
            <a:endParaRPr lang="ko-KR" altLang="en-US" sz="25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4139952" y="3429000"/>
            <a:ext cx="792088" cy="2880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원본영상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결과영상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4653136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Mandrill_g.bmp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653136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2DHalftoning.bmp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132856"/>
            <a:ext cx="2587352" cy="258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17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영상정보처리 Lab 06</vt:lpstr>
      <vt:lpstr>1. 2D Halftoning</vt:lpstr>
      <vt:lpstr>1. 2D Halftoning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 02</dc:title>
  <dc:creator>user</dc:creator>
  <cp:lastModifiedBy>user</cp:lastModifiedBy>
  <cp:revision>14</cp:revision>
  <dcterms:created xsi:type="dcterms:W3CDTF">2018-09-08T12:40:51Z</dcterms:created>
  <dcterms:modified xsi:type="dcterms:W3CDTF">2018-10-05T11:40:22Z</dcterms:modified>
</cp:coreProperties>
</file>