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4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33CC33"/>
    <a:srgbClr val="33CCCC"/>
    <a:srgbClr val="FFFF99"/>
    <a:srgbClr val="EB31D5"/>
    <a:srgbClr val="009999"/>
    <a:srgbClr val="00FF99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4" autoAdjust="0"/>
    <p:restoredTop sz="94660"/>
  </p:normalViewPr>
  <p:slideViewPr>
    <p:cSldViewPr>
      <p:cViewPr>
        <p:scale>
          <a:sx n="100" d="100"/>
          <a:sy n="100" d="100"/>
        </p:scale>
        <p:origin x="-702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D6A9C-DEDD-4B03-A7AD-40D4761B1EB1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746B-5EA4-456E-B7B1-44B13E33D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E6A9-7DD7-44F1-B68F-6E692002D15A}" type="datetimeFigureOut">
              <a:rPr lang="ko-KR" altLang="en-US" smtClean="0"/>
              <a:pPr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영상정보처리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Lab 08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Local HDR algorithm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Local HDR algorithm</a:t>
            </a:r>
            <a:endParaRPr lang="ko-KR" altLang="en-US" sz="2500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5496" y="1268760"/>
            <a:ext cx="889248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ko-KR" altLang="en-US" sz="1400" dirty="0" smtClean="0"/>
              <a:t>      √ </a:t>
            </a:r>
            <a:r>
              <a:rPr lang="en-US" altLang="ko-KR" sz="1400" dirty="0" smtClean="0"/>
              <a:t>High Dynamic Range </a:t>
            </a:r>
            <a:r>
              <a:rPr lang="ko-KR" altLang="en-US" sz="1400" dirty="0" smtClean="0"/>
              <a:t>기술은 영상 전체에 적용된다</a:t>
            </a:r>
            <a:r>
              <a:rPr lang="en-US" altLang="ko-KR" sz="1400" dirty="0" smtClean="0"/>
              <a:t>.(Global HDR algorithm, Histogram Equalization)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ko-KR" altLang="en-US" sz="1400" dirty="0" smtClean="0"/>
              <a:t>      √ 하지만</a:t>
            </a:r>
            <a:r>
              <a:rPr lang="en-US" altLang="ko-KR" sz="1400" dirty="0" smtClean="0"/>
              <a:t>, HDR</a:t>
            </a:r>
            <a:r>
              <a:rPr lang="ko-KR" altLang="en-US" sz="1400" dirty="0" smtClean="0"/>
              <a:t>을 </a:t>
            </a:r>
            <a:r>
              <a:rPr lang="en-US" altLang="ko-KR" sz="1400" u="sng" dirty="0" smtClean="0"/>
              <a:t>Segmented region</a:t>
            </a:r>
            <a:r>
              <a:rPr lang="ko-KR" altLang="en-US" sz="1400" dirty="0" smtClean="0"/>
              <a:t>에 적용 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목적을 수행할 수 있다</a:t>
            </a:r>
            <a:r>
              <a:rPr lang="en-US" altLang="ko-KR" sz="1400" dirty="0" smtClean="0"/>
              <a:t>.(Local HDR algorithm)</a:t>
            </a:r>
            <a:endParaRPr lang="en-US" altLang="ko-KR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8280920" cy="32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Local HDR algorithm</a:t>
            </a:r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409289" cy="220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Local HDR algorithm</a:t>
            </a:r>
            <a:endParaRPr lang="ko-KR" altLang="en-US" sz="25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4139952" y="3429000"/>
            <a:ext cx="792088" cy="2880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원본영상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84168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결과영상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5485" y="4653136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bird.bmp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5900" y="4653136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OutImg_Local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HDR.bmp</a:t>
            </a:r>
            <a:endParaRPr lang="ko-KR" altLang="en-US" sz="1000" dirty="0"/>
          </a:p>
        </p:txBody>
      </p:sp>
      <p:pic>
        <p:nvPicPr>
          <p:cNvPr id="3074" name="Picture 2" descr="C:\Users\user\Desktop\week8_Local_HDR\week8_Local_HDR\bir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2592288" cy="2592288"/>
          </a:xfrm>
          <a:prstGeom prst="rect">
            <a:avLst/>
          </a:prstGeom>
          <a:noFill/>
        </p:spPr>
      </p:pic>
      <p:pic>
        <p:nvPicPr>
          <p:cNvPr id="3075" name="Picture 3" descr="C:\Users\user\Desktop\week8_Local_HDR\week8_Local_HDR\example_OutImg_Local HDR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132856"/>
            <a:ext cx="2592288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63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영상정보처리 Lab 08</vt:lpstr>
      <vt:lpstr>1. Local HDR algorithm</vt:lpstr>
      <vt:lpstr>1. Local HDR algorithm</vt:lpstr>
      <vt:lpstr>1. Local HDR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영상정보처리 Lab 02</dc:title>
  <dc:creator>user</dc:creator>
  <cp:lastModifiedBy>user</cp:lastModifiedBy>
  <cp:revision>16</cp:revision>
  <dcterms:created xsi:type="dcterms:W3CDTF">2018-09-08T12:40:51Z</dcterms:created>
  <dcterms:modified xsi:type="dcterms:W3CDTF">2018-10-20T15:47:13Z</dcterms:modified>
</cp:coreProperties>
</file>