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25B2C"/>
    <a:srgbClr val="008000"/>
    <a:srgbClr val="FFFF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7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6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4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7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4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9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7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Report 1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정혜린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1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err="1">
                <a:solidFill>
                  <a:srgbClr val="008000"/>
                </a:solidFill>
              </a:rPr>
              <a:t>가상머신</a:t>
            </a:r>
            <a:r>
              <a:rPr lang="ko-KR" altLang="en-US" sz="4000" b="1" dirty="0">
                <a:solidFill>
                  <a:srgbClr val="008000"/>
                </a:solidFill>
              </a:rPr>
              <a:t> 설치</a:t>
            </a:r>
            <a:r>
              <a:rPr lang="en-US" altLang="ko-KR" sz="4000" b="1" dirty="0">
                <a:solidFill>
                  <a:srgbClr val="008000"/>
                </a:solidFill>
              </a:rPr>
              <a:t>, OS </a:t>
            </a:r>
            <a:r>
              <a:rPr lang="ko-KR" altLang="en-US" sz="4000" b="1" dirty="0">
                <a:solidFill>
                  <a:srgbClr val="008000"/>
                </a:solidFill>
              </a:rPr>
              <a:t>설치 </a:t>
            </a:r>
            <a:r>
              <a:rPr lang="en-US" altLang="ko-KR" sz="4000" b="1" dirty="0">
                <a:solidFill>
                  <a:srgbClr val="008000"/>
                </a:solidFill>
              </a:rPr>
              <a:t>(</a:t>
            </a:r>
            <a:r>
              <a:rPr lang="en-US" altLang="ko-KR" sz="4000" b="1" dirty="0" err="1">
                <a:solidFill>
                  <a:srgbClr val="008000"/>
                </a:solidFill>
              </a:rPr>
              <a:t>ubuntu</a:t>
            </a:r>
            <a:r>
              <a:rPr lang="en-US" altLang="ko-KR" sz="4000" b="1" dirty="0">
                <a:solidFill>
                  <a:srgbClr val="008000"/>
                </a:solidFill>
              </a:rPr>
              <a:t> 18.04), </a:t>
            </a:r>
            <a:r>
              <a:rPr lang="ko-KR" altLang="en-US" sz="4000" b="1" dirty="0">
                <a:solidFill>
                  <a:srgbClr val="008000"/>
                </a:solidFill>
              </a:rPr>
              <a:t>커널 컴파일 </a:t>
            </a:r>
            <a:r>
              <a:rPr lang="en-US" altLang="ko-KR" sz="4000" b="1" dirty="0">
                <a:solidFill>
                  <a:srgbClr val="008000"/>
                </a:solidFill>
              </a:rPr>
              <a:t>(5.7.6)</a:t>
            </a:r>
            <a:endParaRPr lang="ko-KR" altLang="en-US" sz="4000" b="1" dirty="0">
              <a:solidFill>
                <a:srgbClr val="008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7146"/>
            <a:ext cx="3876645" cy="29565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09" y="2587433"/>
            <a:ext cx="6279028" cy="4054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2199404"/>
            <a:ext cx="35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25B2C"/>
                </a:solidFill>
              </a:rPr>
              <a:t>환경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Vmware</a:t>
            </a:r>
            <a:r>
              <a:rPr lang="en-US" altLang="ko-KR" dirty="0" smtClean="0"/>
              <a:t> Workstation Player 15.x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1509" y="201473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커널 버전 변경 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1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rgbClr val="008000"/>
                </a:solidFill>
              </a:rPr>
              <a:t>커널 버전 컴파일 스크립트</a:t>
            </a:r>
            <a:endParaRPr lang="ko-KR" altLang="en-US" sz="4000" b="1" dirty="0">
              <a:solidFill>
                <a:srgbClr val="008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10" y="1569918"/>
            <a:ext cx="7239374" cy="48016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54" y="2895481"/>
            <a:ext cx="3066667" cy="457143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384168" y="3970731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커널 버전 </a:t>
            </a:r>
            <a:r>
              <a:rPr lang="en-US" altLang="ko-KR" dirty="0" smtClean="0">
                <a:solidFill>
                  <a:srgbClr val="800080"/>
                </a:solidFill>
              </a:rPr>
              <a:t>5.3.x </a:t>
            </a:r>
            <a:r>
              <a:rPr lang="en-US" altLang="ko-KR" dirty="0" smtClean="0">
                <a:solidFill>
                  <a:srgbClr val="800080"/>
                </a:solidFill>
                <a:sym typeface="Wingdings" panose="05000000000000000000" pitchFamily="2" charset="2"/>
              </a:rPr>
              <a:t> 5.7.6 </a:t>
            </a:r>
            <a:r>
              <a:rPr lang="ko-KR" altLang="en-US" dirty="0" smtClean="0">
                <a:sym typeface="Wingdings" panose="05000000000000000000" pitchFamily="2" charset="2"/>
              </a:rPr>
              <a:t>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Report 1 </vt:lpstr>
      <vt:lpstr>가상머신 설치, OS 설치 (ubuntu 18.04), 커널 컴파일 (5.7.6)</vt:lpstr>
      <vt:lpstr>커널 버전 컴파일 스크립트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정혜린</dc:creator>
  <cp:lastModifiedBy>정혜린</cp:lastModifiedBy>
  <cp:revision>61</cp:revision>
  <dcterms:created xsi:type="dcterms:W3CDTF">2020-07-15T07:54:14Z</dcterms:created>
  <dcterms:modified xsi:type="dcterms:W3CDTF">2020-07-15T08:51:32Z</dcterms:modified>
</cp:coreProperties>
</file>