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B2C"/>
    <a:srgbClr val="008000"/>
    <a:srgbClr val="800080"/>
    <a:srgbClr val="FFFFFF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7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6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4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7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4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7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F96F-E117-4D6D-BCDB-04CA6ECF09D6}" type="datetimeFigureOut">
              <a:rPr lang="ko-KR" altLang="en-US" smtClean="0"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BB7B-3A6F-4845-A671-7C01454AB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Report 2~3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정혜린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1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2090" y="13221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solidFill>
                  <a:srgbClr val="008000"/>
                </a:solidFill>
              </a:rPr>
              <a:t>가상머신에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 </a:t>
            </a:r>
            <a:r>
              <a:rPr lang="en-US" altLang="ko-KR" sz="2400" b="1" dirty="0" err="1" smtClean="0">
                <a:solidFill>
                  <a:srgbClr val="008000"/>
                </a:solidFill>
              </a:rPr>
              <a:t>dcslab</a:t>
            </a:r>
            <a:r>
              <a:rPr lang="en-US" altLang="ko-KR" sz="2400" b="1" dirty="0" smtClean="0">
                <a:solidFill>
                  <a:srgbClr val="008000"/>
                </a:solidFill>
              </a:rPr>
              <a:t> 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계정 생성하여 해당 계정으로 </a:t>
            </a:r>
            <a:r>
              <a:rPr lang="en-US" altLang="ko-KR" sz="2400" b="1" dirty="0" err="1" smtClean="0">
                <a:solidFill>
                  <a:srgbClr val="008000"/>
                </a:solidFill>
              </a:rPr>
              <a:t>ssh</a:t>
            </a:r>
            <a:r>
              <a:rPr lang="en-US" altLang="ko-KR" sz="2400" b="1" dirty="0" smtClean="0">
                <a:solidFill>
                  <a:srgbClr val="008000"/>
                </a:solidFill>
              </a:rPr>
              <a:t> </a:t>
            </a:r>
            <a:r>
              <a:rPr lang="ko-KR" altLang="en-US" sz="2400" b="1" dirty="0" smtClean="0">
                <a:solidFill>
                  <a:srgbClr val="008000"/>
                </a:solidFill>
              </a:rPr>
              <a:t>접속 후 수행</a:t>
            </a:r>
            <a:endParaRPr lang="ko-KR" altLang="en-US" sz="2400" b="1" dirty="0">
              <a:solidFill>
                <a:srgbClr val="008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9" y="1148209"/>
            <a:ext cx="4162425" cy="259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8" y="3875120"/>
            <a:ext cx="4162425" cy="27867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24" y="1733203"/>
            <a:ext cx="8636479" cy="465319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635042" y="3562709"/>
            <a:ext cx="638354" cy="172529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3744" y="2817962"/>
            <a:ext cx="1624641" cy="166777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09890" y="1147970"/>
            <a:ext cx="4880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25B2C"/>
                </a:solidFill>
              </a:rPr>
              <a:t>Host</a:t>
            </a:r>
            <a:r>
              <a:rPr lang="ko-KR" altLang="en-US" b="1" dirty="0" smtClean="0">
                <a:solidFill>
                  <a:srgbClr val="F25B2C"/>
                </a:solidFill>
              </a:rPr>
              <a:t>에서 </a:t>
            </a:r>
            <a:r>
              <a:rPr lang="en-US" altLang="ko-KR" b="1" dirty="0" err="1" smtClean="0">
                <a:solidFill>
                  <a:srgbClr val="F25B2C"/>
                </a:solidFill>
              </a:rPr>
              <a:t>dcslab@virtual</a:t>
            </a:r>
            <a:r>
              <a:rPr lang="en-US" altLang="ko-KR" b="1" dirty="0" smtClean="0">
                <a:solidFill>
                  <a:srgbClr val="F25B2C"/>
                </a:solidFill>
              </a:rPr>
              <a:t> machine</a:t>
            </a:r>
            <a:r>
              <a:rPr lang="ko-KR" altLang="en-US" b="1" dirty="0" smtClean="0">
                <a:solidFill>
                  <a:srgbClr val="F25B2C"/>
                </a:solidFill>
              </a:rPr>
              <a:t>으로 접속</a:t>
            </a:r>
            <a:endParaRPr lang="ko-KR" altLang="en-US" b="1" dirty="0">
              <a:solidFill>
                <a:srgbClr val="F25B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557" y="192597"/>
            <a:ext cx="10515600" cy="644166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rgbClr val="008000"/>
                </a:solidFill>
              </a:rPr>
              <a:t>리눅스 </a:t>
            </a:r>
            <a:r>
              <a:rPr lang="en-US" altLang="ko-KR" sz="2800" b="1" dirty="0" smtClean="0">
                <a:solidFill>
                  <a:srgbClr val="008000"/>
                </a:solidFill>
              </a:rPr>
              <a:t>command + </a:t>
            </a:r>
            <a:r>
              <a:rPr lang="ko-KR" altLang="en-US" sz="2800" b="1" dirty="0" smtClean="0">
                <a:solidFill>
                  <a:srgbClr val="008000"/>
                </a:solidFill>
              </a:rPr>
              <a:t>옵션 실행</a:t>
            </a:r>
            <a:endParaRPr lang="ko-KR" alt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6557" y="865458"/>
            <a:ext cx="268856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F25B2C"/>
                </a:solidFill>
              </a:rPr>
              <a:t># File Commands</a:t>
            </a:r>
          </a:p>
          <a:p>
            <a:endParaRPr lang="en-US" altLang="ko-KR" sz="1050" b="1" dirty="0" smtClean="0">
              <a:solidFill>
                <a:srgbClr val="F25B2C"/>
              </a:solidFill>
            </a:endParaRPr>
          </a:p>
          <a:p>
            <a:r>
              <a:rPr lang="en-US" altLang="ko-KR" sz="1050" b="1" dirty="0" smtClean="0"/>
              <a:t>ls [options] file </a:t>
            </a:r>
          </a:p>
          <a:p>
            <a:r>
              <a:rPr lang="en-US" altLang="ko-KR" sz="1050" dirty="0" smtClean="0"/>
              <a:t>options </a:t>
            </a:r>
          </a:p>
          <a:p>
            <a:r>
              <a:rPr lang="en-US" altLang="ko-KR" sz="1050" dirty="0" smtClean="0"/>
              <a:t>-a show hidden file </a:t>
            </a:r>
          </a:p>
          <a:p>
            <a:r>
              <a:rPr lang="en-US" altLang="ko-KR" sz="1050" dirty="0" smtClean="0"/>
              <a:t>-A show hidden file except . </a:t>
            </a:r>
            <a:r>
              <a:rPr lang="en-US" altLang="ko-KR" sz="1050" dirty="0"/>
              <a:t>a</a:t>
            </a:r>
            <a:r>
              <a:rPr lang="en-US" altLang="ko-KR" sz="1050" dirty="0" smtClean="0"/>
              <a:t>nd ..</a:t>
            </a:r>
          </a:p>
          <a:p>
            <a:r>
              <a:rPr lang="en-US" altLang="ko-KR" sz="1050" dirty="0" smtClean="0"/>
              <a:t>-d only show directories</a:t>
            </a:r>
          </a:p>
          <a:p>
            <a:r>
              <a:rPr lang="en-US" altLang="ko-KR" sz="1050" dirty="0" smtClean="0"/>
              <a:t>-h human readable size</a:t>
            </a:r>
          </a:p>
          <a:p>
            <a:r>
              <a:rPr lang="en-US" altLang="ko-KR" sz="1050" dirty="0" smtClean="0"/>
              <a:t>-I </a:t>
            </a:r>
            <a:r>
              <a:rPr lang="en-US" altLang="ko-KR" sz="1050" dirty="0" err="1" smtClean="0"/>
              <a:t>inode</a:t>
            </a:r>
            <a:r>
              <a:rPr lang="en-US" altLang="ko-KR" sz="1050" dirty="0" smtClean="0"/>
              <a:t> info</a:t>
            </a:r>
          </a:p>
          <a:p>
            <a:r>
              <a:rPr lang="en-US" altLang="ko-KR" sz="1050" dirty="0" smtClean="0"/>
              <a:t>-m output as csv </a:t>
            </a:r>
          </a:p>
          <a:p>
            <a:r>
              <a:rPr lang="en-US" altLang="ko-KR" sz="1050" dirty="0" smtClean="0"/>
              <a:t>-n numeric </a:t>
            </a:r>
            <a:r>
              <a:rPr lang="en-US" altLang="ko-KR" sz="1050" dirty="0" err="1" smtClean="0"/>
              <a:t>uid</a:t>
            </a:r>
            <a:r>
              <a:rPr lang="en-US" altLang="ko-KR" sz="1050" dirty="0" smtClean="0"/>
              <a:t> and </a:t>
            </a:r>
            <a:r>
              <a:rPr lang="en-US" altLang="ko-KR" sz="1050" dirty="0" err="1" smtClean="0"/>
              <a:t>guid</a:t>
            </a:r>
            <a:endParaRPr lang="en-US" altLang="ko-KR" sz="1050" dirty="0" smtClean="0"/>
          </a:p>
          <a:p>
            <a:r>
              <a:rPr lang="en-US" altLang="ko-KR" sz="1050" dirty="0" smtClean="0"/>
              <a:t>-r sort in reverse order</a:t>
            </a:r>
          </a:p>
          <a:p>
            <a:r>
              <a:rPr lang="en-US" altLang="ko-KR" sz="1050" dirty="0" smtClean="0"/>
              <a:t>-S sort by file size </a:t>
            </a:r>
          </a:p>
          <a:p>
            <a:endParaRPr lang="en-US" altLang="ko-KR" sz="1050" dirty="0"/>
          </a:p>
          <a:p>
            <a:r>
              <a:rPr lang="en-US" altLang="ko-KR" sz="1050" b="1" dirty="0" smtClean="0"/>
              <a:t>tree [options] </a:t>
            </a:r>
            <a:r>
              <a:rPr lang="en-US" altLang="ko-KR" sz="1050" b="1" dirty="0" err="1" smtClean="0"/>
              <a:t>dir</a:t>
            </a:r>
            <a:r>
              <a:rPr lang="en-US" altLang="ko-KR" sz="1050" b="1" dirty="0" smtClean="0"/>
              <a:t> </a:t>
            </a:r>
          </a:p>
          <a:p>
            <a:r>
              <a:rPr lang="en-US" altLang="ko-KR" sz="1050" dirty="0" smtClean="0"/>
              <a:t>options </a:t>
            </a:r>
            <a:br>
              <a:rPr lang="en-US" altLang="ko-KR" sz="1050" dirty="0" smtClean="0"/>
            </a:br>
            <a:r>
              <a:rPr lang="en-US" altLang="ko-KR" sz="1050" dirty="0" smtClean="0"/>
              <a:t>-d only directories</a:t>
            </a:r>
            <a:br>
              <a:rPr lang="en-US" altLang="ko-KR" sz="1050" dirty="0" smtClean="0"/>
            </a:br>
            <a:r>
              <a:rPr lang="en-US" altLang="ko-KR" sz="1050" dirty="0" smtClean="0"/>
              <a:t>-f show full path</a:t>
            </a:r>
          </a:p>
          <a:p>
            <a:r>
              <a:rPr lang="en-US" altLang="ko-KR" sz="1050" dirty="0" smtClean="0"/>
              <a:t>-P pattern only matching pattern</a:t>
            </a:r>
          </a:p>
          <a:p>
            <a:r>
              <a:rPr lang="en-US" altLang="ko-KR" sz="1050" dirty="0" smtClean="0"/>
              <a:t>-I pattern except matching pattern</a:t>
            </a:r>
          </a:p>
          <a:p>
            <a:r>
              <a:rPr lang="en-US" altLang="ko-KR" sz="1050" dirty="0" smtClean="0"/>
              <a:t>-h print size in human readable format</a:t>
            </a:r>
          </a:p>
          <a:p>
            <a:r>
              <a:rPr lang="en-US" altLang="ko-KR" sz="1050" dirty="0" smtClean="0"/>
              <a:t>-C use colors</a:t>
            </a:r>
          </a:p>
          <a:p>
            <a:r>
              <a:rPr lang="en-US" altLang="ko-KR" sz="1050" dirty="0" smtClean="0"/>
              <a:t>-L max level depth</a:t>
            </a:r>
          </a:p>
          <a:p>
            <a:endParaRPr lang="en-US" altLang="ko-KR" sz="1050" dirty="0"/>
          </a:p>
          <a:p>
            <a:r>
              <a:rPr lang="en-US" altLang="ko-KR" sz="1050" b="1" dirty="0" err="1" smtClean="0"/>
              <a:t>cp</a:t>
            </a:r>
            <a:r>
              <a:rPr lang="en-US" altLang="ko-KR" sz="1050" b="1" dirty="0" smtClean="0"/>
              <a:t> [options] source </a:t>
            </a:r>
            <a:r>
              <a:rPr lang="en-US" altLang="ko-KR" sz="1050" b="1" dirty="0" err="1" smtClean="0"/>
              <a:t>dest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option </a:t>
            </a:r>
            <a:br>
              <a:rPr lang="en-US" altLang="ko-KR" sz="1050" dirty="0" smtClean="0"/>
            </a:br>
            <a:r>
              <a:rPr lang="en-US" altLang="ko-KR" sz="1050" dirty="0" smtClean="0"/>
              <a:t>-b backup </a:t>
            </a:r>
            <a:r>
              <a:rPr lang="en-US" altLang="ko-KR" sz="1050" dirty="0" err="1" smtClean="0"/>
              <a:t>dest</a:t>
            </a:r>
            <a:r>
              <a:rPr lang="en-US" altLang="ko-KR" sz="1050" dirty="0" smtClean="0"/>
              <a:t> before overwrite</a:t>
            </a:r>
            <a:br>
              <a:rPr lang="en-US" altLang="ko-KR" sz="1050" dirty="0" smtClean="0"/>
            </a:br>
            <a:r>
              <a:rPr lang="en-US" altLang="ko-KR" sz="1050" dirty="0" smtClean="0"/>
              <a:t>-r recursive</a:t>
            </a:r>
            <a:br>
              <a:rPr lang="en-US" altLang="ko-KR" sz="1050" dirty="0" smtClean="0"/>
            </a:br>
            <a:r>
              <a:rPr lang="en-US" altLang="ko-KR" sz="1050" dirty="0" smtClean="0"/>
              <a:t>-f force</a:t>
            </a:r>
            <a:br>
              <a:rPr lang="en-US" altLang="ko-KR" sz="1050" dirty="0" smtClean="0"/>
            </a:br>
            <a:r>
              <a:rPr lang="en-US" altLang="ko-KR" sz="1050" dirty="0" smtClean="0"/>
              <a:t>-l link files instead of copy</a:t>
            </a:r>
            <a:br>
              <a:rPr lang="en-US" altLang="ko-KR" sz="1050" dirty="0" smtClean="0"/>
            </a:br>
            <a:r>
              <a:rPr lang="en-US" altLang="ko-KR" sz="1050" dirty="0" smtClean="0"/>
              <a:t>-P don’t follow </a:t>
            </a:r>
            <a:r>
              <a:rPr lang="en-US" altLang="ko-KR" sz="1050" dirty="0" err="1" smtClean="0"/>
              <a:t>sym</a:t>
            </a:r>
            <a:r>
              <a:rPr lang="en-US" altLang="ko-KR" sz="1050" dirty="0" smtClean="0"/>
              <a:t> links</a:t>
            </a:r>
            <a:br>
              <a:rPr lang="en-US" altLang="ko-KR" sz="1050" dirty="0" smtClean="0"/>
            </a:br>
            <a:r>
              <a:rPr lang="en-US" altLang="ko-KR" sz="1050" dirty="0" smtClean="0"/>
              <a:t>-</a:t>
            </a:r>
            <a:r>
              <a:rPr lang="en-US" altLang="ko-KR" sz="1050" dirty="0" err="1" smtClean="0"/>
              <a:t>i</a:t>
            </a:r>
            <a:r>
              <a:rPr lang="en-US" altLang="ko-KR" sz="1050" dirty="0" smtClean="0"/>
              <a:t> interactive</a:t>
            </a:r>
            <a:br>
              <a:rPr lang="en-US" altLang="ko-KR" sz="1050" dirty="0" smtClean="0"/>
            </a:br>
            <a:r>
              <a:rPr lang="en-US" altLang="ko-KR" sz="1050" dirty="0" smtClean="0"/>
              <a:t>-u copy only if source newer than </a:t>
            </a:r>
            <a:r>
              <a:rPr lang="en-US" altLang="ko-KR" sz="1050" dirty="0" err="1" smtClean="0"/>
              <a:t>dest</a:t>
            </a:r>
            <a:r>
              <a:rPr lang="en-US" altLang="ko-KR" sz="1050" dirty="0" smtClean="0"/>
              <a:t> 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b="1" dirty="0" smtClean="0">
              <a:solidFill>
                <a:srgbClr val="F25B2C"/>
              </a:solidFill>
            </a:endParaRPr>
          </a:p>
          <a:p>
            <a:r>
              <a:rPr lang="en-US" altLang="ko-KR" sz="1050" b="1" dirty="0" smtClean="0">
                <a:solidFill>
                  <a:srgbClr val="F25B2C"/>
                </a:solidFill>
              </a:rPr>
              <a:t> </a:t>
            </a:r>
            <a:endParaRPr lang="ko-KR" altLang="en-US" sz="1050" b="1" dirty="0">
              <a:solidFill>
                <a:srgbClr val="F25B2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3148" y="584712"/>
            <a:ext cx="2688568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F25B2C"/>
                </a:solidFill>
              </a:rPr>
              <a:t> </a:t>
            </a:r>
          </a:p>
          <a:p>
            <a:endParaRPr lang="en-US" altLang="ko-KR" sz="1050" b="1" dirty="0" smtClean="0">
              <a:solidFill>
                <a:srgbClr val="F25B2C"/>
              </a:solidFill>
            </a:endParaRPr>
          </a:p>
          <a:p>
            <a:r>
              <a:rPr lang="en-US" altLang="ko-KR" sz="1050" b="1" dirty="0" smtClean="0"/>
              <a:t>mv [options] source </a:t>
            </a:r>
            <a:r>
              <a:rPr lang="en-US" altLang="ko-KR" sz="1050" b="1" dirty="0" err="1" smtClean="0"/>
              <a:t>dest</a:t>
            </a:r>
            <a:r>
              <a:rPr lang="en-US" altLang="ko-KR" sz="1050" b="1" dirty="0"/>
              <a:t/>
            </a:r>
            <a:br>
              <a:rPr lang="en-US" altLang="ko-KR" sz="1050" b="1" dirty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-b backup </a:t>
            </a:r>
            <a:r>
              <a:rPr lang="en-US" altLang="ko-KR" sz="1050" dirty="0" err="1" smtClean="0"/>
              <a:t>dest</a:t>
            </a:r>
            <a:r>
              <a:rPr lang="en-US" altLang="ko-KR" sz="1050" dirty="0" smtClean="0"/>
              <a:t> before overwrite</a:t>
            </a:r>
            <a:br>
              <a:rPr lang="en-US" altLang="ko-KR" sz="1050" dirty="0" smtClean="0"/>
            </a:br>
            <a:r>
              <a:rPr lang="en-US" altLang="ko-KR" sz="1050" dirty="0" smtClean="0"/>
              <a:t>-f force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 smtClean="0"/>
              <a:t>-</a:t>
            </a:r>
            <a:r>
              <a:rPr lang="en-US" altLang="ko-KR" sz="1050" dirty="0" err="1" smtClean="0"/>
              <a:t>i</a:t>
            </a:r>
            <a:r>
              <a:rPr lang="en-US" altLang="ko-KR" sz="1050" dirty="0" smtClean="0"/>
              <a:t> interactive</a:t>
            </a:r>
            <a:br>
              <a:rPr lang="en-US" altLang="ko-KR" sz="1050" dirty="0" smtClean="0"/>
            </a:br>
            <a:r>
              <a:rPr lang="en-US" altLang="ko-KR" sz="1050" dirty="0" smtClean="0"/>
              <a:t>-u move only if source newer than </a:t>
            </a:r>
            <a:r>
              <a:rPr lang="en-US" altLang="ko-KR" sz="1050" dirty="0" err="1" smtClean="0"/>
              <a:t>dest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b="1" dirty="0" smtClean="0"/>
              <a:t>ln [options] file link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-s </a:t>
            </a:r>
            <a:r>
              <a:rPr lang="en-US" altLang="ko-KR" sz="1050" dirty="0" err="1" smtClean="0"/>
              <a:t>sym</a:t>
            </a:r>
            <a:r>
              <a:rPr lang="en-US" altLang="ko-KR" sz="1050" dirty="0" smtClean="0"/>
              <a:t> link (hard by default)</a:t>
            </a:r>
            <a:br>
              <a:rPr lang="en-US" altLang="ko-KR" sz="1050" dirty="0" smtClean="0"/>
            </a:br>
            <a:r>
              <a:rPr lang="en-US" altLang="ko-KR" sz="1050" dirty="0" smtClean="0"/>
              <a:t>-f overwrite</a:t>
            </a:r>
            <a:br>
              <a:rPr lang="en-US" altLang="ko-KR" sz="1050" dirty="0" smtClean="0"/>
            </a:br>
            <a:r>
              <a:rPr lang="en-US" altLang="ko-KR" sz="1050" dirty="0" smtClean="0"/>
              <a:t>-b backup old link before overwrite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b="1" dirty="0" err="1" smtClean="0"/>
              <a:t>rm</a:t>
            </a:r>
            <a:r>
              <a:rPr lang="en-US" altLang="ko-KR" sz="1050" b="1" dirty="0" smtClean="0"/>
              <a:t> [options] file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-f force </a:t>
            </a:r>
            <a:br>
              <a:rPr lang="en-US" altLang="ko-KR" sz="1050" dirty="0" smtClean="0"/>
            </a:br>
            <a:r>
              <a:rPr lang="en-US" altLang="ko-KR" sz="1050" dirty="0" smtClean="0"/>
              <a:t>-I interactive 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b="1" dirty="0" err="1" smtClean="0"/>
              <a:t>chmod</a:t>
            </a:r>
            <a:r>
              <a:rPr lang="en-US" altLang="ko-KR" sz="1050" b="1" dirty="0"/>
              <a:t> </a:t>
            </a:r>
            <a:r>
              <a:rPr lang="en-US" altLang="ko-KR" sz="1050" b="1" dirty="0" smtClean="0"/>
              <a:t>[options] mode files(s)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options </a:t>
            </a:r>
            <a:br>
              <a:rPr lang="en-US" altLang="ko-KR" sz="1050" dirty="0" smtClean="0"/>
            </a:br>
            <a:r>
              <a:rPr lang="en-US" altLang="ko-KR" sz="1050" dirty="0" smtClean="0"/>
              <a:t>-R recursive</a:t>
            </a:r>
            <a:br>
              <a:rPr lang="en-US" altLang="ko-KR" sz="1050" dirty="0" smtClean="0"/>
            </a:br>
            <a:r>
              <a:rPr lang="en-US" altLang="ko-KR" sz="1050" dirty="0" smtClean="0"/>
              <a:t>symbolic mode</a:t>
            </a:r>
            <a:br>
              <a:rPr lang="en-US" altLang="ko-KR" sz="1050" dirty="0" smtClean="0"/>
            </a:br>
            <a:r>
              <a:rPr lang="en-US" altLang="ko-KR" sz="1050" dirty="0" smtClean="0"/>
              <a:t>format:[</a:t>
            </a:r>
            <a:r>
              <a:rPr lang="en-US" altLang="ko-KR" sz="1050" dirty="0" err="1" smtClean="0"/>
              <a:t>ugoa</a:t>
            </a:r>
            <a:r>
              <a:rPr lang="en-US" altLang="ko-KR" sz="1050" dirty="0" smtClean="0"/>
              <a:t>][+-=][perms] 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b="1" dirty="0" smtClean="0"/>
              <a:t>find path [options][tests][actions]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</a:t>
            </a:r>
            <a:r>
              <a:rPr lang="en-US" altLang="ko-KR" sz="1050" dirty="0" err="1" smtClean="0"/>
              <a:t>mindepth:start</a:t>
            </a:r>
            <a:r>
              <a:rPr lang="en-US" altLang="ko-KR" sz="1050" dirty="0" smtClean="0"/>
              <a:t> from min level in hierarchy</a:t>
            </a:r>
            <a:br>
              <a:rPr lang="en-US" altLang="ko-KR" sz="1050" dirty="0" smtClean="0"/>
            </a:br>
            <a:r>
              <a:rPr lang="en-US" altLang="ko-KR" sz="1050" dirty="0" smtClean="0"/>
              <a:t>-</a:t>
            </a:r>
            <a:r>
              <a:rPr lang="en-US" altLang="ko-KR" sz="1050" dirty="0" err="1" smtClean="0"/>
              <a:t>maxdepth:end</a:t>
            </a:r>
            <a:r>
              <a:rPr lang="en-US" altLang="ko-KR" sz="1050" dirty="0" smtClean="0"/>
              <a:t> with max level in hierarchy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tests</a:t>
            </a:r>
            <a:br>
              <a:rPr lang="en-US" altLang="ko-KR" sz="1050" dirty="0" smtClean="0"/>
            </a:br>
            <a:r>
              <a:rPr lang="en-US" altLang="ko-KR" sz="1050" dirty="0" smtClean="0"/>
              <a:t>-type d only directories</a:t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b="1" dirty="0" smtClean="0">
              <a:solidFill>
                <a:srgbClr val="F25B2C"/>
              </a:solidFill>
            </a:endParaRPr>
          </a:p>
          <a:p>
            <a:r>
              <a:rPr lang="en-US" altLang="ko-KR" sz="1050" b="1" dirty="0" smtClean="0">
                <a:solidFill>
                  <a:srgbClr val="F25B2C"/>
                </a:solidFill>
              </a:rPr>
              <a:t> </a:t>
            </a:r>
            <a:endParaRPr lang="ko-KR" altLang="en-US" sz="1050" b="1" dirty="0">
              <a:solidFill>
                <a:srgbClr val="F25B2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09739" y="423129"/>
            <a:ext cx="2688568" cy="671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F25B2C"/>
                </a:solidFill>
              </a:rPr>
              <a:t> </a:t>
            </a:r>
          </a:p>
          <a:p>
            <a:endParaRPr lang="en-US" altLang="ko-KR" sz="1050" b="1" dirty="0" smtClean="0">
              <a:solidFill>
                <a:srgbClr val="F25B2C"/>
              </a:solidFill>
            </a:endParaRPr>
          </a:p>
          <a:p>
            <a:r>
              <a:rPr lang="en-US" altLang="ko-KR" sz="1050" b="1" dirty="0" smtClean="0"/>
              <a:t>diff [options] pattern files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-r recursive</a:t>
            </a:r>
            <a:br>
              <a:rPr lang="en-US" altLang="ko-KR" sz="1050" dirty="0" smtClean="0"/>
            </a:br>
            <a:r>
              <a:rPr lang="en-US" altLang="ko-KR" sz="1050" dirty="0" smtClean="0"/>
              <a:t>-w ignore whitespaces</a:t>
            </a:r>
            <a:br>
              <a:rPr lang="en-US" altLang="ko-KR" sz="1050" dirty="0" smtClean="0"/>
            </a:br>
            <a:r>
              <a:rPr lang="en-US" altLang="ko-KR" sz="1050" dirty="0" smtClean="0"/>
              <a:t>-B ignore blank lines</a:t>
            </a:r>
            <a:br>
              <a:rPr lang="en-US" altLang="ko-KR" sz="1050" dirty="0" smtClean="0"/>
            </a:br>
            <a:r>
              <a:rPr lang="en-US" altLang="ko-KR" sz="1050" dirty="0" smtClean="0"/>
              <a:t>-q only show file names 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b="1" dirty="0" err="1" smtClean="0"/>
              <a:t>grep</a:t>
            </a:r>
            <a:r>
              <a:rPr lang="en-US" altLang="ko-KR" sz="1050" b="1" dirty="0" smtClean="0"/>
              <a:t> [options] pattern files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</a:t>
            </a:r>
            <a:r>
              <a:rPr lang="en-US" altLang="ko-KR" sz="1050" dirty="0" err="1" smtClean="0"/>
              <a:t>i</a:t>
            </a:r>
            <a:r>
              <a:rPr lang="en-US" altLang="ko-KR" sz="1050" dirty="0" smtClean="0"/>
              <a:t> ignore case</a:t>
            </a:r>
            <a:br>
              <a:rPr lang="en-US" altLang="ko-KR" sz="1050" dirty="0" smtClean="0"/>
            </a:br>
            <a:r>
              <a:rPr lang="en-US" altLang="ko-KR" sz="1050" dirty="0" smtClean="0"/>
              <a:t>-P pattern is a </a:t>
            </a:r>
            <a:r>
              <a:rPr lang="en-US" altLang="ko-KR" sz="1050" dirty="0" err="1" smtClean="0"/>
              <a:t>perl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rgex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-m stop after m matches</a:t>
            </a:r>
          </a:p>
          <a:p>
            <a:r>
              <a:rPr lang="en-US" altLang="ko-KR" sz="1050" dirty="0" smtClean="0"/>
              <a:t>-n also show matching line number</a:t>
            </a:r>
            <a:br>
              <a:rPr lang="en-US" altLang="ko-KR" sz="1050" dirty="0" smtClean="0"/>
            </a:br>
            <a:r>
              <a:rPr lang="en-US" altLang="ko-KR" sz="1050" dirty="0" smtClean="0"/>
              <a:t>-R </a:t>
            </a:r>
            <a:r>
              <a:rPr lang="en-US" altLang="ko-KR" sz="1050" dirty="0" err="1" smtClean="0"/>
              <a:t>recurse</a:t>
            </a:r>
            <a:r>
              <a:rPr lang="en-US" altLang="ko-KR" sz="1050" dirty="0" smtClean="0"/>
              <a:t> directories</a:t>
            </a:r>
          </a:p>
          <a:p>
            <a:endParaRPr lang="en-US" altLang="ko-KR" sz="1050" dirty="0"/>
          </a:p>
          <a:p>
            <a:r>
              <a:rPr lang="en-US" altLang="ko-KR" sz="1050" b="1" dirty="0" smtClean="0"/>
              <a:t>cat [options] files 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-v non asci</a:t>
            </a:r>
            <a:br>
              <a:rPr lang="en-US" altLang="ko-KR" sz="1050" dirty="0" smtClean="0"/>
            </a:br>
            <a:r>
              <a:rPr lang="en-US" altLang="ko-KR" sz="1050" dirty="0" smtClean="0"/>
              <a:t>-T show tabs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b="1" dirty="0" smtClean="0"/>
              <a:t>tail [options] file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-f show end of file live </a:t>
            </a:r>
            <a:br>
              <a:rPr lang="en-US" altLang="ko-KR" sz="1050" dirty="0" smtClean="0"/>
            </a:br>
            <a:r>
              <a:rPr lang="en-US" altLang="ko-KR" sz="1050" dirty="0" smtClean="0"/>
              <a:t>-n last n lines</a:t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r>
              <a:rPr lang="en-US" altLang="ko-KR" sz="1050" b="1" dirty="0" smtClean="0"/>
              <a:t>head [options] file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-n show first n lines</a:t>
            </a:r>
            <a:endParaRPr lang="en-US" altLang="ko-KR" sz="1050" b="1" dirty="0" smtClean="0"/>
          </a:p>
          <a:p>
            <a:endParaRPr lang="en-US" altLang="ko-KR" sz="1050" dirty="0">
              <a:solidFill>
                <a:srgbClr val="F25B2C"/>
              </a:solidFill>
            </a:endParaRPr>
          </a:p>
          <a:p>
            <a:r>
              <a:rPr lang="en-US" altLang="ko-KR" sz="1050" b="1" dirty="0"/>
              <a:t>t</a:t>
            </a:r>
            <a:r>
              <a:rPr lang="en-US" altLang="ko-KR" sz="1050" b="1" dirty="0" smtClean="0"/>
              <a:t>ac files(s)</a:t>
            </a:r>
          </a:p>
          <a:p>
            <a:r>
              <a:rPr lang="en-US" altLang="ko-KR" sz="1050" dirty="0" smtClean="0"/>
              <a:t>print files starting from last line</a:t>
            </a:r>
          </a:p>
          <a:p>
            <a:endParaRPr lang="en-US" altLang="ko-KR" sz="1050" dirty="0"/>
          </a:p>
          <a:p>
            <a:r>
              <a:rPr lang="en-US" altLang="ko-KR" sz="1050" b="1" dirty="0" smtClean="0"/>
              <a:t>cut [options] file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-d char : user char as delimiter</a:t>
            </a:r>
            <a:br>
              <a:rPr lang="en-US" altLang="ko-KR" sz="1050" dirty="0" smtClean="0"/>
            </a:br>
            <a:r>
              <a:rPr lang="en-US" altLang="ko-KR" sz="1050" dirty="0" smtClean="0"/>
              <a:t>-f 1,3,5 : print fields 1,3,5 </a:t>
            </a:r>
          </a:p>
          <a:p>
            <a:endParaRPr lang="en-US" altLang="ko-KR" sz="1050" b="1" dirty="0"/>
          </a:p>
          <a:p>
            <a:endParaRPr lang="en-US" altLang="ko-KR" sz="1050" dirty="0" smtClean="0">
              <a:solidFill>
                <a:srgbClr val="F25B2C"/>
              </a:solidFill>
            </a:endParaRPr>
          </a:p>
          <a:p>
            <a:r>
              <a:rPr lang="en-US" altLang="ko-KR" sz="1050" b="1" dirty="0" smtClean="0">
                <a:solidFill>
                  <a:srgbClr val="F25B2C"/>
                </a:solidFill>
              </a:rPr>
              <a:t> </a:t>
            </a:r>
            <a:endParaRPr lang="ko-KR" altLang="en-US" sz="1050" b="1" dirty="0">
              <a:solidFill>
                <a:srgbClr val="F25B2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13966" y="140777"/>
            <a:ext cx="268856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 smtClean="0"/>
              <a:t>uniq</a:t>
            </a:r>
            <a:r>
              <a:rPr lang="en-US" altLang="ko-KR" sz="1050" b="1" dirty="0" smtClean="0"/>
              <a:t> [options] input output</a:t>
            </a:r>
          </a:p>
          <a:p>
            <a:r>
              <a:rPr lang="en-US" altLang="ko-KR" sz="1050" dirty="0"/>
              <a:t>o</a:t>
            </a:r>
            <a:r>
              <a:rPr lang="en-US" altLang="ko-KR" sz="1050" dirty="0" smtClean="0"/>
              <a:t>ptions</a:t>
            </a:r>
            <a:br>
              <a:rPr lang="en-US" altLang="ko-KR" sz="1050" dirty="0" smtClean="0"/>
            </a:br>
            <a:r>
              <a:rPr lang="en-US" altLang="ko-KR" sz="1050" dirty="0" smtClean="0"/>
              <a:t>-c  prefix lines by number of occurrences </a:t>
            </a:r>
            <a:br>
              <a:rPr lang="en-US" altLang="ko-KR" sz="1050" dirty="0" smtClean="0"/>
            </a:br>
            <a:r>
              <a:rPr lang="en-US" altLang="ko-KR" sz="1050" dirty="0" smtClean="0"/>
              <a:t>-d only print duplicate lines</a:t>
            </a:r>
            <a:br>
              <a:rPr lang="en-US" altLang="ko-KR" sz="1050" dirty="0" smtClean="0"/>
            </a:br>
            <a:r>
              <a:rPr lang="en-US" altLang="ko-KR" sz="1050" dirty="0" smtClean="0"/>
              <a:t>-u only print unique lines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b="1" dirty="0" smtClean="0"/>
              <a:t>sort [options] files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-n numeric sort</a:t>
            </a:r>
          </a:p>
          <a:p>
            <a:r>
              <a:rPr lang="en-US" altLang="ko-KR" sz="1050" dirty="0" smtClean="0"/>
              <a:t>-b ignore blank lines </a:t>
            </a:r>
            <a:br>
              <a:rPr lang="en-US" altLang="ko-KR" sz="1050" dirty="0" smtClean="0"/>
            </a:br>
            <a:r>
              <a:rPr lang="en-US" altLang="ko-KR" sz="1050" dirty="0" smtClean="0"/>
              <a:t>-</a:t>
            </a:r>
            <a:r>
              <a:rPr lang="en-US" altLang="ko-KR" sz="1050" dirty="0"/>
              <a:t>f</a:t>
            </a:r>
            <a:r>
              <a:rPr lang="en-US" altLang="ko-KR" sz="1050" dirty="0" smtClean="0"/>
              <a:t> ignore case </a:t>
            </a:r>
            <a:br>
              <a:rPr lang="en-US" altLang="ko-KR" sz="1050" dirty="0" smtClean="0"/>
            </a:br>
            <a:r>
              <a:rPr lang="en-US" altLang="ko-KR" sz="1050" dirty="0" smtClean="0"/>
              <a:t>-r reverse order</a:t>
            </a:r>
            <a:br>
              <a:rPr lang="en-US" altLang="ko-KR" sz="1050" dirty="0" smtClean="0"/>
            </a:b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b="1" dirty="0" smtClean="0"/>
              <a:t>tar [options] file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-f file: archive file</a:t>
            </a:r>
            <a:r>
              <a:rPr lang="en-US" altLang="ko-KR" sz="1050" b="1" dirty="0" smtClean="0">
                <a:solidFill>
                  <a:srgbClr val="F25B2C"/>
                </a:solidFill>
              </a:rPr>
              <a:t/>
            </a:r>
            <a:br>
              <a:rPr lang="en-US" altLang="ko-KR" sz="1050" b="1" dirty="0" smtClean="0">
                <a:solidFill>
                  <a:srgbClr val="F25B2C"/>
                </a:solidFill>
              </a:rPr>
            </a:br>
            <a:r>
              <a:rPr lang="en-US" altLang="ko-KR" sz="1050" b="1" dirty="0" smtClean="0"/>
              <a:t>-</a:t>
            </a:r>
            <a:r>
              <a:rPr lang="en-US" altLang="ko-KR" sz="1050" dirty="0" smtClean="0"/>
              <a:t>c create </a:t>
            </a:r>
          </a:p>
          <a:p>
            <a:r>
              <a:rPr lang="en-US" altLang="ko-KR" sz="1050" dirty="0" smtClean="0"/>
              <a:t>-t list </a:t>
            </a:r>
            <a:br>
              <a:rPr lang="en-US" altLang="ko-KR" sz="1050" dirty="0" smtClean="0"/>
            </a:br>
            <a:r>
              <a:rPr lang="en-US" altLang="ko-KR" sz="1050" dirty="0" smtClean="0"/>
              <a:t>-x extract</a:t>
            </a:r>
            <a:br>
              <a:rPr lang="en-US" altLang="ko-KR" sz="1050" dirty="0" smtClean="0"/>
            </a:br>
            <a:r>
              <a:rPr lang="en-US" altLang="ko-KR" sz="1050" dirty="0" smtClean="0"/>
              <a:t>-C DIR : cd to DIR</a:t>
            </a:r>
            <a:br>
              <a:rPr lang="en-US" altLang="ko-KR" sz="1050" dirty="0" smtClean="0"/>
            </a:br>
            <a:r>
              <a:rPr lang="en-US" altLang="ko-KR" sz="1050" dirty="0" smtClean="0"/>
              <a:t>-z </a:t>
            </a:r>
            <a:r>
              <a:rPr lang="en-US" altLang="ko-KR" sz="1050" dirty="0" err="1" smtClean="0"/>
              <a:t>gzip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-j bzip2</a:t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r>
              <a:rPr lang="en-US" altLang="ko-KR" sz="1050" b="1" dirty="0" smtClean="0"/>
              <a:t>du [options] file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br>
              <a:rPr lang="en-US" altLang="ko-KR" sz="1050" dirty="0" smtClean="0"/>
            </a:br>
            <a:r>
              <a:rPr lang="en-US" altLang="ko-KR" sz="1050" dirty="0" smtClean="0"/>
              <a:t>-c : a grand total</a:t>
            </a:r>
          </a:p>
          <a:p>
            <a:r>
              <a:rPr lang="en-US" altLang="ko-KR" sz="1050" b="1" dirty="0" smtClean="0"/>
              <a:t>-</a:t>
            </a:r>
            <a:r>
              <a:rPr lang="en-US" altLang="ko-KR" sz="1050" dirty="0" smtClean="0"/>
              <a:t>h : human readable</a:t>
            </a:r>
            <a:br>
              <a:rPr lang="en-US" altLang="ko-KR" sz="1050" dirty="0" smtClean="0"/>
            </a:br>
            <a:r>
              <a:rPr lang="en-US" altLang="ko-KR" sz="1050" dirty="0" smtClean="0"/>
              <a:t>-L : deference </a:t>
            </a:r>
            <a:r>
              <a:rPr lang="en-US" altLang="ko-KR" sz="1050" dirty="0" err="1" smtClean="0"/>
              <a:t>sym</a:t>
            </a:r>
            <a:r>
              <a:rPr lang="en-US" altLang="ko-KR" sz="1050" dirty="0" smtClean="0"/>
              <a:t> links</a:t>
            </a:r>
            <a:br>
              <a:rPr lang="en-US" altLang="ko-KR" sz="1050" dirty="0" smtClean="0"/>
            </a:br>
            <a:r>
              <a:rPr lang="en-US" altLang="ko-KR" sz="1050" dirty="0" smtClean="0"/>
              <a:t>-P : no deference of </a:t>
            </a:r>
            <a:r>
              <a:rPr lang="en-US" altLang="ko-KR" sz="1050" dirty="0" err="1" smtClean="0"/>
              <a:t>sym</a:t>
            </a:r>
            <a:r>
              <a:rPr lang="en-US" altLang="ko-KR" sz="1050" dirty="0" smtClean="0"/>
              <a:t> links</a:t>
            </a:r>
            <a:br>
              <a:rPr lang="en-US" altLang="ko-KR" sz="1050" dirty="0" smtClean="0"/>
            </a:br>
            <a:r>
              <a:rPr lang="en-US" altLang="ko-KR" sz="1050" dirty="0" smtClean="0"/>
              <a:t>-s : total for each argument</a:t>
            </a:r>
            <a:br>
              <a:rPr lang="en-US" altLang="ko-KR" sz="1050" dirty="0" smtClean="0"/>
            </a:br>
            <a:r>
              <a:rPr lang="en-US" altLang="ko-KR" sz="1050" dirty="0" smtClean="0"/>
              <a:t>-exclude=pattern</a:t>
            </a:r>
          </a:p>
          <a:p>
            <a:endParaRPr lang="en-US" altLang="ko-KR" sz="1050" dirty="0"/>
          </a:p>
          <a:p>
            <a:r>
              <a:rPr lang="en-US" altLang="ko-KR" sz="1050" b="1" dirty="0" err="1" smtClean="0"/>
              <a:t>df</a:t>
            </a:r>
            <a:r>
              <a:rPr lang="en-US" altLang="ko-KR" sz="1050" b="1" dirty="0" smtClean="0"/>
              <a:t> [options] file</a:t>
            </a:r>
            <a:br>
              <a:rPr lang="en-US" altLang="ko-KR" sz="1050" b="1" dirty="0" smtClean="0"/>
            </a:br>
            <a:r>
              <a:rPr lang="en-US" altLang="ko-KR" sz="1050" dirty="0" smtClean="0"/>
              <a:t>options</a:t>
            </a:r>
            <a:endParaRPr lang="en-US" altLang="ko-KR" sz="1050" b="1" dirty="0" smtClean="0"/>
          </a:p>
          <a:p>
            <a:r>
              <a:rPr lang="en-US" altLang="ko-KR" sz="1050" dirty="0" smtClean="0"/>
              <a:t>-h human readable</a:t>
            </a:r>
            <a:br>
              <a:rPr lang="en-US" altLang="ko-KR" sz="1050" dirty="0" smtClean="0"/>
            </a:br>
            <a:r>
              <a:rPr lang="en-US" altLang="ko-KR" sz="1050" dirty="0" smtClean="0"/>
              <a:t>-</a:t>
            </a:r>
            <a:r>
              <a:rPr lang="en-US" altLang="ko-KR" sz="1050" dirty="0" err="1" smtClean="0"/>
              <a:t>i</a:t>
            </a:r>
            <a:r>
              <a:rPr lang="en-US" altLang="ko-KR" sz="1050" dirty="0" smtClean="0"/>
              <a:t> list </a:t>
            </a:r>
            <a:r>
              <a:rPr lang="en-US" altLang="ko-KR" sz="1050" dirty="0" err="1" smtClean="0"/>
              <a:t>inodes</a:t>
            </a:r>
            <a:r>
              <a:rPr lang="en-US" altLang="ko-KR" sz="1050" dirty="0" smtClean="0"/>
              <a:t> info </a:t>
            </a:r>
            <a:br>
              <a:rPr lang="en-US" altLang="ko-KR" sz="1050" dirty="0" smtClean="0"/>
            </a:br>
            <a:r>
              <a:rPr lang="en-US" altLang="ko-KR" sz="1050" dirty="0" smtClean="0"/>
              <a:t>-P no </a:t>
            </a:r>
            <a:r>
              <a:rPr lang="en-US" altLang="ko-KR" sz="1050" dirty="0" err="1" smtClean="0"/>
              <a:t>deferences</a:t>
            </a:r>
            <a:r>
              <a:rPr lang="en-US" altLang="ko-KR" sz="1050" dirty="0" smtClean="0"/>
              <a:t> of </a:t>
            </a:r>
            <a:r>
              <a:rPr lang="en-US" altLang="ko-KR" sz="1050" dirty="0" err="1" smtClean="0"/>
              <a:t>sym</a:t>
            </a:r>
            <a:r>
              <a:rPr lang="en-US" altLang="ko-KR" sz="1050" dirty="0" smtClean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13011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56557" y="192597"/>
            <a:ext cx="10515600" cy="644166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rgbClr val="008000"/>
                </a:solidFill>
              </a:rPr>
              <a:t>리눅스 </a:t>
            </a:r>
            <a:r>
              <a:rPr lang="en-US" altLang="ko-KR" sz="2800" b="1" dirty="0" smtClean="0">
                <a:solidFill>
                  <a:srgbClr val="008000"/>
                </a:solidFill>
              </a:rPr>
              <a:t>command + </a:t>
            </a:r>
            <a:r>
              <a:rPr lang="ko-KR" altLang="en-US" sz="2800" b="1" dirty="0" smtClean="0">
                <a:solidFill>
                  <a:srgbClr val="008000"/>
                </a:solidFill>
              </a:rPr>
              <a:t>옵션 실행</a:t>
            </a:r>
            <a:endParaRPr lang="ko-KR" altLang="en-US" sz="28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706" y="836763"/>
            <a:ext cx="323838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25B2C"/>
                </a:solidFill>
              </a:rPr>
              <a:t># </a:t>
            </a:r>
            <a:r>
              <a:rPr lang="en-US" altLang="ko-KR" sz="1100" dirty="0" err="1" smtClean="0">
                <a:solidFill>
                  <a:srgbClr val="F25B2C"/>
                </a:solidFill>
              </a:rPr>
              <a:t>Processs</a:t>
            </a:r>
            <a:r>
              <a:rPr lang="en-US" altLang="ko-KR" sz="1100" dirty="0" smtClean="0">
                <a:solidFill>
                  <a:srgbClr val="F25B2C"/>
                </a:solidFill>
              </a:rPr>
              <a:t> Commands</a:t>
            </a:r>
            <a:br>
              <a:rPr lang="en-US" altLang="ko-KR" sz="1100" dirty="0" smtClean="0">
                <a:solidFill>
                  <a:srgbClr val="F25B2C"/>
                </a:solidFill>
              </a:rPr>
            </a:br>
            <a:endParaRPr lang="en-US" altLang="ko-KR" sz="1100" dirty="0" smtClean="0"/>
          </a:p>
          <a:p>
            <a:r>
              <a:rPr lang="en-US" altLang="ko-KR" sz="1100" b="1" dirty="0" err="1"/>
              <a:t>p</a:t>
            </a:r>
            <a:r>
              <a:rPr lang="en-US" altLang="ko-KR" sz="1100" b="1" dirty="0" err="1" smtClean="0"/>
              <a:t>s</a:t>
            </a:r>
            <a:r>
              <a:rPr lang="en-US" altLang="ko-KR" sz="1100" b="1" dirty="0" smtClean="0"/>
              <a:t> [options]</a:t>
            </a:r>
          </a:p>
          <a:p>
            <a:r>
              <a:rPr lang="en-US" altLang="ko-KR" sz="1100" dirty="0"/>
              <a:t>o</a:t>
            </a:r>
            <a:r>
              <a:rPr lang="en-US" altLang="ko-KR" sz="1100" dirty="0" smtClean="0"/>
              <a:t>ptions</a:t>
            </a:r>
            <a:br>
              <a:rPr lang="en-US" altLang="ko-KR" sz="1100" dirty="0" smtClean="0"/>
            </a:br>
            <a:r>
              <a:rPr lang="en-US" altLang="ko-KR" sz="1100" dirty="0" smtClean="0"/>
              <a:t>-e : all processes</a:t>
            </a:r>
            <a:br>
              <a:rPr lang="en-US" altLang="ko-KR" sz="1100" dirty="0" smtClean="0"/>
            </a:br>
            <a:r>
              <a:rPr lang="en-US" altLang="ko-KR" sz="1100" dirty="0" smtClean="0"/>
              <a:t>-f : full listing</a:t>
            </a:r>
            <a:br>
              <a:rPr lang="en-US" altLang="ko-KR" sz="1100" dirty="0" smtClean="0"/>
            </a:br>
            <a:r>
              <a:rPr lang="en-US" altLang="ko-KR" sz="1100" dirty="0" smtClean="0"/>
              <a:t>-H : show hierarchy</a:t>
            </a:r>
            <a:br>
              <a:rPr lang="en-US" altLang="ko-KR" sz="1100" dirty="0" smtClean="0"/>
            </a:br>
            <a:r>
              <a:rPr lang="en-US" altLang="ko-KR" sz="1100" dirty="0" smtClean="0"/>
              <a:t>-P </a:t>
            </a:r>
            <a:r>
              <a:rPr lang="en-US" altLang="ko-KR" sz="1100" dirty="0" err="1" smtClean="0"/>
              <a:t>pid</a:t>
            </a:r>
            <a:r>
              <a:rPr lang="en-US" altLang="ko-KR" sz="1100" dirty="0" smtClean="0"/>
              <a:t> : this process </a:t>
            </a:r>
            <a:r>
              <a:rPr lang="en-US" altLang="ko-KR" sz="1100" dirty="0" err="1" smtClean="0"/>
              <a:t>pid</a:t>
            </a:r>
            <a:r>
              <a:rPr lang="en-US" altLang="ko-KR" sz="1100" dirty="0" smtClean="0"/>
              <a:t> </a:t>
            </a:r>
            <a:br>
              <a:rPr lang="en-US" altLang="ko-KR" sz="1100" dirty="0" smtClean="0"/>
            </a:br>
            <a:r>
              <a:rPr lang="en-US" altLang="ko-KR" sz="1100" dirty="0" smtClean="0"/>
              <a:t>-o </a:t>
            </a:r>
            <a:r>
              <a:rPr lang="en-US" altLang="ko-KR" sz="1100" dirty="0" err="1" smtClean="0"/>
              <a:t>x,y,z</a:t>
            </a:r>
            <a:r>
              <a:rPr lang="en-US" altLang="ko-KR" sz="1100" dirty="0" smtClean="0"/>
              <a:t> : show columns x y z </a:t>
            </a:r>
            <a:br>
              <a:rPr lang="en-US" altLang="ko-KR" sz="1100" dirty="0" smtClean="0"/>
            </a:br>
            <a:r>
              <a:rPr lang="en-US" altLang="ko-KR" sz="1100" dirty="0" smtClean="0"/>
              <a:t>-N : negation</a:t>
            </a:r>
            <a:br>
              <a:rPr lang="en-US" altLang="ko-KR" sz="1100" dirty="0" smtClean="0"/>
            </a:br>
            <a:r>
              <a:rPr lang="en-US" altLang="ko-KR" sz="1100" dirty="0" smtClean="0"/>
              <a:t>-u user : process owned by user</a:t>
            </a:r>
            <a:br>
              <a:rPr lang="en-US" altLang="ko-KR" sz="1100" dirty="0" smtClean="0"/>
            </a:br>
            <a:r>
              <a:rPr lang="en-US" altLang="ko-KR" sz="1100" dirty="0" smtClean="0"/>
              <a:t>-sort=[+time|-time] : sort by [</a:t>
            </a:r>
            <a:r>
              <a:rPr lang="en-US" altLang="ko-KR" sz="1100" dirty="0" err="1" smtClean="0"/>
              <a:t>ascend|desc</a:t>
            </a:r>
            <a:r>
              <a:rPr lang="en-US" altLang="ko-KR" sz="1100" dirty="0" smtClean="0"/>
              <a:t>] time</a:t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/>
              <a:t>t</a:t>
            </a:r>
            <a:r>
              <a:rPr lang="en-US" altLang="ko-KR" sz="1100" b="1" dirty="0" smtClean="0"/>
              <a:t>op [options]</a:t>
            </a:r>
          </a:p>
          <a:p>
            <a:r>
              <a:rPr lang="en-US" altLang="ko-KR" sz="1100" dirty="0"/>
              <a:t>o</a:t>
            </a:r>
            <a:r>
              <a:rPr lang="en-US" altLang="ko-KR" sz="1100" dirty="0" smtClean="0"/>
              <a:t>ptions</a:t>
            </a:r>
          </a:p>
          <a:p>
            <a:r>
              <a:rPr lang="en-US" altLang="ko-KR" sz="1100" dirty="0" smtClean="0"/>
              <a:t>-d x : refresh every x seconds</a:t>
            </a:r>
            <a:br>
              <a:rPr lang="en-US" altLang="ko-KR" sz="1100" dirty="0" smtClean="0"/>
            </a:br>
            <a:r>
              <a:rPr lang="en-US" altLang="ko-KR" sz="1100" dirty="0" smtClean="0"/>
              <a:t>-p </a:t>
            </a:r>
            <a:r>
              <a:rPr lang="en-US" altLang="ko-KR" sz="1100" dirty="0" err="1" smtClean="0"/>
              <a:t>pid</a:t>
            </a:r>
            <a:r>
              <a:rPr lang="en-US" altLang="ko-KR" sz="1100" dirty="0" smtClean="0"/>
              <a:t>_# : only process with </a:t>
            </a:r>
            <a:r>
              <a:rPr lang="en-US" altLang="ko-KR" sz="1100" dirty="0" err="1" smtClean="0"/>
              <a:t>pid</a:t>
            </a:r>
            <a:r>
              <a:rPr lang="en-US" altLang="ko-KR" sz="1100" dirty="0" smtClean="0"/>
              <a:t>_#</a:t>
            </a:r>
            <a:br>
              <a:rPr lang="en-US" altLang="ko-KR" sz="1100" dirty="0" smtClean="0"/>
            </a:br>
            <a:r>
              <a:rPr lang="en-US" altLang="ko-KR" sz="1100" dirty="0" smtClean="0"/>
              <a:t>interactive commands</a:t>
            </a:r>
            <a:br>
              <a:rPr lang="en-US" altLang="ko-KR" sz="1100" dirty="0" smtClean="0"/>
            </a:br>
            <a:r>
              <a:rPr lang="en-US" altLang="ko-KR" sz="1100" dirty="0" smtClean="0"/>
              <a:t>space : update display </a:t>
            </a:r>
          </a:p>
          <a:p>
            <a:r>
              <a:rPr lang="en-US" altLang="ko-KR" sz="1100" dirty="0" smtClean="0"/>
              <a:t>e: human readable format</a:t>
            </a:r>
            <a:br>
              <a:rPr lang="en-US" altLang="ko-KR" sz="1100" dirty="0" smtClean="0"/>
            </a:br>
            <a:r>
              <a:rPr lang="en-US" altLang="ko-KR" sz="1100" dirty="0" smtClean="0"/>
              <a:t>k : kill a process</a:t>
            </a:r>
            <a:br>
              <a:rPr lang="en-US" altLang="ko-KR" sz="1100" dirty="0" smtClean="0"/>
            </a:br>
            <a:r>
              <a:rPr lang="en-US" altLang="ko-KR" sz="1100" dirty="0" smtClean="0"/>
              <a:t>o : change order </a:t>
            </a:r>
            <a:br>
              <a:rPr lang="en-US" altLang="ko-KR" sz="1100" dirty="0" smtClean="0"/>
            </a:br>
            <a:r>
              <a:rPr lang="en-US" altLang="ko-KR" sz="1100" dirty="0" smtClean="0"/>
              <a:t>+T : sort by time </a:t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 err="1"/>
              <a:t>p</a:t>
            </a:r>
            <a:r>
              <a:rPr lang="en-US" altLang="ko-KR" sz="1100" b="1" dirty="0" err="1" smtClean="0"/>
              <a:t>grep</a:t>
            </a:r>
            <a:r>
              <a:rPr lang="en-US" altLang="ko-KR" sz="1100" b="1" dirty="0" smtClean="0"/>
              <a:t>  [options] pattern</a:t>
            </a:r>
          </a:p>
          <a:p>
            <a:r>
              <a:rPr lang="en-US" altLang="ko-KR" sz="1100" dirty="0" smtClean="0"/>
              <a:t>Options</a:t>
            </a:r>
            <a:br>
              <a:rPr lang="en-US" altLang="ko-KR" sz="1100" dirty="0" smtClean="0"/>
            </a:br>
            <a:r>
              <a:rPr lang="en-US" altLang="ko-KR" sz="1100" dirty="0" smtClean="0"/>
              <a:t>-l : show </a:t>
            </a:r>
            <a:r>
              <a:rPr lang="en-US" altLang="ko-KR" sz="1100" dirty="0" err="1" smtClean="0"/>
              <a:t>pid</a:t>
            </a:r>
            <a:r>
              <a:rPr lang="en-US" altLang="ko-KR" sz="1100" dirty="0" smtClean="0"/>
              <a:t> and process name</a:t>
            </a:r>
            <a:br>
              <a:rPr lang="en-US" altLang="ko-KR" sz="1100" dirty="0" smtClean="0"/>
            </a:br>
            <a:r>
              <a:rPr lang="en-US" altLang="ko-KR" sz="1100" dirty="0" smtClean="0"/>
              <a:t>-a : show </a:t>
            </a:r>
            <a:r>
              <a:rPr lang="en-US" altLang="ko-KR" sz="1100" dirty="0" err="1" smtClean="0"/>
              <a:t>pid</a:t>
            </a:r>
            <a:r>
              <a:rPr lang="en-US" altLang="ko-KR" sz="1100" dirty="0" smtClean="0"/>
              <a:t> and full command line</a:t>
            </a:r>
          </a:p>
          <a:p>
            <a:r>
              <a:rPr lang="en-US" altLang="ko-KR" sz="1100" dirty="0" smtClean="0"/>
              <a:t>-n : if more than one show newest</a:t>
            </a:r>
            <a:br>
              <a:rPr lang="en-US" altLang="ko-KR" sz="1100" dirty="0" smtClean="0"/>
            </a:br>
            <a:r>
              <a:rPr lang="en-US" altLang="ko-KR" sz="1100" dirty="0" smtClean="0"/>
              <a:t>-o : if more than one show oldest</a:t>
            </a:r>
            <a:br>
              <a:rPr lang="en-US" altLang="ko-KR" sz="1100" dirty="0" smtClean="0"/>
            </a:br>
            <a:r>
              <a:rPr lang="en-US" altLang="ko-KR" sz="1100" dirty="0" smtClean="0"/>
              <a:t>-u </a:t>
            </a:r>
            <a:r>
              <a:rPr lang="en-US" altLang="ko-KR" sz="1100" dirty="0" err="1" smtClean="0"/>
              <a:t>uid</a:t>
            </a:r>
            <a:r>
              <a:rPr lang="en-US" altLang="ko-KR" sz="1100" dirty="0" smtClean="0"/>
              <a:t> : show only processes of </a:t>
            </a:r>
            <a:r>
              <a:rPr lang="en-US" altLang="ko-KR" sz="1100" dirty="0" err="1" smtClean="0"/>
              <a:t>uid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 smtClean="0"/>
              <a:t>-c : count 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5242" y="836763"/>
            <a:ext cx="3365024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25B2C"/>
                </a:solidFill>
              </a:rPr>
              <a:t># Network &amp; Remote</a:t>
            </a:r>
            <a:br>
              <a:rPr lang="en-US" altLang="ko-KR" sz="1100" dirty="0" smtClean="0">
                <a:solidFill>
                  <a:srgbClr val="F25B2C"/>
                </a:solidFill>
              </a:rPr>
            </a:br>
            <a:endParaRPr lang="en-US" altLang="ko-KR" sz="1100" dirty="0" smtClean="0">
              <a:solidFill>
                <a:srgbClr val="F25B2C"/>
              </a:solidFill>
            </a:endParaRPr>
          </a:p>
          <a:p>
            <a:r>
              <a:rPr lang="en-US" altLang="ko-KR" sz="1100" b="1" dirty="0" err="1" smtClean="0"/>
              <a:t>ssh</a:t>
            </a:r>
            <a:r>
              <a:rPr lang="en-US" altLang="ko-KR" sz="1100" b="1" dirty="0" smtClean="0"/>
              <a:t> [options] </a:t>
            </a:r>
            <a:r>
              <a:rPr lang="en-US" altLang="ko-KR" sz="1100" b="1" dirty="0" err="1" smtClean="0"/>
              <a:t>user@host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[“cmd1;cmd2”]</a:t>
            </a:r>
            <a:br>
              <a:rPr lang="en-US" altLang="ko-KR" sz="1100" b="1" dirty="0" smtClean="0"/>
            </a:br>
            <a:r>
              <a:rPr lang="en-US" altLang="ko-KR" sz="1100" dirty="0" smtClean="0"/>
              <a:t>options:</a:t>
            </a:r>
          </a:p>
          <a:p>
            <a:r>
              <a:rPr lang="en-US" altLang="ko-KR" sz="1100" dirty="0" smtClean="0"/>
              <a:t>-2 : force protocol 2</a:t>
            </a:r>
            <a:br>
              <a:rPr lang="en-US" altLang="ko-KR" sz="1100" dirty="0" smtClean="0"/>
            </a:br>
            <a:r>
              <a:rPr lang="en-US" altLang="ko-KR" sz="1100" dirty="0" smtClean="0"/>
              <a:t>-o </a:t>
            </a:r>
            <a:r>
              <a:rPr lang="en-US" altLang="ko-KR" sz="1100" dirty="0" err="1" smtClean="0"/>
              <a:t>StrictHostKeyChecking</a:t>
            </a:r>
            <a:r>
              <a:rPr lang="en-US" altLang="ko-KR" sz="1100" dirty="0" smtClean="0"/>
              <a:t>=no</a:t>
            </a:r>
            <a:br>
              <a:rPr lang="en-US" altLang="ko-KR" sz="1100" dirty="0" smtClean="0"/>
            </a:br>
            <a:r>
              <a:rPr lang="en-US" altLang="ko-KR" sz="1100" dirty="0" smtClean="0"/>
              <a:t>: ignore warning due to remote host key change</a:t>
            </a:r>
            <a:br>
              <a:rPr lang="en-US" altLang="ko-KR" sz="1100" dirty="0" smtClean="0"/>
            </a:br>
            <a:r>
              <a:rPr lang="en-US" altLang="ko-KR" sz="1100" dirty="0" smtClean="0"/>
              <a:t>-X: forward X11 display</a:t>
            </a:r>
          </a:p>
          <a:p>
            <a:endParaRPr lang="en-US" altLang="ko-KR" sz="1100" dirty="0" smtClean="0"/>
          </a:p>
          <a:p>
            <a:r>
              <a:rPr lang="en-US" altLang="ko-KR" sz="1100" b="1" dirty="0" err="1" smtClean="0"/>
              <a:t>wget</a:t>
            </a:r>
            <a:r>
              <a:rPr lang="en-US" altLang="ko-KR" sz="1100" b="1" dirty="0" smtClean="0"/>
              <a:t> [options] </a:t>
            </a:r>
            <a:r>
              <a:rPr lang="en-US" altLang="ko-KR" sz="1100" b="1" dirty="0" err="1" smtClean="0"/>
              <a:t>url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en-US" altLang="ko-KR" sz="1100" dirty="0" smtClean="0"/>
              <a:t>options</a:t>
            </a:r>
            <a:br>
              <a:rPr lang="en-US" altLang="ko-KR" sz="1100" dirty="0" smtClean="0"/>
            </a:br>
            <a:r>
              <a:rPr lang="en-US" altLang="ko-KR" sz="1100" dirty="0" smtClean="0"/>
              <a:t>-b : run in background </a:t>
            </a:r>
            <a:br>
              <a:rPr lang="en-US" altLang="ko-KR" sz="1100" dirty="0" smtClean="0"/>
            </a:br>
            <a:r>
              <a:rPr lang="en-US" altLang="ko-KR" sz="1100" dirty="0" smtClean="0"/>
              <a:t>-o file : print </a:t>
            </a:r>
            <a:r>
              <a:rPr lang="en-US" altLang="ko-KR" sz="1100" dirty="0" err="1" smtClean="0"/>
              <a:t>wget</a:t>
            </a:r>
            <a:r>
              <a:rPr lang="en-US" altLang="ko-KR" sz="1100" dirty="0" smtClean="0"/>
              <a:t> output in file</a:t>
            </a:r>
            <a:br>
              <a:rPr lang="en-US" altLang="ko-KR" sz="1100" dirty="0" smtClean="0"/>
            </a:br>
            <a:r>
              <a:rPr lang="en-US" altLang="ko-KR" sz="1100" dirty="0" smtClean="0"/>
              <a:t>-q : be quiet </a:t>
            </a:r>
            <a:br>
              <a:rPr lang="en-US" altLang="ko-KR" sz="1100" dirty="0" smtClean="0"/>
            </a:br>
            <a:r>
              <a:rPr lang="en-US" altLang="ko-KR" sz="1100" dirty="0" smtClean="0"/>
              <a:t>-d : debug </a:t>
            </a:r>
            <a:br>
              <a:rPr lang="en-US" altLang="ko-KR" sz="1100" dirty="0" smtClean="0"/>
            </a:br>
            <a:r>
              <a:rPr lang="en-US" altLang="ko-KR" sz="1100" dirty="0" smtClean="0"/>
              <a:t>-O file : save response to file </a:t>
            </a:r>
          </a:p>
          <a:p>
            <a:r>
              <a:rPr lang="en-US" altLang="ko-KR" sz="1100" dirty="0" smtClean="0"/>
              <a:t>-user=user: basic https user </a:t>
            </a:r>
            <a:br>
              <a:rPr lang="en-US" altLang="ko-KR" sz="1100" dirty="0" smtClean="0"/>
            </a:br>
            <a:r>
              <a:rPr lang="en-US" altLang="ko-KR" sz="1100" dirty="0" smtClean="0"/>
              <a:t>-password=password : basic https </a:t>
            </a:r>
            <a:r>
              <a:rPr lang="en-US" altLang="ko-KR" sz="1100" dirty="0" err="1" smtClean="0"/>
              <a:t>auth</a:t>
            </a:r>
            <a:r>
              <a:rPr lang="en-US" altLang="ko-KR" sz="1100" dirty="0" smtClean="0"/>
              <a:t> password</a:t>
            </a:r>
            <a:br>
              <a:rPr lang="en-US" altLang="ko-KR" sz="1100" dirty="0" smtClean="0"/>
            </a:b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b="1" dirty="0" smtClean="0"/>
              <a:t>curl [options] </a:t>
            </a:r>
            <a:r>
              <a:rPr lang="en-US" altLang="ko-KR" sz="1100" b="1" dirty="0" err="1" smtClean="0"/>
              <a:t>url</a:t>
            </a:r>
            <a:r>
              <a:rPr lang="en-US" altLang="ko-KR" sz="1100" b="1" dirty="0" smtClean="0"/>
              <a:t> </a:t>
            </a:r>
          </a:p>
          <a:p>
            <a:r>
              <a:rPr lang="en-US" altLang="ko-KR" sz="1100" dirty="0"/>
              <a:t>o</a:t>
            </a:r>
            <a:r>
              <a:rPr lang="en-US" altLang="ko-KR" sz="1100" dirty="0" smtClean="0"/>
              <a:t>ptions</a:t>
            </a:r>
          </a:p>
          <a:p>
            <a:r>
              <a:rPr lang="en-US" altLang="ko-KR" sz="1100" dirty="0" smtClean="0"/>
              <a:t>-H header : like –H “</a:t>
            </a:r>
            <a:r>
              <a:rPr lang="en-US" altLang="ko-KR" sz="1100" dirty="0" err="1" smtClean="0"/>
              <a:t>Host:st.com</a:t>
            </a:r>
            <a:r>
              <a:rPr lang="en-US" altLang="ko-KR" sz="1100" dirty="0" smtClean="0"/>
              <a:t>”</a:t>
            </a:r>
            <a:br>
              <a:rPr lang="en-US" altLang="ko-KR" sz="1100" dirty="0" smtClean="0"/>
            </a:br>
            <a:r>
              <a:rPr lang="en-US" altLang="ko-KR" sz="1100" dirty="0" smtClean="0"/>
              <a:t>-u &lt;</a:t>
            </a:r>
            <a:r>
              <a:rPr lang="en-US" altLang="ko-KR" sz="1100" dirty="0" err="1" smtClean="0"/>
              <a:t>user:password</a:t>
            </a:r>
            <a:r>
              <a:rPr lang="en-US" altLang="ko-KR" sz="1100" dirty="0" smtClean="0"/>
              <a:t>&gt; : basic https </a:t>
            </a:r>
            <a:r>
              <a:rPr lang="en-US" altLang="ko-KR" sz="1100" dirty="0" err="1" smtClean="0"/>
              <a:t>auth</a:t>
            </a:r>
            <a:r>
              <a:rPr lang="en-US" altLang="ko-KR" sz="1100" dirty="0" smtClean="0"/>
              <a:t> </a:t>
            </a:r>
            <a:br>
              <a:rPr lang="en-US" altLang="ko-KR" sz="1100" dirty="0" smtClean="0"/>
            </a:br>
            <a:r>
              <a:rPr lang="en-US" altLang="ko-KR" sz="1100" dirty="0" smtClean="0"/>
              <a:t>-s : be silent </a:t>
            </a:r>
            <a:br>
              <a:rPr lang="en-US" altLang="ko-KR" sz="1100" dirty="0" smtClean="0"/>
            </a:br>
            <a:r>
              <a:rPr lang="en-US" altLang="ko-KR" sz="1100" dirty="0" smtClean="0"/>
              <a:t>-S : show errors if silent mode</a:t>
            </a:r>
          </a:p>
          <a:p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data-binary@filename</a:t>
            </a:r>
            <a:r>
              <a:rPr lang="en-US" altLang="ko-KR" sz="1100" dirty="0" smtClean="0"/>
              <a:t> : post filename content </a:t>
            </a:r>
            <a:br>
              <a:rPr lang="en-US" altLang="ko-KR" sz="1100" dirty="0" smtClean="0"/>
            </a:br>
            <a:r>
              <a:rPr lang="en-US" altLang="ko-KR" sz="1100" dirty="0" smtClean="0"/>
              <a:t>-X method : PUT | GET | POST </a:t>
            </a:r>
            <a:br>
              <a:rPr lang="en-US" altLang="ko-KR" sz="1100" dirty="0" smtClean="0"/>
            </a:br>
            <a:endParaRPr lang="en-US" altLang="ko-KR" sz="1100" dirty="0" smtClean="0"/>
          </a:p>
          <a:p>
            <a:r>
              <a:rPr lang="en-US" altLang="ko-KR" sz="1100" b="1" dirty="0"/>
              <a:t>p</a:t>
            </a:r>
            <a:r>
              <a:rPr lang="en-US" altLang="ko-KR" sz="1100" b="1" dirty="0" smtClean="0"/>
              <a:t>ing [options] address </a:t>
            </a:r>
            <a:br>
              <a:rPr lang="en-US" altLang="ko-KR" sz="1100" b="1" dirty="0" smtClean="0"/>
            </a:br>
            <a:r>
              <a:rPr lang="en-US" altLang="ko-KR" sz="1100" dirty="0" smtClean="0"/>
              <a:t>options</a:t>
            </a:r>
            <a:br>
              <a:rPr lang="en-US" altLang="ko-KR" sz="1100" dirty="0" smtClean="0"/>
            </a:br>
            <a:r>
              <a:rPr lang="en-US" altLang="ko-KR" sz="1100" dirty="0" smtClean="0"/>
              <a:t>-c count </a:t>
            </a:r>
            <a:br>
              <a:rPr lang="en-US" altLang="ko-KR" sz="1100" dirty="0" smtClean="0"/>
            </a:br>
            <a:r>
              <a:rPr lang="en-US" altLang="ko-KR" sz="1100" dirty="0" smtClean="0"/>
              <a:t>-s packet size</a:t>
            </a:r>
          </a:p>
          <a:p>
            <a:r>
              <a:rPr lang="en-US" altLang="ko-KR" sz="1100" dirty="0" smtClean="0"/>
              <a:t>-W timeout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4644" y="327804"/>
            <a:ext cx="319350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scp</a:t>
            </a:r>
            <a:r>
              <a:rPr lang="en-US" altLang="ko-KR" sz="1100" b="1" dirty="0"/>
              <a:t> [options] source </a:t>
            </a:r>
            <a:r>
              <a:rPr lang="en-US" altLang="ko-KR" sz="1100" b="1" dirty="0" err="1"/>
              <a:t>dest</a:t>
            </a:r>
            <a:r>
              <a:rPr lang="en-US" altLang="ko-KR" sz="1100" b="1" dirty="0"/>
              <a:t/>
            </a:r>
            <a:br>
              <a:rPr lang="en-US" altLang="ko-KR" sz="1100" b="1" dirty="0"/>
            </a:br>
            <a:r>
              <a:rPr lang="en-US" altLang="ko-KR" sz="1100" dirty="0"/>
              <a:t>options </a:t>
            </a:r>
            <a:br>
              <a:rPr lang="en-US" altLang="ko-KR" sz="1100" dirty="0"/>
            </a:br>
            <a:r>
              <a:rPr lang="en-US" altLang="ko-KR" sz="1100" dirty="0"/>
              <a:t>-r : </a:t>
            </a:r>
            <a:r>
              <a:rPr lang="en-US" altLang="ko-KR" sz="1100" dirty="0" smtClean="0"/>
              <a:t>recursive</a:t>
            </a:r>
          </a:p>
          <a:p>
            <a:endParaRPr lang="en-US" altLang="ko-KR" sz="1100" b="1" dirty="0"/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traceroute [options] host [</a:t>
            </a:r>
            <a:r>
              <a:rPr lang="en-US" altLang="ko-KR" sz="1100" b="1" dirty="0" err="1" smtClean="0"/>
              <a:t>packet_len</a:t>
            </a:r>
            <a:r>
              <a:rPr lang="en-US" altLang="ko-KR" sz="1100" b="1" dirty="0"/>
              <a:t>]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en-US" altLang="ko-KR" sz="1100" dirty="0" smtClean="0"/>
              <a:t>options</a:t>
            </a:r>
            <a:br>
              <a:rPr lang="en-US" altLang="ko-KR" sz="1100" dirty="0" smtClean="0"/>
            </a:br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device </a:t>
            </a:r>
            <a:br>
              <a:rPr lang="en-US" altLang="ko-KR" sz="1100" dirty="0" smtClean="0"/>
            </a:br>
            <a:r>
              <a:rPr lang="en-US" altLang="ko-KR" sz="1100" dirty="0" smtClean="0"/>
              <a:t>-p port</a:t>
            </a:r>
            <a:endParaRPr lang="en-US" altLang="ko-KR" sz="1100" b="1" dirty="0"/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mail [options] to-address</a:t>
            </a:r>
          </a:p>
          <a:p>
            <a:r>
              <a:rPr lang="en-US" altLang="ko-KR" sz="1100" dirty="0" smtClean="0"/>
              <a:t>options</a:t>
            </a:r>
            <a:r>
              <a:rPr lang="en-US" altLang="ko-KR" sz="1100" b="1" dirty="0" smtClean="0"/>
              <a:t> </a:t>
            </a:r>
            <a:br>
              <a:rPr lang="en-US" altLang="ko-KR" sz="1100" b="1" dirty="0" smtClean="0"/>
            </a:br>
            <a:r>
              <a:rPr lang="en-US" altLang="ko-KR" sz="1100" dirty="0" smtClean="0"/>
              <a:t>-s subject : email with subject</a:t>
            </a:r>
            <a:br>
              <a:rPr lang="en-US" altLang="ko-KR" sz="1100" dirty="0" smtClean="0"/>
            </a:br>
            <a:r>
              <a:rPr lang="en-US" altLang="ko-KR" sz="1100" dirty="0" smtClean="0"/>
              <a:t>-c address1, address2 : cc copy </a:t>
            </a:r>
            <a:br>
              <a:rPr lang="en-US" altLang="ko-KR" sz="1100" dirty="0" smtClean="0"/>
            </a:br>
            <a:r>
              <a:rPr lang="en-US" altLang="ko-KR" sz="1100" dirty="0" smtClean="0"/>
              <a:t>-b address1, address2 : bcc copy</a:t>
            </a:r>
            <a:endParaRPr lang="en-US" altLang="ko-KR" sz="1100" b="1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>
                <a:solidFill>
                  <a:srgbClr val="F25B2C"/>
                </a:solidFill>
              </a:rPr>
              <a:t># </a:t>
            </a:r>
            <a:r>
              <a:rPr lang="en-US" altLang="ko-KR" sz="1100" dirty="0" smtClean="0">
                <a:solidFill>
                  <a:srgbClr val="F25B2C"/>
                </a:solidFill>
              </a:rPr>
              <a:t>Version Control Command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b="1" dirty="0" err="1" smtClean="0"/>
              <a:t>git</a:t>
            </a:r>
            <a:r>
              <a:rPr lang="en-US" altLang="ko-KR" sz="1100" b="1" dirty="0" smtClean="0"/>
              <a:t> [options] </a:t>
            </a:r>
            <a:br>
              <a:rPr lang="en-US" altLang="ko-KR" sz="1100" b="1" dirty="0" smtClean="0"/>
            </a:br>
            <a:r>
              <a:rPr lang="en-US" altLang="ko-KR" sz="1100" dirty="0" smtClean="0"/>
              <a:t>options</a:t>
            </a:r>
            <a:br>
              <a:rPr lang="en-US" altLang="ko-KR" sz="1100" dirty="0" smtClean="0"/>
            </a:br>
            <a:r>
              <a:rPr lang="en-US" altLang="ko-KR" sz="1100" dirty="0" smtClean="0"/>
              <a:t>-</a:t>
            </a:r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 : initialize</a:t>
            </a:r>
            <a:br>
              <a:rPr lang="en-US" altLang="ko-KR" sz="1100" dirty="0" smtClean="0"/>
            </a:br>
            <a:r>
              <a:rPr lang="en-US" altLang="ko-KR" sz="1100" dirty="0" smtClean="0"/>
              <a:t>-add : stage files</a:t>
            </a:r>
            <a:br>
              <a:rPr lang="en-US" altLang="ko-KR" sz="1100" dirty="0" smtClean="0"/>
            </a:br>
            <a:r>
              <a:rPr lang="en-US" altLang="ko-KR" sz="1100" dirty="0" smtClean="0"/>
              <a:t>-commit [-m “message”] : commit staged files </a:t>
            </a:r>
          </a:p>
          <a:p>
            <a:r>
              <a:rPr lang="en-US" altLang="ko-KR" sz="1100" dirty="0" smtClean="0"/>
              <a:t>-checkout [-B|-D] branch : checkout to branch</a:t>
            </a:r>
            <a:br>
              <a:rPr lang="en-US" altLang="ko-KR" sz="1100" dirty="0" smtClean="0"/>
            </a:br>
            <a:r>
              <a:rPr lang="en-US" altLang="ko-KR" sz="1100" dirty="0" smtClean="0"/>
              <a:t>-branch name : create branch name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25" y="4735077"/>
            <a:ext cx="4631637" cy="19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039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solidFill>
                  <a:srgbClr val="008000"/>
                </a:solidFill>
              </a:rPr>
              <a:t>tmux</a:t>
            </a:r>
            <a:r>
              <a:rPr lang="en-US" altLang="ko-KR" sz="3600" b="1" dirty="0" smtClean="0">
                <a:solidFill>
                  <a:srgbClr val="008000"/>
                </a:solidFill>
              </a:rPr>
              <a:t> session command </a:t>
            </a:r>
            <a:r>
              <a:rPr lang="ko-KR" altLang="en-US" sz="3600" b="1" dirty="0" smtClean="0">
                <a:solidFill>
                  <a:srgbClr val="008000"/>
                </a:solidFill>
              </a:rPr>
              <a:t>실행</a:t>
            </a:r>
            <a:endParaRPr lang="ko-KR" altLang="en-US" sz="3600" b="1" dirty="0">
              <a:solidFill>
                <a:srgbClr val="008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6917" y="118110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# PREFIX  = &lt;CTRL-B&gt; (default)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# pane</a:t>
            </a:r>
          </a:p>
          <a:p>
            <a:r>
              <a:rPr lang="en-US" altLang="ko-KR" sz="1400" dirty="0" smtClean="0"/>
              <a:t>$ PREFIX %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세로로 </a:t>
            </a:r>
            <a:r>
              <a:rPr lang="en-US" altLang="ko-KR" sz="1400" dirty="0" smtClean="0">
                <a:solidFill>
                  <a:srgbClr val="F25B2C"/>
                </a:solidFill>
              </a:rPr>
              <a:t>pane </a:t>
            </a:r>
            <a:r>
              <a:rPr lang="ko-KR" altLang="en-US" sz="1400" dirty="0" smtClean="0">
                <a:solidFill>
                  <a:srgbClr val="F25B2C"/>
                </a:solidFill>
              </a:rPr>
              <a:t>가르기 </a:t>
            </a:r>
          </a:p>
          <a:p>
            <a:r>
              <a:rPr lang="en-US" altLang="ko-KR" sz="1400" dirty="0" smtClean="0"/>
              <a:t>$ PREFIX " 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가로로 가르기 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# window</a:t>
            </a:r>
          </a:p>
          <a:p>
            <a:r>
              <a:rPr lang="en-US" altLang="ko-KR" sz="1400" dirty="0" smtClean="0"/>
              <a:t>$ PREFIX c 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탭 열기 </a:t>
            </a:r>
          </a:p>
          <a:p>
            <a:r>
              <a:rPr lang="en-US" altLang="ko-KR" sz="1400" dirty="0" smtClean="0"/>
              <a:t>$ PREFIX N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해당 탭 번호로 이동하기 </a:t>
            </a:r>
          </a:p>
          <a:p>
            <a:r>
              <a:rPr lang="en-US" altLang="ko-KR" sz="1400" dirty="0" smtClean="0"/>
              <a:t>$ PREFIX &amp;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탭 종료</a:t>
            </a:r>
          </a:p>
          <a:p>
            <a:r>
              <a:rPr lang="en-US" altLang="ko-KR" sz="1400" dirty="0" smtClean="0"/>
              <a:t>$ PREFIX p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이전 탭으로 이동 </a:t>
            </a:r>
          </a:p>
          <a:p>
            <a:r>
              <a:rPr lang="en-US" altLang="ko-KR" sz="1400" dirty="0" smtClean="0"/>
              <a:t>$ PREFIX n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다음 탭으로 이동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36917" y="3717658"/>
            <a:ext cx="689250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 smtClean="0"/>
          </a:p>
          <a:p>
            <a:r>
              <a:rPr lang="en-US" altLang="ko-KR" sz="1400" dirty="0" smtClean="0"/>
              <a:t># session 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tmux</a:t>
            </a:r>
            <a:r>
              <a:rPr lang="en-US" altLang="ko-KR" sz="1400" dirty="0" smtClean="0"/>
              <a:t> ls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tmux</a:t>
            </a:r>
            <a:r>
              <a:rPr lang="en-US" altLang="ko-KR" sz="1400" dirty="0" smtClean="0"/>
              <a:t> attach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세션을 불러온다</a:t>
            </a:r>
            <a:r>
              <a:rPr lang="en-US" altLang="ko-KR" sz="1400" dirty="0" smtClean="0">
                <a:solidFill>
                  <a:srgbClr val="F25B2C"/>
                </a:solidFill>
              </a:rPr>
              <a:t>. </a:t>
            </a:r>
          </a:p>
          <a:p>
            <a:r>
              <a:rPr lang="en-US" altLang="ko-KR" sz="1400" dirty="0" smtClean="0"/>
              <a:t>$ PREFIX d   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해당 탭에서 나가되</a:t>
            </a:r>
            <a:r>
              <a:rPr lang="en-US" altLang="ko-KR" sz="1400" dirty="0" smtClean="0">
                <a:solidFill>
                  <a:srgbClr val="F25B2C"/>
                </a:solidFill>
              </a:rPr>
              <a:t>, </a:t>
            </a:r>
            <a:r>
              <a:rPr lang="ko-KR" altLang="en-US" sz="1400" dirty="0" smtClean="0">
                <a:solidFill>
                  <a:srgbClr val="F25B2C"/>
                </a:solidFill>
              </a:rPr>
              <a:t>프로세스는 유지 </a:t>
            </a: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tmux</a:t>
            </a:r>
            <a:r>
              <a:rPr lang="en-US" altLang="ko-KR" sz="1400" dirty="0" smtClean="0"/>
              <a:t> kill-session –t N    </a:t>
            </a:r>
            <a:r>
              <a:rPr lang="en-US" altLang="ko-KR" sz="1400" dirty="0" smtClean="0">
                <a:solidFill>
                  <a:srgbClr val="F25B2C"/>
                </a:solidFill>
              </a:rPr>
              <a:t># </a:t>
            </a:r>
            <a:r>
              <a:rPr lang="ko-KR" altLang="en-US" sz="1400" dirty="0" smtClean="0">
                <a:solidFill>
                  <a:srgbClr val="F25B2C"/>
                </a:solidFill>
              </a:rPr>
              <a:t>세션을 죽인다</a:t>
            </a:r>
            <a:r>
              <a:rPr lang="en-US" altLang="ko-KR" sz="1400" dirty="0" smtClean="0">
                <a:solidFill>
                  <a:srgbClr val="F25B2C"/>
                </a:solidFill>
              </a:rPr>
              <a:t>. </a:t>
            </a:r>
          </a:p>
          <a:p>
            <a:endParaRPr lang="en-US" altLang="ko-KR" sz="1400" dirty="0" smtClean="0">
              <a:solidFill>
                <a:srgbClr val="F25B2C"/>
              </a:solidFill>
            </a:endParaRPr>
          </a:p>
          <a:p>
            <a:r>
              <a:rPr lang="en-US" altLang="ko-KR" sz="1400" dirty="0" smtClean="0">
                <a:solidFill>
                  <a:srgbClr val="F25B2C"/>
                </a:solidFill>
              </a:rPr>
              <a:t># TARGET_SESSION</a:t>
            </a:r>
            <a:r>
              <a:rPr lang="ko-KR" altLang="en-US" sz="1400" dirty="0" smtClean="0">
                <a:solidFill>
                  <a:srgbClr val="F25B2C"/>
                </a:solidFill>
              </a:rPr>
              <a:t>이라는 이름의 세션이 열려있는지 확인</a:t>
            </a:r>
            <a:endParaRPr lang="en-US" altLang="ko-KR" sz="1400" dirty="0" smtClean="0">
              <a:solidFill>
                <a:srgbClr val="F25B2C"/>
              </a:solidFill>
            </a:endParaRPr>
          </a:p>
          <a:p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tmux</a:t>
            </a:r>
            <a:r>
              <a:rPr lang="en-US" altLang="ko-KR" sz="1400" dirty="0" smtClean="0"/>
              <a:t> has-session –t TARGET_SESSION  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25B2C"/>
                </a:solidFill>
              </a:rPr>
              <a:t># TARGET_SESSION</a:t>
            </a:r>
            <a:r>
              <a:rPr lang="ko-KR" altLang="en-US" sz="1400" dirty="0" smtClean="0">
                <a:solidFill>
                  <a:srgbClr val="F25B2C"/>
                </a:solidFill>
              </a:rPr>
              <a:t>이라는 이름의 세션을 가져온다</a:t>
            </a:r>
            <a:r>
              <a:rPr lang="en-US" altLang="ko-KR" sz="1400" dirty="0" smtClean="0">
                <a:solidFill>
                  <a:srgbClr val="F25B2C"/>
                </a:solidFill>
              </a:rPr>
              <a:t>.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tmux</a:t>
            </a:r>
            <a:r>
              <a:rPr lang="en-US" altLang="ko-KR" sz="1400" dirty="0" smtClean="0"/>
              <a:t> attach-session –t TARGET_SESSION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40" y="1762427"/>
            <a:ext cx="5638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1539" y="313368"/>
            <a:ext cx="11490386" cy="61828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008000"/>
                </a:solidFill>
              </a:rPr>
              <a:t>Realistic </a:t>
            </a:r>
            <a:r>
              <a:rPr lang="ko-KR" altLang="en-US" sz="1800" b="1" dirty="0" smtClean="0">
                <a:solidFill>
                  <a:srgbClr val="008000"/>
                </a:solidFill>
              </a:rPr>
              <a:t>시나리오를 특정하고 필요한 </a:t>
            </a:r>
            <a:r>
              <a:rPr lang="en-US" altLang="ko-KR" sz="1800" b="1" dirty="0" err="1" smtClean="0">
                <a:solidFill>
                  <a:srgbClr val="008000"/>
                </a:solidFill>
              </a:rPr>
              <a:t>cmd</a:t>
            </a:r>
            <a:r>
              <a:rPr lang="en-US" altLang="ko-KR" sz="1800" b="1" dirty="0" smtClean="0">
                <a:solidFill>
                  <a:srgbClr val="008000"/>
                </a:solidFill>
              </a:rPr>
              <a:t> </a:t>
            </a:r>
            <a:r>
              <a:rPr lang="ko-KR" altLang="en-US" sz="1800" b="1" dirty="0" smtClean="0">
                <a:solidFill>
                  <a:srgbClr val="008000"/>
                </a:solidFill>
              </a:rPr>
              <a:t>조합하는 </a:t>
            </a:r>
            <a:r>
              <a:rPr lang="ko-KR" altLang="en-US" sz="1800" b="1" dirty="0" smtClean="0">
                <a:solidFill>
                  <a:srgbClr val="008000"/>
                </a:solidFill>
              </a:rPr>
              <a:t>경우 </a:t>
            </a:r>
            <a:r>
              <a:rPr lang="en-US" altLang="ko-KR" sz="1800" b="1" dirty="0" smtClean="0">
                <a:solidFill>
                  <a:srgbClr val="008000"/>
                </a:solidFill>
              </a:rPr>
              <a:t>3</a:t>
            </a:r>
            <a:r>
              <a:rPr lang="ko-KR" altLang="en-US" sz="1800" b="1" dirty="0" smtClean="0">
                <a:solidFill>
                  <a:srgbClr val="008000"/>
                </a:solidFill>
              </a:rPr>
              <a:t>가지 이상 포함 </a:t>
            </a:r>
            <a:endParaRPr lang="ko-KR" altLang="en-US" sz="1800" b="1" dirty="0">
              <a:solidFill>
                <a:srgbClr val="008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0" y="1720379"/>
            <a:ext cx="4219494" cy="2662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063" y="1086558"/>
            <a:ext cx="5000489" cy="39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66" y="527409"/>
            <a:ext cx="5266667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rgbClr val="008000"/>
                </a:solidFill>
              </a:rPr>
              <a:t>CPU, Memory, </a:t>
            </a:r>
            <a:r>
              <a:rPr lang="en-US" altLang="ko-KR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Storage, </a:t>
            </a:r>
            <a:r>
              <a:rPr lang="en-US" altLang="ko-KR" sz="2800" b="1" dirty="0" smtClean="0">
                <a:solidFill>
                  <a:srgbClr val="008000"/>
                </a:solidFill>
              </a:rPr>
              <a:t>NIC</a:t>
            </a:r>
            <a:r>
              <a:rPr lang="en-US" altLang="ko-KR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2800" b="1" dirty="0" smtClean="0">
                <a:solidFill>
                  <a:srgbClr val="008000"/>
                </a:solidFill>
              </a:rPr>
              <a:t>정보 확인</a:t>
            </a:r>
            <a:endParaRPr lang="ko-KR" alt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143000"/>
            <a:ext cx="10988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check CPU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>
                <a:solidFill>
                  <a:srgbClr val="800080"/>
                </a:solidFill>
              </a:rPr>
              <a:t>grep</a:t>
            </a:r>
            <a:r>
              <a:rPr lang="en-US" altLang="ko-KR" dirty="0" smtClean="0"/>
              <a:t> “model name” /</a:t>
            </a:r>
            <a:r>
              <a:rPr lang="en-US" altLang="ko-KR" dirty="0" err="1" smtClean="0"/>
              <a:t>proc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cpuinfo</a:t>
            </a:r>
            <a:r>
              <a:rPr lang="en-US" altLang="ko-KR" dirty="0" smtClean="0"/>
              <a:t> | </a:t>
            </a:r>
            <a:r>
              <a:rPr lang="en-US" altLang="ko-KR" dirty="0" smtClean="0">
                <a:solidFill>
                  <a:srgbClr val="800080"/>
                </a:solidFill>
              </a:rPr>
              <a:t>tail</a:t>
            </a:r>
            <a:r>
              <a:rPr lang="en-US" altLang="ko-KR" dirty="0" smtClean="0"/>
              <a:t> -1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20875"/>
            <a:ext cx="5570703" cy="5182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8200" y="2567206"/>
            <a:ext cx="10988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check Memory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>
                <a:solidFill>
                  <a:srgbClr val="800080"/>
                </a:solidFill>
              </a:rPr>
              <a:t>dmidecode</a:t>
            </a:r>
            <a:r>
              <a:rPr lang="en-US" altLang="ko-KR" dirty="0" smtClean="0">
                <a:solidFill>
                  <a:srgbClr val="800080"/>
                </a:solidFill>
              </a:rPr>
              <a:t> </a:t>
            </a:r>
            <a:r>
              <a:rPr lang="en-US" altLang="ko-KR" dirty="0" smtClean="0"/>
              <a:t>–t 17 | </a:t>
            </a:r>
            <a:r>
              <a:rPr lang="en-US" altLang="ko-KR" dirty="0" err="1" smtClean="0">
                <a:solidFill>
                  <a:srgbClr val="800080"/>
                </a:solidFill>
              </a:rPr>
              <a:t>egrep</a:t>
            </a:r>
            <a:r>
              <a:rPr lang="en-US" altLang="ko-KR" dirty="0" smtClean="0"/>
              <a:t> ‘Memory | Device’ | </a:t>
            </a:r>
            <a:r>
              <a:rPr lang="en-US" altLang="ko-KR" dirty="0" err="1" smtClean="0"/>
              <a:t>egrep</a:t>
            </a:r>
            <a:r>
              <a:rPr lang="en-US" altLang="ko-KR" dirty="0" smtClean="0"/>
              <a:t> –v ‘</a:t>
            </a:r>
            <a:r>
              <a:rPr lang="en-US" altLang="ko-KR" dirty="0" err="1" smtClean="0"/>
              <a:t>No|Device</a:t>
            </a:r>
            <a:r>
              <a:rPr lang="en-US" altLang="ko-KR" dirty="0" smtClean="0"/>
              <a:t>’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3580302"/>
            <a:ext cx="9436100" cy="11395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57" y="5834095"/>
            <a:ext cx="6714286" cy="52381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0101" y="4953784"/>
            <a:ext cx="1027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check NIC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>
                <a:solidFill>
                  <a:srgbClr val="800080"/>
                </a:solidFill>
              </a:rPr>
              <a:t>lshw</a:t>
            </a:r>
            <a:r>
              <a:rPr lang="en-US" altLang="ko-KR" dirty="0" smtClean="0">
                <a:solidFill>
                  <a:srgbClr val="800080"/>
                </a:solidFill>
              </a:rPr>
              <a:t> </a:t>
            </a:r>
            <a:r>
              <a:rPr lang="en-US" altLang="ko-KR" dirty="0" smtClean="0"/>
              <a:t>–C network </a:t>
            </a:r>
            <a:r>
              <a:rPr lang="en-US" altLang="ko-KR" dirty="0" smtClean="0">
                <a:solidFill>
                  <a:srgbClr val="800080"/>
                </a:solidFill>
              </a:rPr>
              <a:t>| </a:t>
            </a:r>
            <a:r>
              <a:rPr lang="en-US" altLang="ko-KR" dirty="0" err="1" smtClean="0">
                <a:solidFill>
                  <a:srgbClr val="800080"/>
                </a:solidFill>
              </a:rPr>
              <a:t>grep</a:t>
            </a:r>
            <a:r>
              <a:rPr lang="en-US" altLang="ko-KR" dirty="0" smtClean="0">
                <a:solidFill>
                  <a:srgbClr val="800080"/>
                </a:solidFill>
              </a:rPr>
              <a:t> </a:t>
            </a:r>
            <a:r>
              <a:rPr lang="en-US" altLang="ko-KR" dirty="0" smtClean="0"/>
              <a:t>–e ‘logical name \|capacity’</a:t>
            </a:r>
          </a:p>
        </p:txBody>
      </p:sp>
    </p:spTree>
    <p:extLst>
      <p:ext uri="{BB962C8B-B14F-4D97-AF65-F5344CB8AC3E}">
        <p14:creationId xmlns:p14="http://schemas.microsoft.com/office/powerpoint/2010/main" val="839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CPU, Memory, </a:t>
            </a:r>
            <a:r>
              <a:rPr lang="en-US" altLang="ko-KR" sz="3200" b="1" dirty="0">
                <a:solidFill>
                  <a:srgbClr val="008000"/>
                </a:solidFill>
              </a:rPr>
              <a:t>Storage, </a:t>
            </a:r>
            <a:r>
              <a:rPr lang="en-US" altLang="ko-KR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NIC </a:t>
            </a:r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정보 확인</a:t>
            </a:r>
            <a:endParaRPr lang="ko-KR" alt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6" y="1684585"/>
            <a:ext cx="6152381" cy="38761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684585"/>
            <a:ext cx="5679318" cy="385712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8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329</Words>
  <Application>Microsoft Office PowerPoint</Application>
  <PresentationFormat>와이드스크린</PresentationFormat>
  <Paragraphs>127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Report 2~3 </vt:lpstr>
      <vt:lpstr>가상머신에 dcslab 계정 생성하여 해당 계정으로 ssh 접속 후 수행</vt:lpstr>
      <vt:lpstr>리눅스 command + 옵션 실행</vt:lpstr>
      <vt:lpstr>리눅스 command + 옵션 실행</vt:lpstr>
      <vt:lpstr>tmux session command 실행</vt:lpstr>
      <vt:lpstr>Realistic 시나리오를 특정하고 필요한 cmd 조합하는 경우 3가지 이상 포함 </vt:lpstr>
      <vt:lpstr>PowerPoint 프레젠테이션</vt:lpstr>
      <vt:lpstr>CPU, Memory, Storage, NIC 정보 확인</vt:lpstr>
      <vt:lpstr>CPU, Memory, Storage, NIC 정보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정혜린</dc:creator>
  <cp:lastModifiedBy>정혜린</cp:lastModifiedBy>
  <cp:revision>110</cp:revision>
  <dcterms:created xsi:type="dcterms:W3CDTF">2020-07-15T07:54:14Z</dcterms:created>
  <dcterms:modified xsi:type="dcterms:W3CDTF">2020-07-15T11:17:27Z</dcterms:modified>
</cp:coreProperties>
</file>