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63" r:id="rId5"/>
    <p:sldId id="260" r:id="rId6"/>
    <p:sldId id="262" r:id="rId7"/>
    <p:sldId id="259" r:id="rId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1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A4674-0026-4254-B566-D5127D845351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2020-07-24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1BC3A-4D3A-482D-BA13-FFFA800EC5C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373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0E2EBD-0768-4EA8-9692-814A01EE72C8}" type="datetime1">
              <a:rPr lang="ko-KR" altLang="en-US" smtClean="0"/>
              <a:pPr/>
              <a:t>2020-07-24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7C7D95-1B37-4174-AA4B-AD23D9702D4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75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EAED5-2E58-4B5D-8A76-88D115122B78}" type="datetime1">
              <a:rPr lang="ko-KR" altLang="en-US" noProof="0" smtClean="0"/>
              <a:t>2020-07-24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EA6032-5591-4DC1-A8F4-CD460AE7065B}" type="datetime1">
              <a:rPr lang="ko-KR" altLang="en-US" noProof="0" smtClean="0"/>
              <a:t>2020-07-24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74A058-8001-4E70-9042-B8BEB94A0E43}" type="datetime1">
              <a:rPr lang="ko-KR" altLang="en-US" noProof="0" smtClean="0"/>
              <a:t>2020-07-24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A08203-3D7D-49B2-859B-EEE6707CE45C}" type="datetime1">
              <a:rPr lang="ko-KR" altLang="en-US" noProof="0" smtClean="0"/>
              <a:t>2020-07-24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CFD5AA-9306-423E-BF91-E1283AF0406F}" type="datetime1">
              <a:rPr lang="ko-KR" altLang="en-US" noProof="0" smtClean="0"/>
              <a:t>2020-07-24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15737E-DEFE-44FF-B7CA-EEED56D6358A}" type="datetime1">
              <a:rPr lang="ko-KR" altLang="en-US" noProof="0" smtClean="0"/>
              <a:t>2020-07-24</a:t>
            </a:fld>
            <a:endParaRPr lang="ko-KR" altLang="en-US" noProof="0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9B5C60-06DC-42D8-8DB7-9F2290249DD7}" type="datetime1">
              <a:rPr lang="ko-KR" altLang="en-US" noProof="0" smtClean="0"/>
              <a:t>2020-07-24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A4522-9334-481B-BC5A-1D398D083285}" type="datetime1">
              <a:rPr lang="ko-KR" altLang="en-US" noProof="0" smtClean="0"/>
              <a:t>2020-07-24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33226-5CD7-40CA-9006-9B222876AC81}" type="datetime1">
              <a:rPr lang="ko-KR" altLang="en-US" noProof="0" smtClean="0"/>
              <a:t>2020-07-24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05F4A3-F4D6-4D9E-BC82-F6DDEE77D118}" type="datetime1">
              <a:rPr lang="ko-KR" altLang="en-US" noProof="0" smtClean="0"/>
              <a:t>2020-07-24</a:t>
            </a:fld>
            <a:endParaRPr lang="ko-KR" altLang="en-US" noProof="0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5C8897E3-2DB3-4C4E-9060-7F7F1761376F}" type="datetime1">
              <a:rPr lang="ko-KR" altLang="en-US" noProof="0" smtClean="0"/>
              <a:t>2020-07-24</a:t>
            </a:fld>
            <a:endParaRPr lang="ko-KR" altLang="en-US" noProof="0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3CCC66-62FD-43C4-9C31-28E457564ED4}" type="datetime1">
              <a:rPr lang="ko-KR" altLang="en-US" smtClean="0"/>
              <a:t>2020-07-24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
             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0436" y="2447636"/>
            <a:ext cx="50433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Report 6 : GDB </a:t>
            </a:r>
            <a:r>
              <a:rPr lang="ko-KR" altLang="en-US" sz="4000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사용법</a:t>
            </a:r>
            <a:endParaRPr lang="en-US" altLang="ko-KR" sz="4000" b="1" dirty="0" smtClean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endParaRPr lang="en-US" altLang="ko-KR" sz="4000" b="1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ctr"/>
            <a:r>
              <a:rPr lang="ko-KR" altLang="en-US" sz="4000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정혜린</a:t>
            </a:r>
            <a:endParaRPr lang="en-US" altLang="ko-KR" sz="4000" b="1" dirty="0" smtClean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61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84" y="2941150"/>
            <a:ext cx="7219048" cy="1419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6768" y="1690254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Segmentation Fault </a:t>
            </a:r>
            <a:r>
              <a:rPr lang="ko-KR" altLang="en-US" sz="2400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발생 </a:t>
            </a:r>
            <a:endParaRPr lang="ko-KR" altLang="en-US" sz="2400" b="1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9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24224" y="277091"/>
            <a:ext cx="7575578" cy="6442364"/>
            <a:chOff x="1750478" y="166255"/>
            <a:chExt cx="7575578" cy="64423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478" y="166255"/>
              <a:ext cx="7575578" cy="6442364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750478" y="6003636"/>
              <a:ext cx="3338758" cy="4433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38267" y="6022109"/>
              <a:ext cx="308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92D050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접근이 불가능한 메모리를 참조</a:t>
              </a:r>
              <a:endParaRPr lang="ko-KR" altLang="en-US" dirty="0">
                <a:solidFill>
                  <a:srgbClr val="92D050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61931" y="2161309"/>
            <a:ext cx="23342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GDB </a:t>
            </a:r>
            <a:r>
              <a:rPr lang="ko-KR" altLang="en-US" sz="2800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</a:t>
            </a:r>
            <a:endParaRPr lang="en-US" altLang="ko-KR" sz="2800" b="1" dirty="0" smtClean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endParaRPr lang="en-US" altLang="ko-KR" sz="2000" b="1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r>
              <a:rPr lang="ko-KR" altLang="en-US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사용 옵션 </a:t>
            </a:r>
            <a:endParaRPr lang="en-US" altLang="ko-KR" b="1" dirty="0" smtClean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endParaRPr lang="en-US" altLang="ko-KR" sz="2000" b="1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r>
              <a:rPr lang="en-US" altLang="ko-KR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en-US" altLang="ko-KR" b="1" dirty="0" err="1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gdb</a:t>
            </a:r>
            <a:r>
              <a:rPr lang="en-US" altLang="ko-KR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 list </a:t>
            </a:r>
          </a:p>
          <a:p>
            <a:r>
              <a:rPr lang="en-US" altLang="ko-KR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en-US" altLang="ko-KR" b="1" dirty="0" err="1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gdb</a:t>
            </a:r>
            <a:r>
              <a:rPr lang="en-US" altLang="ko-KR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 </a:t>
            </a:r>
            <a:r>
              <a:rPr lang="en-US" altLang="ko-KR" b="1" dirty="0" err="1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bt</a:t>
            </a:r>
            <a:r>
              <a:rPr lang="en-US" altLang="ko-KR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# </a:t>
            </a:r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backtrace</a:t>
            </a:r>
            <a:endParaRPr lang="en-US" altLang="ko-KR" b="1" dirty="0" smtClean="0">
              <a:solidFill>
                <a:schemeClr val="accent2">
                  <a:lumMod val="75000"/>
                </a:schemeClr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r>
              <a:rPr lang="en-US" altLang="ko-KR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en-US" altLang="ko-KR" b="1" dirty="0" err="1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gdb</a:t>
            </a:r>
            <a:r>
              <a:rPr lang="en-US" altLang="ko-KR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 p   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# print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73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" y="1434019"/>
            <a:ext cx="5375533" cy="2114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5" y="4381960"/>
            <a:ext cx="5375533" cy="7809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8176" y="4848983"/>
            <a:ext cx="942079" cy="2493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05231" y="1981091"/>
            <a:ext cx="1962697" cy="2633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83168" y="3317472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코드 수정 및 실행 결과  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295503"/>
      </p:ext>
    </p:extLst>
  </p:cSld>
  <p:clrMapOvr>
    <a:masterClrMapping/>
  </p:clrMapOvr>
</p:sld>
</file>

<file path=ppt/theme/theme1.xml><?xml version="1.0" encoding="utf-8"?>
<a:theme xmlns:a="http://schemas.openxmlformats.org/drawingml/2006/main" name="자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566590_TF66925244" id="{2FAEF310-F5FF-41B2-AF92-F73CDBD16900}" vid="{2EA31E90-D76C-40F8-B4E9-11C2E881C1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금융 소포 디자인</Template>
  <TotalTime>0</TotalTime>
  <Words>38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이롭게 바탕체 Medium</vt:lpstr>
      <vt:lpstr>휴먼매직체</vt:lpstr>
      <vt:lpstr>Arial</vt:lpstr>
      <vt:lpstr>Gill Sans MT</vt:lpstr>
      <vt:lpstr>자산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2020-07-24T06:08:19Z</dcterms:created>
  <dcterms:modified xsi:type="dcterms:W3CDTF">2020-07-24T06:35:19Z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