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CB79639-2178-46BF-8001-8F21324E11DE}" type="datetime">
              <a:rPr b="0" lang="en-SG" sz="1200" spc="-1" strike="noStrike">
                <a:solidFill>
                  <a:srgbClr val="8b8b8b"/>
                </a:solidFill>
                <a:latin typeface="Calibri"/>
              </a:rPr>
              <a:t>3/20/22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0C51942-40FB-43EC-83D5-D1529943D795}" type="slidenum">
              <a:rPr b="0" lang="en-SG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www.powermapper.com/products/sortsite/" TargetMode="External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43640" cy="6919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" name="Picture 2" descr="C:\Users\Mark\Desktop\CURRENT PROJECTS\FXMEDIA_Powerpoint2010\FXLogo-White.png"/>
          <p:cNvPicPr/>
          <p:nvPr/>
        </p:nvPicPr>
        <p:blipFill>
          <a:blip r:embed="rId1"/>
          <a:stretch/>
        </p:blipFill>
        <p:spPr>
          <a:xfrm>
            <a:off x="7740720" y="220680"/>
            <a:ext cx="1079280" cy="215640"/>
          </a:xfrm>
          <a:prstGeom prst="rect">
            <a:avLst/>
          </a:prstGeom>
          <a:ln w="9360">
            <a:noFill/>
          </a:ln>
        </p:spPr>
      </p:pic>
      <p:sp>
        <p:nvSpPr>
          <p:cNvPr id="43" name="CustomShape 2"/>
          <p:cNvSpPr/>
          <p:nvPr/>
        </p:nvSpPr>
        <p:spPr>
          <a:xfrm>
            <a:off x="250920" y="77760"/>
            <a:ext cx="3465000" cy="542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ffffff"/>
                </a:solidFill>
                <a:latin typeface="Calibri"/>
              </a:rPr>
              <a:t>Solutions </a:t>
            </a: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for the Digital Economy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392400" y="1060200"/>
            <a:ext cx="63288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SG" sz="3200" spc="-1" strike="noStrike">
                <a:solidFill>
                  <a:srgbClr val="000000"/>
                </a:solidFill>
                <a:latin typeface="Calibri"/>
              </a:rPr>
              <a:t>Front-end Test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822240" y="2013480"/>
            <a:ext cx="6467400" cy="39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Convert into HTML5 this Template from AI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Requirement 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a. Responsive using Bootstrap and custom media query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b. W3C HTML Compliance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c. Validate and pass with SortSite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   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https://www.powermapper.com/products/sortsite/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d. Crossbrowser support (IE9/Chrome/Firefox/Safari)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3. Please see next slide for the feature and function of the template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4. Please try finish and send us the full code in zip file max 5 days.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6165720"/>
            <a:ext cx="9143640" cy="6919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" name="Picture 2" descr="C:\Users\Mark\Desktop\CURRENT PROJECTS\FXMEDIA_Powerpoint2010\FXLogo-White.png"/>
          <p:cNvPicPr/>
          <p:nvPr/>
        </p:nvPicPr>
        <p:blipFill>
          <a:blip r:embed="rId1"/>
          <a:stretch/>
        </p:blipFill>
        <p:spPr>
          <a:xfrm>
            <a:off x="7740720" y="6386400"/>
            <a:ext cx="1079280" cy="215640"/>
          </a:xfrm>
          <a:prstGeom prst="rect">
            <a:avLst/>
          </a:prstGeom>
          <a:ln w="9360"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250920" y="6243480"/>
            <a:ext cx="3465000" cy="542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ffffff"/>
                </a:solidFill>
                <a:latin typeface="Calibri"/>
              </a:rPr>
              <a:t>Solutions </a:t>
            </a: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for the Digital Economy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250920" y="456120"/>
            <a:ext cx="63288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SG" sz="3200" spc="-1" strike="noStrike">
                <a:solidFill>
                  <a:srgbClr val="000000"/>
                </a:solidFill>
                <a:latin typeface="Calibri"/>
              </a:rPr>
              <a:t>TEMPLATE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561960" y="1249920"/>
            <a:ext cx="629136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Please open attached zip file with AI file inside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Banner carousel using OwlCarousel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4 banner: 2 are videos and its autoplaying on the banner and auto off on slide to next slider. The other two are just images.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6165720"/>
            <a:ext cx="9143640" cy="6919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Picture 2" descr="C:\Users\Mark\Desktop\CURRENT PROJECTS\FXMEDIA_Powerpoint2010\FXLogo-White.png"/>
          <p:cNvPicPr/>
          <p:nvPr/>
        </p:nvPicPr>
        <p:blipFill>
          <a:blip r:embed="rId1"/>
          <a:stretch/>
        </p:blipFill>
        <p:spPr>
          <a:xfrm>
            <a:off x="7740720" y="6386400"/>
            <a:ext cx="1079280" cy="215640"/>
          </a:xfrm>
          <a:prstGeom prst="rect">
            <a:avLst/>
          </a:prstGeom>
          <a:ln w="9360"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250920" y="6243480"/>
            <a:ext cx="3465000" cy="542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ffffff"/>
                </a:solidFill>
                <a:latin typeface="Calibri"/>
              </a:rPr>
              <a:t>Solutions </a:t>
            </a: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for the Digital Economy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250920" y="456120"/>
            <a:ext cx="63288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SG" sz="3200" spc="-1" strike="noStrike">
                <a:solidFill>
                  <a:srgbClr val="000000"/>
                </a:solidFill>
                <a:latin typeface="Calibri"/>
              </a:rPr>
              <a:t>TEMPLATE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5" name="CustomShape 4"/>
          <p:cNvSpPr/>
          <p:nvPr/>
        </p:nvSpPr>
        <p:spPr>
          <a:xfrm>
            <a:off x="561960" y="1249920"/>
            <a:ext cx="6291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3. The main menu, on scrolldown become sticky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6" name="Picture 2" descr=""/>
          <p:cNvPicPr/>
          <p:nvPr/>
        </p:nvPicPr>
        <p:blipFill>
          <a:blip r:embed="rId2"/>
          <a:stretch/>
        </p:blipFill>
        <p:spPr>
          <a:xfrm>
            <a:off x="1217880" y="2011680"/>
            <a:ext cx="7011720" cy="3803760"/>
          </a:xfrm>
          <a:prstGeom prst="rect">
            <a:avLst/>
          </a:prstGeom>
          <a:ln>
            <a:noFill/>
          </a:ln>
        </p:spPr>
      </p:pic>
      <p:sp>
        <p:nvSpPr>
          <p:cNvPr id="57" name="CustomShape 5"/>
          <p:cNvSpPr/>
          <p:nvPr/>
        </p:nvSpPr>
        <p:spPr>
          <a:xfrm flipH="1">
            <a:off x="6668640" y="1118880"/>
            <a:ext cx="964440" cy="85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6"/>
          <p:cNvSpPr/>
          <p:nvPr/>
        </p:nvSpPr>
        <p:spPr>
          <a:xfrm>
            <a:off x="5993640" y="399600"/>
            <a:ext cx="23155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From box by default, become like this on scroll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CustomShape 7"/>
          <p:cNvSpPr/>
          <p:nvPr/>
        </p:nvSpPr>
        <p:spPr>
          <a:xfrm flipV="1">
            <a:off x="1983600" y="4117680"/>
            <a:ext cx="365040" cy="55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8"/>
          <p:cNvSpPr/>
          <p:nvPr/>
        </p:nvSpPr>
        <p:spPr>
          <a:xfrm>
            <a:off x="1023840" y="4462920"/>
            <a:ext cx="9597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These are tabs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0" y="6165720"/>
            <a:ext cx="9143640" cy="6919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2" name="Picture 2" descr="C:\Users\Mark\Desktop\CURRENT PROJECTS\FXMEDIA_Powerpoint2010\FXLogo-White.png"/>
          <p:cNvPicPr/>
          <p:nvPr/>
        </p:nvPicPr>
        <p:blipFill>
          <a:blip r:embed="rId1"/>
          <a:stretch/>
        </p:blipFill>
        <p:spPr>
          <a:xfrm>
            <a:off x="7740720" y="6386400"/>
            <a:ext cx="1079280" cy="215640"/>
          </a:xfrm>
          <a:prstGeom prst="rect">
            <a:avLst/>
          </a:prstGeom>
          <a:ln w="9360">
            <a:noFill/>
          </a:ln>
        </p:spPr>
      </p:pic>
      <p:sp>
        <p:nvSpPr>
          <p:cNvPr id="63" name="CustomShape 2"/>
          <p:cNvSpPr/>
          <p:nvPr/>
        </p:nvSpPr>
        <p:spPr>
          <a:xfrm>
            <a:off x="250920" y="6243480"/>
            <a:ext cx="3465000" cy="542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ffffff"/>
                </a:solidFill>
                <a:latin typeface="Calibri"/>
              </a:rPr>
              <a:t>Solutions </a:t>
            </a: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for the Digital Economy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250920" y="456120"/>
            <a:ext cx="63288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SG" sz="3200" spc="-1" strike="noStrike">
                <a:solidFill>
                  <a:srgbClr val="000000"/>
                </a:solidFill>
                <a:latin typeface="Calibri"/>
              </a:rPr>
              <a:t>TEMPLATE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5" name="CustomShape 4"/>
          <p:cNvSpPr/>
          <p:nvPr/>
        </p:nvSpPr>
        <p:spPr>
          <a:xfrm>
            <a:off x="561960" y="1249920"/>
            <a:ext cx="62913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Search button by default just icon, on click showing the field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66" name="CustomShape 5"/>
          <p:cNvSpPr/>
          <p:nvPr/>
        </p:nvSpPr>
        <p:spPr>
          <a:xfrm>
            <a:off x="6300000" y="1573200"/>
            <a:ext cx="1685880" cy="97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7" name="Picture 3" descr=""/>
          <p:cNvPicPr/>
          <p:nvPr/>
        </p:nvPicPr>
        <p:blipFill>
          <a:blip r:embed="rId2"/>
          <a:stretch/>
        </p:blipFill>
        <p:spPr>
          <a:xfrm>
            <a:off x="0" y="2616840"/>
            <a:ext cx="9143640" cy="162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0" y="6165720"/>
            <a:ext cx="9143640" cy="6919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9" name="Picture 2" descr="C:\Users\Mark\Desktop\CURRENT PROJECTS\FXMEDIA_Powerpoint2010\FXLogo-White.png"/>
          <p:cNvPicPr/>
          <p:nvPr/>
        </p:nvPicPr>
        <p:blipFill>
          <a:blip r:embed="rId1"/>
          <a:stretch/>
        </p:blipFill>
        <p:spPr>
          <a:xfrm>
            <a:off x="7740720" y="6386400"/>
            <a:ext cx="1079280" cy="215640"/>
          </a:xfrm>
          <a:prstGeom prst="rect">
            <a:avLst/>
          </a:prstGeom>
          <a:ln w="9360">
            <a:noFill/>
          </a:ln>
        </p:spPr>
      </p:pic>
      <p:sp>
        <p:nvSpPr>
          <p:cNvPr id="70" name="CustomShape 2"/>
          <p:cNvSpPr/>
          <p:nvPr/>
        </p:nvSpPr>
        <p:spPr>
          <a:xfrm>
            <a:off x="250920" y="6243480"/>
            <a:ext cx="3465000" cy="542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ffffff"/>
                </a:solidFill>
                <a:latin typeface="Calibri"/>
              </a:rPr>
              <a:t>Solutions </a:t>
            </a: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for the Digital Economy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250920" y="456120"/>
            <a:ext cx="63288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SG" sz="3200" spc="-1" strike="noStrike">
                <a:solidFill>
                  <a:srgbClr val="000000"/>
                </a:solidFill>
                <a:latin typeface="Calibri"/>
              </a:rPr>
              <a:t>TEMPLATE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2" name="CustomShape 4"/>
          <p:cNvSpPr/>
          <p:nvPr/>
        </p:nvSpPr>
        <p:spPr>
          <a:xfrm>
            <a:off x="561960" y="1249920"/>
            <a:ext cx="6291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4. Please add this function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73" name="Picture 3" descr=""/>
          <p:cNvPicPr/>
          <p:nvPr/>
        </p:nvPicPr>
        <p:blipFill>
          <a:blip r:embed="rId2"/>
          <a:stretch/>
        </p:blipFill>
        <p:spPr>
          <a:xfrm>
            <a:off x="0" y="2198880"/>
            <a:ext cx="9143640" cy="2460240"/>
          </a:xfrm>
          <a:prstGeom prst="rect">
            <a:avLst/>
          </a:prstGeom>
          <a:ln>
            <a:noFill/>
          </a:ln>
        </p:spPr>
      </p:pic>
      <p:sp>
        <p:nvSpPr>
          <p:cNvPr id="74" name="CustomShape 5"/>
          <p:cNvSpPr/>
          <p:nvPr/>
        </p:nvSpPr>
        <p:spPr>
          <a:xfrm flipV="1">
            <a:off x="3146040" y="4563720"/>
            <a:ext cx="880560" cy="99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6"/>
          <p:cNvSpPr/>
          <p:nvPr/>
        </p:nvSpPr>
        <p:spPr>
          <a:xfrm>
            <a:off x="184680" y="5067000"/>
            <a:ext cx="29527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On click, will show the next same two columns, just use dummy text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6165720"/>
            <a:ext cx="9143640" cy="6919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7" name="Picture 2" descr="C:\Users\Mark\Desktop\CURRENT PROJECTS\FXMEDIA_Powerpoint2010\FXLogo-White.png"/>
          <p:cNvPicPr/>
          <p:nvPr/>
        </p:nvPicPr>
        <p:blipFill>
          <a:blip r:embed="rId1"/>
          <a:stretch/>
        </p:blipFill>
        <p:spPr>
          <a:xfrm>
            <a:off x="7740720" y="6386400"/>
            <a:ext cx="1079280" cy="215640"/>
          </a:xfrm>
          <a:prstGeom prst="rect">
            <a:avLst/>
          </a:prstGeom>
          <a:ln w="9360">
            <a:noFill/>
          </a:ln>
        </p:spPr>
      </p:pic>
      <p:sp>
        <p:nvSpPr>
          <p:cNvPr id="78" name="CustomShape 2"/>
          <p:cNvSpPr/>
          <p:nvPr/>
        </p:nvSpPr>
        <p:spPr>
          <a:xfrm>
            <a:off x="250920" y="6243480"/>
            <a:ext cx="3465000" cy="542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ffffff"/>
                </a:solidFill>
                <a:latin typeface="Calibri"/>
              </a:rPr>
              <a:t>Solutions </a:t>
            </a: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for the Digital Economy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250920" y="456120"/>
            <a:ext cx="63288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SG" sz="3200" spc="-1" strike="noStrike">
                <a:solidFill>
                  <a:srgbClr val="000000"/>
                </a:solidFill>
                <a:latin typeface="Calibri"/>
              </a:rPr>
              <a:t>TEMPLATE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561960" y="1249920"/>
            <a:ext cx="629136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5. For the responsive, there is no design for it. Please use your feeling and initiative how to display the clean and tidy layout when become to responsive.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6. Please learn to use SortSite or you may use HTML compliance from w3c validator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2859</TotalTime>
  <Application>LibreOffice/6.4.7.2$Linux_X86_64 LibreOffice_project/40$Build-2</Application>
  <Words>274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2015-07-28T14:27:07Z</dcterms:created>
  <dc:creator>Mark Wong</dc:creator>
  <dc:description/>
  <dc:language>en-US</dc:language>
  <cp:lastModifiedBy/>
  <dcterms:modified xsi:type="dcterms:W3CDTF">2022-03-20T02:11:24Z</dcterms:modified>
  <cp:revision>386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  <property fmtid="{D5CDD505-2E9C-101B-9397-08002B2CF9AE}" pid="12" name="Tfs.IsStoryboard">
    <vt:bool>1</vt:bool>
  </property>
</Properties>
</file>