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jpeg" ContentType="image/jpeg"/>
  <Override PartName="/ppt/media/image5.gif" ContentType="image/gi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232000" y="2448000"/>
            <a:ext cx="5489640" cy="43916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76000" y="648000"/>
            <a:ext cx="907128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de-DE" sz="9600" strike="noStrike">
                <a:latin typeface="Arial"/>
              </a:rPr>
              <a:t>Luchs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4400" strike="noStrike">
                <a:latin typeface="Arial"/>
              </a:rPr>
              <a:t>- Das bessere Stine -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4400" strike="noStrike">
                <a:latin typeface="Arial"/>
              </a:rPr>
              <a:t>Anwendungsidee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Ansatz und Abläufe aus Stine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Use-Case-getrieben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Mensch-zentrierte Entwicklung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Benutzerfreundlichkeit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Übersichtlichkeit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4400" strike="noStrike">
                <a:latin typeface="Arial"/>
              </a:rPr>
              <a:t>Funktionalitäten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02800" y="1800000"/>
            <a:ext cx="8279640" cy="431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792000" y="1800000"/>
            <a:ext cx="8279640" cy="39564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ffffff"/>
                </a:solidFill>
                <a:latin typeface="Arial"/>
                <a:ea typeface="DejaVu Sans"/>
              </a:rPr>
              <a:t>Luchs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5184360" y="259236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Kalender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3312000" y="439200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Konto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1440000" y="439200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News</a:t>
            </a:r>
            <a:endParaRPr/>
          </a:p>
        </p:txBody>
      </p:sp>
      <p:sp>
        <p:nvSpPr>
          <p:cNvPr id="82" name="CustomShape 7"/>
          <p:cNvSpPr/>
          <p:nvPr/>
        </p:nvSpPr>
        <p:spPr>
          <a:xfrm>
            <a:off x="7056000" y="259200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5400" strike="noStrike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endParaRPr/>
          </a:p>
        </p:txBody>
      </p:sp>
      <p:sp>
        <p:nvSpPr>
          <p:cNvPr id="83" name="CustomShape 8"/>
          <p:cNvSpPr/>
          <p:nvPr/>
        </p:nvSpPr>
        <p:spPr>
          <a:xfrm>
            <a:off x="1440360" y="259236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Arial"/>
                <a:ea typeface="DejaVu Sans"/>
              </a:rPr>
              <a:t>Veranstaltungen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Arial"/>
                <a:ea typeface="DejaVu Sans"/>
              </a:rPr>
              <a:t>verwalten</a:t>
            </a:r>
            <a:endParaRPr/>
          </a:p>
        </p:txBody>
      </p:sp>
      <p:sp>
        <p:nvSpPr>
          <p:cNvPr id="84" name="CustomShape 9"/>
          <p:cNvSpPr/>
          <p:nvPr/>
        </p:nvSpPr>
        <p:spPr>
          <a:xfrm>
            <a:off x="5184000" y="439200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Dein Plan</a:t>
            </a:r>
            <a:endParaRPr/>
          </a:p>
        </p:txBody>
      </p:sp>
      <p:sp>
        <p:nvSpPr>
          <p:cNvPr id="85" name="CustomShape 10"/>
          <p:cNvSpPr/>
          <p:nvPr/>
        </p:nvSpPr>
        <p:spPr>
          <a:xfrm>
            <a:off x="7056000" y="439200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Hilfe</a:t>
            </a:r>
            <a:endParaRPr/>
          </a:p>
        </p:txBody>
      </p:sp>
      <p:sp>
        <p:nvSpPr>
          <p:cNvPr id="86" name="CustomShape 11"/>
          <p:cNvSpPr/>
          <p:nvPr/>
        </p:nvSpPr>
        <p:spPr>
          <a:xfrm>
            <a:off x="3312000" y="2592000"/>
            <a:ext cx="1367640" cy="12956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Arial"/>
                <a:ea typeface="DejaVu Sans"/>
              </a:rPr>
              <a:t>Deine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Arial"/>
                <a:ea typeface="DejaVu Sans"/>
              </a:rPr>
              <a:t>Veranstaltungen</a:t>
            </a:r>
            <a:endParaRPr/>
          </a:p>
        </p:txBody>
      </p:sp>
      <p:sp>
        <p:nvSpPr>
          <p:cNvPr id="87" name="CustomShape 12"/>
          <p:cNvSpPr/>
          <p:nvPr/>
        </p:nvSpPr>
        <p:spPr>
          <a:xfrm>
            <a:off x="7992000" y="1872000"/>
            <a:ext cx="1007640" cy="287640"/>
          </a:xfrm>
          <a:prstGeom prst="rect">
            <a:avLst/>
          </a:prstGeom>
          <a:solidFill>
            <a:srgbClr val="333333"/>
          </a:solidFill>
          <a:ln w="648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8240" bIns="4824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ffffff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02800" y="1807200"/>
            <a:ext cx="503640" cy="4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4400" strike="noStrike">
                <a:latin typeface="Arial"/>
              </a:rPr>
              <a:t>Technologien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CSS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Javascript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Baqend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jQuery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Handlebars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Bootstrap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3200" strike="noStrike">
                <a:latin typeface="Arial"/>
              </a:rPr>
              <a:t>AngularJS</a:t>
            </a:r>
            <a:endParaRPr/>
          </a:p>
        </p:txBody>
      </p:sp>
      <p:sp>
        <p:nvSpPr>
          <p:cNvPr id="91" name="Line 3"/>
          <p:cNvSpPr/>
          <p:nvPr/>
        </p:nvSpPr>
        <p:spPr>
          <a:xfrm>
            <a:off x="648000" y="5040000"/>
            <a:ext cx="86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4400" strike="noStrike">
                <a:latin typeface="Arial"/>
              </a:rPr>
              <a:t>Software-Architektur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152000" y="2088000"/>
            <a:ext cx="2807640" cy="30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5976000" y="2088000"/>
            <a:ext cx="2807640" cy="30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/>
          </a:p>
        </p:txBody>
      </p:sp>
      <p:sp>
        <p:nvSpPr>
          <p:cNvPr id="9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96" name="CustomShape 5"/>
          <p:cNvSpPr/>
          <p:nvPr/>
        </p:nvSpPr>
        <p:spPr>
          <a:xfrm>
            <a:off x="1368000" y="2952000"/>
            <a:ext cx="2375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Model-View-Controller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1224000" y="3744000"/>
            <a:ext cx="2591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  <a:ea typeface="DejaVu Sans"/>
              </a:rPr>
              <a:t>Single Page Application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4400" strike="noStrike">
                <a:latin typeface="Arial"/>
              </a:rPr>
              <a:t>Aufgabenverteilung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Grunddesign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Login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Dashboard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Modulfunktionalitäten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Aufteilung nach Funktionen und nicht MVC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