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700000" cy="17970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194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1pPr>
    <a:lvl2pPr marL="0" marR="0" indent="457200" algn="ctr" defTabSz="3194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2pPr>
    <a:lvl3pPr marL="0" marR="0" indent="914400" algn="ctr" defTabSz="3194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3pPr>
    <a:lvl4pPr marL="0" marR="0" indent="1371600" algn="ctr" defTabSz="3194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4pPr>
    <a:lvl5pPr marL="0" marR="0" indent="1828800" algn="ctr" defTabSz="3194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5pPr>
    <a:lvl6pPr marL="0" marR="0" indent="2286000" algn="ctr" defTabSz="3194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6pPr>
    <a:lvl7pPr marL="0" marR="0" indent="2743200" algn="ctr" defTabSz="3194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7pPr>
    <a:lvl8pPr marL="0" marR="0" indent="3200400" algn="ctr" defTabSz="3194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8pPr>
    <a:lvl9pPr marL="0" marR="0" indent="3657600" algn="ctr" defTabSz="31946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/>
          <p:nvPr>
            <p:ph type="body" sz="quarter" idx="21" hasCustomPrompt="1"/>
          </p:nvPr>
        </p:nvSpPr>
        <p:spPr>
          <a:xfrm>
            <a:off x="625697" y="11590387"/>
            <a:ext cx="11443232" cy="331760"/>
          </a:xfrm>
          <a:prstGeom prst="rect">
            <a:avLst/>
          </a:prstGeom>
        </p:spPr>
        <p:txBody>
          <a:bodyPr lIns="23812" tIns="23812" rIns="23812" bIns="23812"/>
          <a:lstStyle>
            <a:lvl1pPr defTabSz="562410">
              <a:defRPr sz="2288"/>
            </a:lvl1pPr>
          </a:lstStyle>
          <a:p>
            <a:pPr/>
            <a:r>
              <a:t>作者と日付</a:t>
            </a:r>
          </a:p>
        </p:txBody>
      </p:sp>
      <p:sp>
        <p:nvSpPr>
          <p:cNvPr id="12" name="プレゼンテーション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プレゼンテーションのタイトル</a:t>
            </a:r>
          </a:p>
        </p:txBody>
      </p:sp>
      <p:sp>
        <p:nvSpPr>
          <p:cNvPr id="13" name="本文レベル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/>
          <p:nvPr>
            <p:ph type="body" sz="quarter" idx="1" hasCustomPrompt="1"/>
          </p:nvPr>
        </p:nvSpPr>
        <p:spPr>
          <a:xfrm>
            <a:off x="628385" y="7976313"/>
            <a:ext cx="11443230" cy="2017873"/>
          </a:xfrm>
          <a:prstGeom prst="rect">
            <a:avLst/>
          </a:prstGeom>
        </p:spPr>
        <p:txBody>
          <a:bodyPr anchor="ctr"/>
          <a:lstStyle>
            <a:lvl1pPr algn="ctr" defTabSz="3194675">
              <a:lnSpc>
                <a:spcPct val="80000"/>
              </a:lnSpc>
              <a:defRPr spc="-300" sz="15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algn="ctr" defTabSz="3194675">
              <a:lnSpc>
                <a:spcPct val="80000"/>
              </a:lnSpc>
              <a:defRPr spc="-300" sz="15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algn="ctr" defTabSz="3194675">
              <a:lnSpc>
                <a:spcPct val="80000"/>
              </a:lnSpc>
              <a:defRPr spc="-300" sz="15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algn="ctr" defTabSz="3194675">
              <a:lnSpc>
                <a:spcPct val="80000"/>
              </a:lnSpc>
              <a:defRPr spc="-300" sz="15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algn="ctr" defTabSz="3194675">
              <a:lnSpc>
                <a:spcPct val="80000"/>
              </a:lnSpc>
              <a:defRPr spc="-300" sz="15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pPr/>
            <a:r>
              <a:t>ステートメント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本文レベル1…"/>
          <p:cNvSpPr txBox="1"/>
          <p:nvPr>
            <p:ph type="body" sz="quarter" idx="1" hasCustomPrompt="1"/>
          </p:nvPr>
        </p:nvSpPr>
        <p:spPr>
          <a:xfrm>
            <a:off x="628385" y="5973753"/>
            <a:ext cx="11443230" cy="3771659"/>
          </a:xfrm>
          <a:prstGeom prst="rect">
            <a:avLst/>
          </a:prstGeom>
        </p:spPr>
        <p:txBody>
          <a:bodyPr anchor="b"/>
          <a:lstStyle>
            <a:lvl1pPr algn="ctr" defTabSz="3194675">
              <a:lnSpc>
                <a:spcPct val="80000"/>
              </a:lnSpc>
              <a:defRPr spc="-324" sz="32400"/>
            </a:lvl1pPr>
            <a:lvl2pPr algn="ctr" defTabSz="3194675">
              <a:lnSpc>
                <a:spcPct val="80000"/>
              </a:lnSpc>
              <a:defRPr spc="-324" sz="32400"/>
            </a:lvl2pPr>
            <a:lvl3pPr algn="ctr" defTabSz="3194675">
              <a:lnSpc>
                <a:spcPct val="80000"/>
              </a:lnSpc>
              <a:defRPr spc="-324" sz="32400"/>
            </a:lvl3pPr>
            <a:lvl4pPr algn="ctr" defTabSz="3194675">
              <a:lnSpc>
                <a:spcPct val="80000"/>
              </a:lnSpc>
              <a:defRPr spc="-324" sz="32400"/>
            </a:lvl4pPr>
            <a:lvl5pPr algn="ctr" defTabSz="3194675">
              <a:lnSpc>
                <a:spcPct val="80000"/>
              </a:lnSpc>
              <a:defRPr spc="-324" sz="324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ファクト情報"/>
          <p:cNvSpPr txBox="1"/>
          <p:nvPr>
            <p:ph type="body" sz="quarter" idx="21" hasCustomPrompt="1"/>
          </p:nvPr>
        </p:nvSpPr>
        <p:spPr>
          <a:xfrm>
            <a:off x="628385" y="9716594"/>
            <a:ext cx="11443230" cy="486865"/>
          </a:xfrm>
          <a:prstGeom prst="rect">
            <a:avLst/>
          </a:prstGeom>
        </p:spPr>
        <p:txBody>
          <a:bodyPr lIns="23812" tIns="23812" rIns="23812" bIns="23812"/>
          <a:lstStyle>
            <a:lvl1pPr algn="ctr" defTabSz="529963">
              <a:defRPr sz="3430"/>
            </a:lvl1pPr>
          </a:lstStyle>
          <a:p>
            <a:pPr/>
            <a:r>
              <a:t>ファクト情報</a:t>
            </a:r>
          </a:p>
        </p:txBody>
      </p:sp>
      <p:sp>
        <p:nvSpPr>
          <p:cNvPr id="10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65637" y="10973506"/>
            <a:ext cx="10520862" cy="331761"/>
          </a:xfrm>
          <a:prstGeom prst="rect">
            <a:avLst/>
          </a:prstGeom>
        </p:spPr>
        <p:txBody>
          <a:bodyPr lIns="23812" tIns="23812" rIns="23812" bIns="23812"/>
          <a:lstStyle>
            <a:lvl1pPr defTabSz="562410">
              <a:defRPr sz="2288"/>
            </a:lvl1pPr>
          </a:lstStyle>
          <a:p>
            <a:pPr/>
            <a:r>
              <a:t>属性</a:t>
            </a:r>
          </a:p>
        </p:txBody>
      </p:sp>
      <p:sp>
        <p:nvSpPr>
          <p:cNvPr id="116" name="本文レベル1…"/>
          <p:cNvSpPr txBox="1"/>
          <p:nvPr>
            <p:ph type="body" sz="quarter" idx="1" hasCustomPrompt="1"/>
          </p:nvPr>
        </p:nvSpPr>
        <p:spPr>
          <a:xfrm>
            <a:off x="913501" y="7986219"/>
            <a:ext cx="10872998" cy="1998063"/>
          </a:xfrm>
          <a:prstGeom prst="rect">
            <a:avLst/>
          </a:prstGeom>
        </p:spPr>
        <p:txBody>
          <a:bodyPr/>
          <a:lstStyle>
            <a:lvl1pPr marL="837107" indent="-615655" defTabSz="3194675">
              <a:lnSpc>
                <a:spcPct val="90000"/>
              </a:lnSpc>
              <a:defRPr spc="-220" sz="11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837107" indent="-158455" defTabSz="3194675">
              <a:lnSpc>
                <a:spcPct val="90000"/>
              </a:lnSpc>
              <a:defRPr spc="-220" sz="11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837107" indent="298743" defTabSz="3194675">
              <a:lnSpc>
                <a:spcPct val="90000"/>
              </a:lnSpc>
              <a:defRPr spc="-220" sz="11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837107" indent="755943" defTabSz="3194675">
              <a:lnSpc>
                <a:spcPct val="90000"/>
              </a:lnSpc>
              <a:defRPr spc="-220" sz="11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837107" indent="1213143" defTabSz="3194675">
              <a:lnSpc>
                <a:spcPct val="90000"/>
              </a:lnSpc>
              <a:defRPr spc="-220" sz="11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pPr/>
            <a:r>
              <a:t>“重要な引用”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イメージ"/>
          <p:cNvSpPr/>
          <p:nvPr>
            <p:ph type="pic" sz="quarter" idx="21"/>
          </p:nvPr>
        </p:nvSpPr>
        <p:spPr>
          <a:xfrm>
            <a:off x="8208698" y="5942541"/>
            <a:ext cx="3874531" cy="30987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イメージ"/>
          <p:cNvSpPr/>
          <p:nvPr>
            <p:ph type="pic" sz="quarter" idx="22"/>
          </p:nvPr>
        </p:nvSpPr>
        <p:spPr>
          <a:xfrm>
            <a:off x="7031301" y="7485393"/>
            <a:ext cx="5437189" cy="63282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イメージ"/>
          <p:cNvSpPr/>
          <p:nvPr>
            <p:ph type="pic" sz="half" idx="23"/>
          </p:nvPr>
        </p:nvSpPr>
        <p:spPr>
          <a:xfrm>
            <a:off x="-72761" y="5671343"/>
            <a:ext cx="8651877" cy="6488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イメージ"/>
          <p:cNvSpPr/>
          <p:nvPr>
            <p:ph type="pic" idx="21"/>
          </p:nvPr>
        </p:nvSpPr>
        <p:spPr>
          <a:xfrm>
            <a:off x="-694532" y="2536030"/>
            <a:ext cx="14089063" cy="112712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601928" y="4738687"/>
            <a:ext cx="13930314" cy="8343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プレゼンテーションのタイトル"/>
          <p:cNvSpPr txBox="1"/>
          <p:nvPr>
            <p:ph type="title" hasCustomPrompt="1"/>
          </p:nvPr>
        </p:nvSpPr>
        <p:spPr>
          <a:xfrm>
            <a:off x="628385" y="9124156"/>
            <a:ext cx="11443230" cy="2420938"/>
          </a:xfrm>
          <a:prstGeom prst="rect">
            <a:avLst/>
          </a:prstGeom>
        </p:spPr>
        <p:txBody>
          <a:bodyPr/>
          <a:lstStyle/>
          <a:p>
            <a:pPr/>
            <a:r>
              <a:t>プレゼンテーションのタイトル</a:t>
            </a:r>
          </a:p>
        </p:txBody>
      </p:sp>
      <p:sp>
        <p:nvSpPr>
          <p:cNvPr id="23" name="作者と日付"/>
          <p:cNvSpPr txBox="1"/>
          <p:nvPr>
            <p:ph type="body" sz="quarter" idx="22" hasCustomPrompt="1"/>
          </p:nvPr>
        </p:nvSpPr>
        <p:spPr>
          <a:xfrm>
            <a:off x="629005" y="5989488"/>
            <a:ext cx="11441991" cy="331760"/>
          </a:xfrm>
          <a:prstGeom prst="rect">
            <a:avLst/>
          </a:prstGeom>
        </p:spPr>
        <p:txBody>
          <a:bodyPr lIns="23812" tIns="23812" rIns="23812" bIns="23812"/>
          <a:lstStyle>
            <a:lvl1pPr defTabSz="562410">
              <a:defRPr sz="2288"/>
            </a:lvl1pPr>
          </a:lstStyle>
          <a:p>
            <a:pPr/>
            <a:r>
              <a:t>作者と日付</a:t>
            </a:r>
          </a:p>
        </p:txBody>
      </p:sp>
      <p:sp>
        <p:nvSpPr>
          <p:cNvPr id="24" name="本文レベル1…"/>
          <p:cNvSpPr txBox="1"/>
          <p:nvPr>
            <p:ph type="body" sz="quarter" idx="1" hasCustomPrompt="1"/>
          </p:nvPr>
        </p:nvSpPr>
        <p:spPr>
          <a:xfrm>
            <a:off x="628385" y="11460203"/>
            <a:ext cx="11443230" cy="581746"/>
          </a:xfrm>
          <a:prstGeom prst="rect">
            <a:avLst/>
          </a:prstGeom>
        </p:spPr>
        <p:txBody>
          <a:bodyPr/>
          <a:lstStyle/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sz="half" idx="21"/>
          </p:nvPr>
        </p:nvSpPr>
        <p:spPr>
          <a:xfrm>
            <a:off x="5715000" y="5307541"/>
            <a:ext cx="6325437" cy="73620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スライドのタイトル"/>
          <p:cNvSpPr txBox="1"/>
          <p:nvPr>
            <p:ph type="title" hasCustomPrompt="1"/>
          </p:nvPr>
        </p:nvSpPr>
        <p:spPr>
          <a:xfrm>
            <a:off x="628385" y="6074833"/>
            <a:ext cx="5093230" cy="3063685"/>
          </a:xfrm>
          <a:prstGeom prst="rect">
            <a:avLst/>
          </a:prstGeom>
        </p:spPr>
        <p:txBody>
          <a:bodyPr/>
          <a:lstStyle>
            <a:lvl1pPr>
              <a:defRPr spc="-220" sz="11000"/>
            </a:lvl1pPr>
          </a:lstStyle>
          <a:p>
            <a:pPr/>
            <a:r>
              <a:t>スライドのタイトル</a:t>
            </a:r>
          </a:p>
        </p:txBody>
      </p:sp>
      <p:sp>
        <p:nvSpPr>
          <p:cNvPr id="34" name="本文レベル1…"/>
          <p:cNvSpPr txBox="1"/>
          <p:nvPr>
            <p:ph type="body" sz="quarter" idx="1" hasCustomPrompt="1"/>
          </p:nvPr>
        </p:nvSpPr>
        <p:spPr>
          <a:xfrm>
            <a:off x="628385" y="9090759"/>
            <a:ext cx="5093230" cy="2804909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スライド番号"/>
          <p:cNvSpPr txBox="1"/>
          <p:nvPr>
            <p:ph type="sldNum" sz="quarter" idx="2"/>
          </p:nvPr>
        </p:nvSpPr>
        <p:spPr>
          <a:xfrm>
            <a:off x="6130371" y="12091388"/>
            <a:ext cx="432749" cy="33231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/>
          <p:nvPr>
            <p:ph type="title" hasCustomPrompt="1"/>
          </p:nvPr>
        </p:nvSpPr>
        <p:spPr>
          <a:xfrm>
            <a:off x="628385" y="5975614"/>
            <a:ext cx="11443230" cy="746440"/>
          </a:xfrm>
          <a:prstGeom prst="rect">
            <a:avLst/>
          </a:prstGeom>
        </p:spPr>
        <p:txBody>
          <a:bodyPr anchor="t"/>
          <a:lstStyle>
            <a:lvl1pPr>
              <a:defRPr spc="-220" sz="11000"/>
            </a:lvl1pPr>
          </a:lstStyle>
          <a:p>
            <a:pPr/>
            <a:r>
              <a:t>スライドのタイトル</a:t>
            </a:r>
          </a:p>
        </p:txBody>
      </p:sp>
      <p:sp>
        <p:nvSpPr>
          <p:cNvPr id="43" name="スライドのサブタイトル"/>
          <p:cNvSpPr txBox="1"/>
          <p:nvPr>
            <p:ph type="body" sz="quarter" idx="21" hasCustomPrompt="1"/>
          </p:nvPr>
        </p:nvSpPr>
        <p:spPr>
          <a:xfrm>
            <a:off x="628385" y="6649292"/>
            <a:ext cx="11443230" cy="486865"/>
          </a:xfrm>
          <a:prstGeom prst="rect">
            <a:avLst/>
          </a:prstGeom>
        </p:spPr>
        <p:txBody>
          <a:bodyPr lIns="23812" tIns="23812" rIns="23812" bIns="23812"/>
          <a:lstStyle>
            <a:lvl1pPr defTabSz="529963">
              <a:defRPr sz="3430"/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44" name="本文レベル1…"/>
          <p:cNvSpPr txBox="1"/>
          <p:nvPr>
            <p:ph type="body" sz="half" idx="1" hasCustomPrompt="1"/>
          </p:nvPr>
        </p:nvSpPr>
        <p:spPr>
          <a:xfrm>
            <a:off x="628385" y="7626137"/>
            <a:ext cx="11443230" cy="4300007"/>
          </a:xfrm>
          <a:prstGeom prst="rect">
            <a:avLst/>
          </a:prstGeom>
        </p:spPr>
        <p:txBody>
          <a:bodyPr/>
          <a:lstStyle>
            <a:lvl1pPr marL="7874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3970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20066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6162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2258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/>
          <p:nvPr>
            <p:ph type="body" sz="half" idx="1" hasCustomPrompt="1"/>
          </p:nvPr>
        </p:nvSpPr>
        <p:spPr>
          <a:xfrm>
            <a:off x="628385" y="7626137"/>
            <a:ext cx="11443230" cy="4300007"/>
          </a:xfrm>
          <a:prstGeom prst="rect">
            <a:avLst/>
          </a:prstGeom>
        </p:spPr>
        <p:txBody>
          <a:bodyPr numCol="2" spcCol="572161"/>
          <a:lstStyle>
            <a:lvl1pPr marL="7874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3970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20066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6162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2258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サブタイトル"/>
          <p:cNvSpPr txBox="1"/>
          <p:nvPr>
            <p:ph type="body" sz="quarter" idx="21" hasCustomPrompt="1"/>
          </p:nvPr>
        </p:nvSpPr>
        <p:spPr>
          <a:xfrm>
            <a:off x="628385" y="6649292"/>
            <a:ext cx="5093230" cy="486865"/>
          </a:xfrm>
          <a:prstGeom prst="rect">
            <a:avLst/>
          </a:prstGeom>
        </p:spPr>
        <p:txBody>
          <a:bodyPr lIns="23812" tIns="23812" rIns="23812" bIns="23812"/>
          <a:lstStyle>
            <a:lvl1pPr defTabSz="529963">
              <a:defRPr sz="3430"/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61" name="本文レベル1…"/>
          <p:cNvSpPr txBox="1"/>
          <p:nvPr>
            <p:ph type="body" sz="quarter" idx="1" hasCustomPrompt="1"/>
          </p:nvPr>
        </p:nvSpPr>
        <p:spPr>
          <a:xfrm>
            <a:off x="628385" y="7626137"/>
            <a:ext cx="5093230" cy="4300329"/>
          </a:xfrm>
          <a:prstGeom prst="rect">
            <a:avLst/>
          </a:prstGeom>
        </p:spPr>
        <p:txBody>
          <a:bodyPr/>
          <a:lstStyle>
            <a:lvl1pPr marL="7874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3970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20066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6162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225800" indent="-787400" defTabSz="3194675">
              <a:lnSpc>
                <a:spcPct val="90000"/>
              </a:lnSpc>
              <a:spcBef>
                <a:spcPts val="5800"/>
              </a:spcBef>
              <a:buSzPct val="123000"/>
              <a:buChar char="•"/>
              <a:defRPr sz="6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sz="quarter" idx="22"/>
          </p:nvPr>
        </p:nvSpPr>
        <p:spPr>
          <a:xfrm>
            <a:off x="6350000" y="5201257"/>
            <a:ext cx="5685872" cy="75811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スライドのタイトル"/>
          <p:cNvSpPr txBox="1"/>
          <p:nvPr>
            <p:ph type="title" hasCustomPrompt="1"/>
          </p:nvPr>
        </p:nvSpPr>
        <p:spPr>
          <a:xfrm>
            <a:off x="628385" y="5975614"/>
            <a:ext cx="5093230" cy="747449"/>
          </a:xfrm>
          <a:prstGeom prst="rect">
            <a:avLst/>
          </a:prstGeom>
        </p:spPr>
        <p:txBody>
          <a:bodyPr anchor="t"/>
          <a:lstStyle>
            <a:lvl1pPr>
              <a:defRPr spc="-220" sz="11000"/>
            </a:lvl1pPr>
          </a:lstStyle>
          <a:p>
            <a:pPr/>
            <a:r>
              <a:t>スライドのタイトル</a:t>
            </a:r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/>
          <p:nvPr>
            <p:ph type="title" hasCustomPrompt="1"/>
          </p:nvPr>
        </p:nvSpPr>
        <p:spPr>
          <a:xfrm>
            <a:off x="628383" y="7774781"/>
            <a:ext cx="11443233" cy="242093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セクションタイトル</a:t>
            </a:r>
          </a:p>
        </p:txBody>
      </p:sp>
      <p:sp>
        <p:nvSpPr>
          <p:cNvPr id="72" name="スライド番号"/>
          <p:cNvSpPr txBox="1"/>
          <p:nvPr>
            <p:ph type="sldNum" sz="quarter" idx="2"/>
          </p:nvPr>
        </p:nvSpPr>
        <p:spPr>
          <a:xfrm>
            <a:off x="6130371" y="12091388"/>
            <a:ext cx="432749" cy="33231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/>
          <p:nvPr>
            <p:ph type="title" hasCustomPrompt="1"/>
          </p:nvPr>
        </p:nvSpPr>
        <p:spPr>
          <a:xfrm>
            <a:off x="628385" y="5975614"/>
            <a:ext cx="11443230" cy="747370"/>
          </a:xfrm>
          <a:prstGeom prst="rect">
            <a:avLst/>
          </a:prstGeom>
        </p:spPr>
        <p:txBody>
          <a:bodyPr anchor="t"/>
          <a:lstStyle>
            <a:lvl1pPr>
              <a:defRPr spc="-220" sz="11000"/>
            </a:lvl1pPr>
          </a:lstStyle>
          <a:p>
            <a:pPr/>
            <a:r>
              <a:t>スライドのタイトル</a:t>
            </a:r>
          </a:p>
        </p:txBody>
      </p:sp>
      <p:sp>
        <p:nvSpPr>
          <p:cNvPr id="80" name="スライドのサブタイトル"/>
          <p:cNvSpPr txBox="1"/>
          <p:nvPr>
            <p:ph type="body" sz="quarter" idx="21" hasCustomPrompt="1"/>
          </p:nvPr>
        </p:nvSpPr>
        <p:spPr>
          <a:xfrm>
            <a:off x="628385" y="6649292"/>
            <a:ext cx="11443230" cy="486865"/>
          </a:xfrm>
          <a:prstGeom prst="rect">
            <a:avLst/>
          </a:prstGeom>
        </p:spPr>
        <p:txBody>
          <a:bodyPr lIns="23812" tIns="23812" rIns="23812" bIns="23812"/>
          <a:lstStyle>
            <a:lvl1pPr defTabSz="529963">
              <a:defRPr sz="3430"/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8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/>
          <p:nvPr>
            <p:ph type="title" hasCustomPrompt="1"/>
          </p:nvPr>
        </p:nvSpPr>
        <p:spPr>
          <a:xfrm>
            <a:off x="628385" y="5975614"/>
            <a:ext cx="11443230" cy="747449"/>
          </a:xfrm>
          <a:prstGeom prst="rect">
            <a:avLst/>
          </a:prstGeom>
        </p:spPr>
        <p:txBody>
          <a:bodyPr anchor="t"/>
          <a:lstStyle>
            <a:lvl1pPr>
              <a:defRPr spc="-220" sz="11000"/>
            </a:lvl1pPr>
          </a:lstStyle>
          <a:p>
            <a:pPr/>
            <a:r>
              <a:t>議題のタイトル</a:t>
            </a:r>
          </a:p>
        </p:txBody>
      </p:sp>
      <p:sp>
        <p:nvSpPr>
          <p:cNvPr id="89" name="議題のサブタイトル"/>
          <p:cNvSpPr txBox="1"/>
          <p:nvPr>
            <p:ph type="body" sz="quarter" idx="21" hasCustomPrompt="1"/>
          </p:nvPr>
        </p:nvSpPr>
        <p:spPr>
          <a:xfrm>
            <a:off x="628385" y="6649292"/>
            <a:ext cx="11443230" cy="486865"/>
          </a:xfrm>
          <a:prstGeom prst="rect">
            <a:avLst/>
          </a:prstGeom>
        </p:spPr>
        <p:txBody>
          <a:bodyPr lIns="23812" tIns="23812" rIns="23812" bIns="23812"/>
          <a:lstStyle>
            <a:lvl1pPr defTabSz="529963">
              <a:defRPr sz="3430"/>
            </a:lvl1pPr>
          </a:lstStyle>
          <a:p>
            <a:pPr/>
            <a:r>
              <a:t>議題のサブタイトル</a:t>
            </a:r>
          </a:p>
        </p:txBody>
      </p:sp>
      <p:sp>
        <p:nvSpPr>
          <p:cNvPr id="90" name="本文レベル1…"/>
          <p:cNvSpPr txBox="1"/>
          <p:nvPr>
            <p:ph type="body" sz="half" idx="1" hasCustomPrompt="1"/>
          </p:nvPr>
        </p:nvSpPr>
        <p:spPr>
          <a:xfrm>
            <a:off x="628385" y="7626137"/>
            <a:ext cx="11443230" cy="4300007"/>
          </a:xfrm>
          <a:prstGeom prst="rect">
            <a:avLst/>
          </a:prstGeom>
        </p:spPr>
        <p:txBody>
          <a:bodyPr/>
          <a:lstStyle>
            <a:lvl1pPr>
              <a:spcBef>
                <a:spcPts val="2300"/>
              </a:spcBef>
              <a:defRPr spc="-7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>
              <a:spcBef>
                <a:spcPts val="2300"/>
              </a:spcBef>
              <a:defRPr spc="-7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>
              <a:spcBef>
                <a:spcPts val="2300"/>
              </a:spcBef>
              <a:defRPr spc="-7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>
              <a:spcBef>
                <a:spcPts val="2300"/>
              </a:spcBef>
              <a:defRPr spc="-7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>
              <a:spcBef>
                <a:spcPts val="2300"/>
              </a:spcBef>
              <a:defRPr spc="-7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pPr/>
            <a:r>
              <a:t>議題のトピック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プレゼンテーションのタイトル"/>
          <p:cNvSpPr txBox="1"/>
          <p:nvPr>
            <p:ph type="title" hasCustomPrompt="1"/>
          </p:nvPr>
        </p:nvSpPr>
        <p:spPr>
          <a:xfrm>
            <a:off x="628383" y="6754516"/>
            <a:ext cx="11443233" cy="24209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458" tIns="26458" rIns="26458" bIns="26458" anchor="b">
            <a:normAutofit fontScale="100000" lnSpcReduction="0"/>
          </a:bodyPr>
          <a:lstStyle/>
          <a:p>
            <a:pPr/>
            <a:r>
              <a:t>プレゼンテーションのタイトル</a:t>
            </a:r>
          </a:p>
        </p:txBody>
      </p:sp>
      <p:sp>
        <p:nvSpPr>
          <p:cNvPr id="3" name="本文レベル1…"/>
          <p:cNvSpPr txBox="1"/>
          <p:nvPr>
            <p:ph type="body" idx="1" hasCustomPrompt="1"/>
          </p:nvPr>
        </p:nvSpPr>
        <p:spPr>
          <a:xfrm>
            <a:off x="625699" y="9175453"/>
            <a:ext cx="11443230" cy="9921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458" tIns="26458" rIns="26458" bIns="26458">
            <a:normAutofit fontScale="100000" lnSpcReduction="0"/>
          </a:bodyPr>
          <a:lstStyle/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130371" y="12089183"/>
            <a:ext cx="432749" cy="332317"/>
          </a:xfrm>
          <a:prstGeom prst="rect">
            <a:avLst/>
          </a:prstGeom>
          <a:ln w="3175">
            <a:miter lim="400000"/>
          </a:ln>
        </p:spPr>
        <p:txBody>
          <a:bodyPr wrap="none" lIns="26458" tIns="26458" rIns="26458" bIns="26458" anchor="b">
            <a:spAutoFit/>
          </a:bodyPr>
          <a:lstStyle>
            <a:lvl1pPr defTabSz="765410">
              <a:defRPr sz="2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319467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15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1pPr>
      <a:lvl2pPr marL="0" marR="0" indent="457200" algn="l" defTabSz="319467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15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2pPr>
      <a:lvl3pPr marL="0" marR="0" indent="914400" algn="l" defTabSz="319467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15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3pPr>
      <a:lvl4pPr marL="0" marR="0" indent="1371600" algn="l" defTabSz="319467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15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4pPr>
      <a:lvl5pPr marL="0" marR="0" indent="1828800" algn="l" defTabSz="319467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15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5pPr>
      <a:lvl6pPr marL="0" marR="0" indent="2286000" algn="l" defTabSz="319467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15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6pPr>
      <a:lvl7pPr marL="0" marR="0" indent="2743200" algn="l" defTabSz="319467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15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7pPr>
      <a:lvl8pPr marL="0" marR="0" indent="3200400" algn="l" defTabSz="319467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15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8pPr>
      <a:lvl9pPr marL="0" marR="0" indent="3657600" algn="l" defTabSz="319467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15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9pPr>
    </p:titleStyle>
    <p:bodyStyle>
      <a:lvl1pPr marL="0" marR="0" indent="0" algn="l" defTabSz="10815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1pPr>
      <a:lvl2pPr marL="0" marR="0" indent="457200" algn="l" defTabSz="10815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2pPr>
      <a:lvl3pPr marL="0" marR="0" indent="914400" algn="l" defTabSz="10815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3pPr>
      <a:lvl4pPr marL="0" marR="0" indent="1371600" algn="l" defTabSz="10815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4pPr>
      <a:lvl5pPr marL="0" marR="0" indent="1828800" algn="l" defTabSz="10815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5pPr>
      <a:lvl6pPr marL="0" marR="0" indent="2286000" algn="l" defTabSz="10815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6pPr>
      <a:lvl7pPr marL="0" marR="0" indent="2743200" algn="l" defTabSz="10815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7pPr>
      <a:lvl8pPr marL="0" marR="0" indent="3200400" algn="l" defTabSz="10815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8pPr>
      <a:lvl9pPr marL="0" marR="0" indent="3657600" algn="l" defTabSz="10815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9pPr>
    </p:bodyStyle>
    <p:otherStyle>
      <a:lvl1pPr marL="0" marR="0" indent="0" algn="ctr" defTabSz="7654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7654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7654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7654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7654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7654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7654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7654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7654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0/11/20（金）13:3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/>
          </a:lstStyle>
          <a:p>
            <a:pPr/>
            <a:r>
              <a:t>2020/11/20（金）13:30</a:t>
            </a:r>
          </a:p>
        </p:txBody>
      </p:sp>
      <p:sp>
        <p:nvSpPr>
          <p:cNvPr id="152" name="シンバイオシス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1437604">
              <a:defRPr spc="-135" sz="6750"/>
            </a:pPr>
            <a:r>
              <a:t>シンバイオシス</a:t>
            </a:r>
          </a:p>
          <a:p>
            <a:pPr defTabSz="1437604">
              <a:defRPr spc="-135" sz="6750"/>
            </a:pPr>
            <a:r>
              <a:t>NGC在庫管理アプリ入力項目</a:t>
            </a:r>
          </a:p>
        </p:txBody>
      </p:sp>
      <p:sp>
        <p:nvSpPr>
          <p:cNvPr id="153" name="プレゼンテーションのサブタイトル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3438">
              <a:defRPr sz="2870"/>
            </a:pPr>
          </a:p>
        </p:txBody>
      </p:sp>
      <p:pic>
        <p:nvPicPr>
          <p:cNvPr id="154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50006" y="6245011"/>
            <a:ext cx="1999185" cy="199918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G_5623.JPG" descr="IMG_562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1591">
            <a:off x="-2944298" y="2242395"/>
            <a:ext cx="16709100" cy="1254534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20201119-200650.png" descr="20201119-2006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174" y="2267560"/>
            <a:ext cx="11486990" cy="15659273"/>
          </a:xfrm>
          <a:prstGeom prst="rect">
            <a:avLst/>
          </a:prstGeom>
          <a:ln w="3175">
            <a:miter lim="400000"/>
          </a:ln>
        </p:spPr>
      </p:pic>
      <p:sp>
        <p:nvSpPr>
          <p:cNvPr id="159" name="①A：製造開始時入力項目"/>
          <p:cNvSpPr txBox="1"/>
          <p:nvPr/>
        </p:nvSpPr>
        <p:spPr>
          <a:xfrm>
            <a:off x="973746" y="893120"/>
            <a:ext cx="4243918" cy="4085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①A：製造開始時入力項目</a:t>
            </a:r>
          </a:p>
        </p:txBody>
      </p:sp>
      <p:sp>
        <p:nvSpPr>
          <p:cNvPr id="160" name="四角形"/>
          <p:cNvSpPr/>
          <p:nvPr/>
        </p:nvSpPr>
        <p:spPr>
          <a:xfrm>
            <a:off x="549669" y="6824950"/>
            <a:ext cx="10226124" cy="1264182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1" name="四角形"/>
          <p:cNvSpPr/>
          <p:nvPr/>
        </p:nvSpPr>
        <p:spPr>
          <a:xfrm>
            <a:off x="549669" y="8200464"/>
            <a:ext cx="2684332" cy="116675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2" name="四角形"/>
          <p:cNvSpPr/>
          <p:nvPr/>
        </p:nvSpPr>
        <p:spPr>
          <a:xfrm>
            <a:off x="6391928" y="9425175"/>
            <a:ext cx="2589841" cy="116675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3" name="四角形"/>
          <p:cNvSpPr/>
          <p:nvPr/>
        </p:nvSpPr>
        <p:spPr>
          <a:xfrm>
            <a:off x="9129456" y="9425175"/>
            <a:ext cx="2589841" cy="116675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4" name="四角形"/>
          <p:cNvSpPr/>
          <p:nvPr/>
        </p:nvSpPr>
        <p:spPr>
          <a:xfrm>
            <a:off x="8774765" y="10702863"/>
            <a:ext cx="2589840" cy="116675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5" name="四角形"/>
          <p:cNvSpPr/>
          <p:nvPr/>
        </p:nvSpPr>
        <p:spPr>
          <a:xfrm>
            <a:off x="6022360" y="10702863"/>
            <a:ext cx="2589841" cy="116675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6" name="四角形"/>
          <p:cNvSpPr/>
          <p:nvPr/>
        </p:nvSpPr>
        <p:spPr>
          <a:xfrm>
            <a:off x="3308055" y="10702863"/>
            <a:ext cx="2589841" cy="116675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7" name="四角形"/>
          <p:cNvSpPr/>
          <p:nvPr/>
        </p:nvSpPr>
        <p:spPr>
          <a:xfrm>
            <a:off x="596915" y="10702863"/>
            <a:ext cx="2589840" cy="116675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8" name="①S: NGC製造管理"/>
          <p:cNvSpPr txBox="1"/>
          <p:nvPr/>
        </p:nvSpPr>
        <p:spPr>
          <a:xfrm>
            <a:off x="4097447" y="162878"/>
            <a:ext cx="4505106" cy="5799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 sz="4100"/>
            </a:lvl1pPr>
          </a:lstStyle>
          <a:p>
            <a:pPr/>
            <a:r>
              <a:t>①S: NGC製造管理</a:t>
            </a:r>
          </a:p>
        </p:txBody>
      </p:sp>
      <p:sp>
        <p:nvSpPr>
          <p:cNvPr id="169" name="四角形"/>
          <p:cNvSpPr/>
          <p:nvPr/>
        </p:nvSpPr>
        <p:spPr>
          <a:xfrm>
            <a:off x="3318269" y="8264283"/>
            <a:ext cx="2743244" cy="1079966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70" name="四角形"/>
          <p:cNvSpPr/>
          <p:nvPr/>
        </p:nvSpPr>
        <p:spPr>
          <a:xfrm>
            <a:off x="3580735" y="9542750"/>
            <a:ext cx="2743245" cy="1079966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71" name="四角形"/>
          <p:cNvSpPr/>
          <p:nvPr/>
        </p:nvSpPr>
        <p:spPr>
          <a:xfrm>
            <a:off x="507335" y="12023483"/>
            <a:ext cx="8005873" cy="2345336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72" name="①B：製造終了時入力項目"/>
          <p:cNvSpPr txBox="1"/>
          <p:nvPr/>
        </p:nvSpPr>
        <p:spPr>
          <a:xfrm>
            <a:off x="980503" y="1490012"/>
            <a:ext cx="4230405" cy="4085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rgbClr val="1AB871"/>
                </a:solidFill>
              </a:defRPr>
            </a:lvl1pPr>
          </a:lstStyle>
          <a:p>
            <a:pPr/>
            <a:r>
              <a:t>①B：製造終了時入力項目</a:t>
            </a:r>
          </a:p>
        </p:txBody>
      </p:sp>
      <p:sp>
        <p:nvSpPr>
          <p:cNvPr id="173" name="←ここに封入気体が表示されます"/>
          <p:cNvSpPr txBox="1"/>
          <p:nvPr/>
        </p:nvSpPr>
        <p:spPr>
          <a:xfrm>
            <a:off x="5904712" y="6169381"/>
            <a:ext cx="5399617" cy="4085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/>
          <a:p>
            <a:pPr/>
            <a:r>
              <a:t>←ここに封入気体が表示されます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20201119-192628.png" descr="20201119-1926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153" y="3188552"/>
            <a:ext cx="11941694" cy="11593396"/>
          </a:xfrm>
          <a:prstGeom prst="rect">
            <a:avLst/>
          </a:prstGeom>
          <a:ln w="3175">
            <a:miter lim="400000"/>
          </a:ln>
        </p:spPr>
      </p:pic>
      <p:sp>
        <p:nvSpPr>
          <p:cNvPr id="176" name="②A：容器封入時入力項目"/>
          <p:cNvSpPr txBox="1"/>
          <p:nvPr/>
        </p:nvSpPr>
        <p:spPr>
          <a:xfrm>
            <a:off x="973746" y="1109020"/>
            <a:ext cx="4243918" cy="4085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②A：容器封入時入力項目</a:t>
            </a:r>
          </a:p>
        </p:txBody>
      </p:sp>
      <p:sp>
        <p:nvSpPr>
          <p:cNvPr id="177" name="四角形"/>
          <p:cNvSpPr/>
          <p:nvPr/>
        </p:nvSpPr>
        <p:spPr>
          <a:xfrm>
            <a:off x="473469" y="6456331"/>
            <a:ext cx="2409100" cy="881267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78" name="②S: NGC在庫管理"/>
          <p:cNvSpPr txBox="1"/>
          <p:nvPr/>
        </p:nvSpPr>
        <p:spPr>
          <a:xfrm>
            <a:off x="4097447" y="210503"/>
            <a:ext cx="4505106" cy="5799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 sz="4100"/>
            </a:lvl1pPr>
          </a:lstStyle>
          <a:p>
            <a:pPr/>
            <a:r>
              <a:t>②S: NGC在庫管理</a:t>
            </a:r>
          </a:p>
        </p:txBody>
      </p:sp>
      <p:sp>
        <p:nvSpPr>
          <p:cNvPr id="179" name="四角形"/>
          <p:cNvSpPr/>
          <p:nvPr/>
        </p:nvSpPr>
        <p:spPr>
          <a:xfrm>
            <a:off x="477702" y="9182597"/>
            <a:ext cx="2529527" cy="871805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80" name="②B：検品時入力項目"/>
          <p:cNvSpPr txBox="1"/>
          <p:nvPr/>
        </p:nvSpPr>
        <p:spPr>
          <a:xfrm>
            <a:off x="972036" y="1682878"/>
            <a:ext cx="3519205" cy="4085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rgbClr val="1AB871"/>
                </a:solidFill>
              </a:defRPr>
            </a:lvl1pPr>
          </a:lstStyle>
          <a:p>
            <a:pPr/>
            <a:r>
              <a:t>②B：検品時入力項目</a:t>
            </a:r>
          </a:p>
        </p:txBody>
      </p:sp>
      <p:sp>
        <p:nvSpPr>
          <p:cNvPr id="181" name="四角形"/>
          <p:cNvSpPr/>
          <p:nvPr/>
        </p:nvSpPr>
        <p:spPr>
          <a:xfrm>
            <a:off x="473469" y="8242797"/>
            <a:ext cx="1892434" cy="881267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82" name="四角形"/>
          <p:cNvSpPr/>
          <p:nvPr/>
        </p:nvSpPr>
        <p:spPr>
          <a:xfrm>
            <a:off x="2433502" y="8242797"/>
            <a:ext cx="1892435" cy="881267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83" name="四角形"/>
          <p:cNvSpPr/>
          <p:nvPr/>
        </p:nvSpPr>
        <p:spPr>
          <a:xfrm>
            <a:off x="473469" y="7396130"/>
            <a:ext cx="5193673" cy="788134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84" name="四角形"/>
          <p:cNvSpPr/>
          <p:nvPr/>
        </p:nvSpPr>
        <p:spPr>
          <a:xfrm>
            <a:off x="3064269" y="9182597"/>
            <a:ext cx="6669264" cy="871805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85" name="四角形"/>
          <p:cNvSpPr/>
          <p:nvPr/>
        </p:nvSpPr>
        <p:spPr>
          <a:xfrm>
            <a:off x="515802" y="11914449"/>
            <a:ext cx="6336286" cy="1193538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86" name="四角形"/>
          <p:cNvSpPr/>
          <p:nvPr/>
        </p:nvSpPr>
        <p:spPr>
          <a:xfrm>
            <a:off x="9294082" y="11914449"/>
            <a:ext cx="2121540" cy="1193538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87" name="②C：出庫時入力項目"/>
          <p:cNvSpPr txBox="1"/>
          <p:nvPr/>
        </p:nvSpPr>
        <p:spPr>
          <a:xfrm>
            <a:off x="964213" y="2256736"/>
            <a:ext cx="3534851" cy="4085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rgbClr val="476EFF"/>
                </a:solidFill>
              </a:defRPr>
            </a:lvl1pPr>
          </a:lstStyle>
          <a:p>
            <a:pPr/>
            <a:r>
              <a:t>②C：出庫時入力項目</a:t>
            </a:r>
          </a:p>
        </p:txBody>
      </p:sp>
      <p:sp>
        <p:nvSpPr>
          <p:cNvPr id="188" name="四角形"/>
          <p:cNvSpPr/>
          <p:nvPr/>
        </p:nvSpPr>
        <p:spPr>
          <a:xfrm>
            <a:off x="515802" y="13188920"/>
            <a:ext cx="6336286" cy="556441"/>
          </a:xfrm>
          <a:prstGeom prst="rect">
            <a:avLst/>
          </a:prstGeom>
          <a:ln w="38100">
            <a:solidFill>
              <a:srgbClr val="476EFF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89" name="四角形"/>
          <p:cNvSpPr/>
          <p:nvPr/>
        </p:nvSpPr>
        <p:spPr>
          <a:xfrm>
            <a:off x="9277148" y="13188920"/>
            <a:ext cx="2155407" cy="556441"/>
          </a:xfrm>
          <a:prstGeom prst="rect">
            <a:avLst/>
          </a:prstGeom>
          <a:ln w="38100">
            <a:solidFill>
              <a:srgbClr val="476EFF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90" name="←500ℓの納品などの際は…"/>
          <p:cNvSpPr txBox="1"/>
          <p:nvPr/>
        </p:nvSpPr>
        <p:spPr>
          <a:xfrm>
            <a:off x="5757989" y="7649439"/>
            <a:ext cx="5755217" cy="941917"/>
          </a:xfrm>
          <a:prstGeom prst="rect">
            <a:avLst/>
          </a:prstGeom>
          <a:solidFill>
            <a:srgbClr val="E1F6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/>
          <a:p>
            <a:pPr algn="l"/>
            <a:r>
              <a:t>←500ℓの納品などの際は</a:t>
            </a:r>
          </a:p>
          <a:p>
            <a:pPr algn="l"/>
            <a:r>
              <a:t>この自由記入欄をご使用ください。</a:t>
            </a:r>
          </a:p>
        </p:txBody>
      </p:sp>
      <p:sp>
        <p:nvSpPr>
          <p:cNvPr id="191" name="↑在庫を使用する場合は…"/>
          <p:cNvSpPr txBox="1"/>
          <p:nvPr/>
        </p:nvSpPr>
        <p:spPr>
          <a:xfrm>
            <a:off x="2692405" y="13807243"/>
            <a:ext cx="6110818" cy="941917"/>
          </a:xfrm>
          <a:prstGeom prst="rect">
            <a:avLst/>
          </a:prstGeom>
          <a:solidFill>
            <a:srgbClr val="E1F6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/>
          <a:p>
            <a:pPr algn="l"/>
            <a:r>
              <a:t>↑在庫を使用する場合は</a:t>
            </a:r>
          </a:p>
          <a:p>
            <a:pPr algn="l"/>
            <a:r>
              <a:t>必ずこの出庫履歴にご入力ください。</a:t>
            </a:r>
          </a:p>
        </p:txBody>
      </p:sp>
      <p:sp>
        <p:nvSpPr>
          <p:cNvPr id="192" name="四角形"/>
          <p:cNvSpPr/>
          <p:nvPr/>
        </p:nvSpPr>
        <p:spPr>
          <a:xfrm>
            <a:off x="6898929" y="13188920"/>
            <a:ext cx="2319223" cy="556441"/>
          </a:xfrm>
          <a:prstGeom prst="rect">
            <a:avLst/>
          </a:prstGeom>
          <a:ln w="38100">
            <a:solidFill>
              <a:srgbClr val="476EFF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③A：測定依頼時入力項目"/>
          <p:cNvSpPr txBox="1"/>
          <p:nvPr/>
        </p:nvSpPr>
        <p:spPr>
          <a:xfrm>
            <a:off x="973746" y="893120"/>
            <a:ext cx="4243918" cy="4085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③A：測定依頼時入力項目</a:t>
            </a:r>
          </a:p>
        </p:txBody>
      </p:sp>
      <p:sp>
        <p:nvSpPr>
          <p:cNvPr id="195" name="③S: NGCマルチサイザー結果管理"/>
          <p:cNvSpPr txBox="1"/>
          <p:nvPr/>
        </p:nvSpPr>
        <p:spPr>
          <a:xfrm>
            <a:off x="2306239" y="210503"/>
            <a:ext cx="8087522" cy="5799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 sz="4100"/>
            </a:lvl1pPr>
          </a:lstStyle>
          <a:p>
            <a:pPr/>
            <a:r>
              <a:t>③S: NGCマルチサイザー結果管理</a:t>
            </a:r>
          </a:p>
        </p:txBody>
      </p:sp>
      <p:sp>
        <p:nvSpPr>
          <p:cNvPr id="196" name="③B：測定実施時入力項目"/>
          <p:cNvSpPr txBox="1"/>
          <p:nvPr/>
        </p:nvSpPr>
        <p:spPr>
          <a:xfrm>
            <a:off x="980503" y="1490012"/>
            <a:ext cx="4230405" cy="4085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rgbClr val="1AB871"/>
                </a:solidFill>
              </a:defRPr>
            </a:lvl1pPr>
          </a:lstStyle>
          <a:p>
            <a:pPr/>
            <a:r>
              <a:t>③B：測定実施時入力項目</a:t>
            </a:r>
          </a:p>
        </p:txBody>
      </p:sp>
      <p:pic>
        <p:nvPicPr>
          <p:cNvPr id="197" name="20201119-193558.png" descr="20201119-1935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609" y="2086904"/>
            <a:ext cx="11704782" cy="15666837"/>
          </a:xfrm>
          <a:prstGeom prst="rect">
            <a:avLst/>
          </a:prstGeom>
          <a:ln w="3175">
            <a:miter lim="400000"/>
          </a:ln>
        </p:spPr>
      </p:pic>
      <p:sp>
        <p:nvSpPr>
          <p:cNvPr id="198" name="四角形"/>
          <p:cNvSpPr/>
          <p:nvPr/>
        </p:nvSpPr>
        <p:spPr>
          <a:xfrm>
            <a:off x="3455841" y="3752341"/>
            <a:ext cx="1712073" cy="725624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99" name="四角形"/>
          <p:cNvSpPr/>
          <p:nvPr/>
        </p:nvSpPr>
        <p:spPr>
          <a:xfrm>
            <a:off x="578672" y="10463883"/>
            <a:ext cx="8056393" cy="1985230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00" name="四角形"/>
          <p:cNvSpPr/>
          <p:nvPr/>
        </p:nvSpPr>
        <p:spPr>
          <a:xfrm>
            <a:off x="578672" y="4869781"/>
            <a:ext cx="2307823" cy="72562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01" name="四角形"/>
          <p:cNvSpPr/>
          <p:nvPr/>
        </p:nvSpPr>
        <p:spPr>
          <a:xfrm>
            <a:off x="2930296" y="4869781"/>
            <a:ext cx="5244897" cy="1194407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02" name="四角形"/>
          <p:cNvSpPr/>
          <p:nvPr/>
        </p:nvSpPr>
        <p:spPr>
          <a:xfrm>
            <a:off x="588313" y="6151724"/>
            <a:ext cx="6838840" cy="2372138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03" name="四角形"/>
          <p:cNvSpPr/>
          <p:nvPr/>
        </p:nvSpPr>
        <p:spPr>
          <a:xfrm>
            <a:off x="578672" y="8585705"/>
            <a:ext cx="2529527" cy="72562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04" name="四角形"/>
          <p:cNvSpPr/>
          <p:nvPr/>
        </p:nvSpPr>
        <p:spPr>
          <a:xfrm>
            <a:off x="3217777" y="8585705"/>
            <a:ext cx="1712072" cy="72562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05" name="四角形"/>
          <p:cNvSpPr/>
          <p:nvPr/>
        </p:nvSpPr>
        <p:spPr>
          <a:xfrm>
            <a:off x="578672" y="12537380"/>
            <a:ext cx="6990282" cy="2874173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06" name="四角形"/>
          <p:cNvSpPr/>
          <p:nvPr/>
        </p:nvSpPr>
        <p:spPr>
          <a:xfrm>
            <a:off x="578672" y="15492350"/>
            <a:ext cx="6990282" cy="1512969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20201120-111354.png" descr="20201120-1113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329" y="115702"/>
            <a:ext cx="8270474" cy="17739096"/>
          </a:xfrm>
          <a:prstGeom prst="rect">
            <a:avLst/>
          </a:prstGeom>
          <a:ln w="3175">
            <a:miter lim="400000"/>
          </a:ln>
        </p:spPr>
      </p:pic>
      <p:sp>
        <p:nvSpPr>
          <p:cNvPr id="209" name="④Ｓ：ＮＧＣ顧客情報"/>
          <p:cNvSpPr txBox="1"/>
          <p:nvPr/>
        </p:nvSpPr>
        <p:spPr>
          <a:xfrm>
            <a:off x="10497042" y="3927306"/>
            <a:ext cx="592668" cy="52726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26458" tIns="26458" rIns="26458" bIns="26458" anchor="ctr">
            <a:spAutoFit/>
          </a:bodyPr>
          <a:lstStyle>
            <a:lvl1pPr>
              <a:defRPr sz="4100"/>
            </a:lvl1pPr>
          </a:lstStyle>
          <a:p>
            <a:pPr/>
            <a:r>
              <a:t>④Ｓ：ＮＧＣ顧客情報</a:t>
            </a:r>
          </a:p>
        </p:txBody>
      </p:sp>
      <p:sp>
        <p:nvSpPr>
          <p:cNvPr id="210" name="四角形"/>
          <p:cNvSpPr/>
          <p:nvPr/>
        </p:nvSpPr>
        <p:spPr>
          <a:xfrm>
            <a:off x="642897" y="2875624"/>
            <a:ext cx="7897438" cy="14849325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20201119-195101.png" descr="20201119-1951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577" y="370017"/>
            <a:ext cx="10068970" cy="17230465"/>
          </a:xfrm>
          <a:prstGeom prst="rect">
            <a:avLst/>
          </a:prstGeom>
          <a:ln w="3175">
            <a:miter lim="400000"/>
          </a:ln>
        </p:spPr>
      </p:pic>
      <p:sp>
        <p:nvSpPr>
          <p:cNvPr id="213" name="⑤Ａ：注文受付時入力項目"/>
          <p:cNvSpPr txBox="1"/>
          <p:nvPr/>
        </p:nvSpPr>
        <p:spPr>
          <a:xfrm>
            <a:off x="11055876" y="5825863"/>
            <a:ext cx="408517" cy="43328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26458" tIns="26458" rIns="26458" bIns="26458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⑤Ａ：注文受付時入力項目</a:t>
            </a:r>
          </a:p>
        </p:txBody>
      </p:sp>
      <p:sp>
        <p:nvSpPr>
          <p:cNvPr id="214" name="⑤Ｓ: ＮＧＣマルチサイザー結果管理"/>
          <p:cNvSpPr txBox="1"/>
          <p:nvPr/>
        </p:nvSpPr>
        <p:spPr>
          <a:xfrm>
            <a:off x="11657135" y="3443327"/>
            <a:ext cx="592667" cy="8648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26458" tIns="26458" rIns="26458" bIns="26458" anchor="ctr">
            <a:spAutoFit/>
          </a:bodyPr>
          <a:lstStyle>
            <a:lvl1pPr>
              <a:defRPr sz="4100"/>
            </a:lvl1pPr>
          </a:lstStyle>
          <a:p>
            <a:pPr/>
            <a:r>
              <a:t>⑤Ｓ: ＮＧＣマルチサイザー結果管理</a:t>
            </a:r>
          </a:p>
        </p:txBody>
      </p:sp>
      <p:sp>
        <p:nvSpPr>
          <p:cNvPr id="215" name="⑤Ｂ：品物発送時入力項目"/>
          <p:cNvSpPr txBox="1"/>
          <p:nvPr/>
        </p:nvSpPr>
        <p:spPr>
          <a:xfrm>
            <a:off x="10496953" y="5825863"/>
            <a:ext cx="408518" cy="43328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26458" tIns="26458" rIns="26458" bIns="26458" anchor="ctr">
            <a:spAutoFit/>
          </a:bodyPr>
          <a:lstStyle>
            <a:lvl1pPr>
              <a:defRPr>
                <a:solidFill>
                  <a:srgbClr val="1AB871"/>
                </a:solidFill>
              </a:defRPr>
            </a:lvl1pPr>
          </a:lstStyle>
          <a:p>
            <a:pPr/>
            <a:r>
              <a:t>⑤Ｂ：品物発送時入力項目</a:t>
            </a:r>
          </a:p>
        </p:txBody>
      </p:sp>
      <p:sp>
        <p:nvSpPr>
          <p:cNvPr id="216" name="四角形"/>
          <p:cNvSpPr/>
          <p:nvPr/>
        </p:nvSpPr>
        <p:spPr>
          <a:xfrm>
            <a:off x="364026" y="10933681"/>
            <a:ext cx="2529527" cy="809645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17" name="四角形"/>
          <p:cNvSpPr/>
          <p:nvPr/>
        </p:nvSpPr>
        <p:spPr>
          <a:xfrm>
            <a:off x="364026" y="4390412"/>
            <a:ext cx="2529527" cy="881267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18" name="四角形"/>
          <p:cNvSpPr/>
          <p:nvPr/>
        </p:nvSpPr>
        <p:spPr>
          <a:xfrm>
            <a:off x="364026" y="6209853"/>
            <a:ext cx="2119886" cy="881268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19" name="四角形"/>
          <p:cNvSpPr/>
          <p:nvPr/>
        </p:nvSpPr>
        <p:spPr>
          <a:xfrm>
            <a:off x="2545038" y="6209853"/>
            <a:ext cx="3332392" cy="881268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20" name="四角形"/>
          <p:cNvSpPr/>
          <p:nvPr/>
        </p:nvSpPr>
        <p:spPr>
          <a:xfrm>
            <a:off x="364026" y="7212552"/>
            <a:ext cx="6756754" cy="1300227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21" name="四角形"/>
          <p:cNvSpPr/>
          <p:nvPr/>
        </p:nvSpPr>
        <p:spPr>
          <a:xfrm>
            <a:off x="364026" y="8634210"/>
            <a:ext cx="6518545" cy="184026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22" name="四角形"/>
          <p:cNvSpPr/>
          <p:nvPr/>
        </p:nvSpPr>
        <p:spPr>
          <a:xfrm>
            <a:off x="364026" y="11856511"/>
            <a:ext cx="1308556" cy="871805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23" name="四角形"/>
          <p:cNvSpPr/>
          <p:nvPr/>
        </p:nvSpPr>
        <p:spPr>
          <a:xfrm>
            <a:off x="364026" y="13070102"/>
            <a:ext cx="2119886" cy="941319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24" name="四角形"/>
          <p:cNvSpPr/>
          <p:nvPr/>
        </p:nvSpPr>
        <p:spPr>
          <a:xfrm>
            <a:off x="2563355" y="13070102"/>
            <a:ext cx="2119887" cy="941319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25" name="四角形"/>
          <p:cNvSpPr/>
          <p:nvPr/>
        </p:nvSpPr>
        <p:spPr>
          <a:xfrm>
            <a:off x="364026" y="15585887"/>
            <a:ext cx="3971008" cy="1840259"/>
          </a:xfrm>
          <a:prstGeom prst="rect">
            <a:avLst/>
          </a:prstGeom>
          <a:ln w="38100">
            <a:solidFill>
              <a:srgbClr val="1AB871"/>
            </a:solidFill>
            <a:miter lim="400000"/>
          </a:ln>
        </p:spPr>
        <p:txBody>
          <a:bodyPr lIns="26458" tIns="26458" rIns="26458" bIns="26458" anchor="ctr"/>
          <a:lstStyle/>
          <a:p>
            <a:pPr defTabSz="1081557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26" name="←注文の状態に応じて、必ずご入力ください。…"/>
          <p:cNvSpPr txBox="1"/>
          <p:nvPr/>
        </p:nvSpPr>
        <p:spPr>
          <a:xfrm>
            <a:off x="2959755" y="10784995"/>
            <a:ext cx="7594004" cy="1284817"/>
          </a:xfrm>
          <a:prstGeom prst="rect">
            <a:avLst/>
          </a:prstGeom>
          <a:solidFill>
            <a:srgbClr val="E1F6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458" tIns="26458" rIns="26458" bIns="26458" anchor="ctr">
            <a:spAutoFit/>
          </a:bodyPr>
          <a:lstStyle/>
          <a:p>
            <a:pPr algn="l"/>
            <a:r>
              <a:t>←注文の状態に応じて、必ずご入力ください。</a:t>
            </a:r>
          </a:p>
          <a:p>
            <a:pPr lvl="1" algn="l">
              <a:defRPr sz="2200"/>
            </a:pPr>
            <a:r>
              <a:t>未対応→受注確認済み→商品発送済</a:t>
            </a:r>
          </a:p>
          <a:p>
            <a:pPr lvl="1" algn="l">
              <a:defRPr sz="2200"/>
            </a:pPr>
            <a:r>
              <a:t>    →問合対応中→問合対応済み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458" tIns="26458" rIns="26458" bIns="26458" numCol="1" spcCol="38100" rtlCol="0" anchor="ctr" upright="0">
        <a:spAutoFit/>
      </a:bodyPr>
      <a:lstStyle>
        <a:defPPr marL="0" marR="0" indent="0" algn="ctr" defTabSz="108155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458" tIns="26458" rIns="26458" bIns="26458" numCol="1" spcCol="38100" rtlCol="0" anchor="ctr" upright="0">
        <a:spAutoFit/>
      </a:bodyPr>
      <a:lstStyle>
        <a:defPPr marL="0" marR="0" indent="0" algn="ctr" defTabSz="31946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458" tIns="26458" rIns="26458" bIns="26458" numCol="1" spcCol="38100" rtlCol="0" anchor="ctr" upright="0">
        <a:spAutoFit/>
      </a:bodyPr>
      <a:lstStyle>
        <a:defPPr marL="0" marR="0" indent="0" algn="ctr" defTabSz="108155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458" tIns="26458" rIns="26458" bIns="26458" numCol="1" spcCol="38100" rtlCol="0" anchor="ctr" upright="0">
        <a:spAutoFit/>
      </a:bodyPr>
      <a:lstStyle>
        <a:defPPr marL="0" marR="0" indent="0" algn="ctr" defTabSz="31946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