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61668B-B42B-2447-8E4B-55F000F01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38132C8-C689-0246-930A-E3062063343F}" type="datetimeFigureOut">
              <a:rPr lang="en-US" smtClean="0"/>
              <a:t>1/25/20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Liverpool Versus Manchester: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 to Open a German Restaurant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1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7" y="1322647"/>
            <a:ext cx="5204913" cy="2648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6" y="4295855"/>
            <a:ext cx="5034819" cy="25621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2131962"/>
            <a:ext cx="269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Neighborhoods </a:t>
            </a:r>
          </a:p>
          <a:p>
            <a:r>
              <a:rPr lang="en-US" dirty="0" smtClean="0"/>
              <a:t>in Each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2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Liverpool has more restaurants featuring cuisine from different places around the world</a:t>
            </a:r>
          </a:p>
          <a:p>
            <a:r>
              <a:rPr lang="en-US" dirty="0" smtClean="0"/>
              <a:t>Both cities have a variety cluster featuring majority of restaurants with different cuisine from different parts of the world</a:t>
            </a:r>
          </a:p>
          <a:p>
            <a:pPr lvl="1"/>
            <a:r>
              <a:rPr lang="en-US" dirty="0" smtClean="0"/>
              <a:t>Majority of neighborhoods in this cluster are located in downtown area of each city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3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cluster zero (Variety) neighborhood in downtown Liverpool would be best location to open a new </a:t>
            </a:r>
            <a:r>
              <a:rPr lang="en-US" smtClean="0"/>
              <a:t>German restaurant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  Introduction</a:t>
            </a:r>
          </a:p>
          <a:p>
            <a:r>
              <a:rPr lang="en-US" dirty="0" smtClean="0"/>
              <a:t>II.  Data Acquisition</a:t>
            </a:r>
          </a:p>
          <a:p>
            <a:r>
              <a:rPr lang="en-US" dirty="0" smtClean="0"/>
              <a:t>III.  Methodology</a:t>
            </a:r>
          </a:p>
          <a:p>
            <a:r>
              <a:rPr lang="en-US" dirty="0" smtClean="0"/>
              <a:t>IV.  Results</a:t>
            </a:r>
          </a:p>
          <a:p>
            <a:r>
              <a:rPr lang="en-US" dirty="0" smtClean="0"/>
              <a:t>V.  Discussion</a:t>
            </a:r>
          </a:p>
          <a:p>
            <a:r>
              <a:rPr lang="en-US" dirty="0" smtClean="0"/>
              <a:t>VI.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 Determine the best neighborhood in either Liverpool or Manchester to open a new German restaurant</a:t>
            </a:r>
          </a:p>
          <a:p>
            <a:endParaRPr lang="en-US" b="1" dirty="0"/>
          </a:p>
          <a:p>
            <a:r>
              <a:rPr lang="en-US" b="1" dirty="0" smtClean="0"/>
              <a:t>Background:  </a:t>
            </a:r>
            <a:endParaRPr lang="en-US" dirty="0"/>
          </a:p>
          <a:p>
            <a:pPr lvl="1"/>
            <a:r>
              <a:rPr lang="en-US" dirty="0" smtClean="0"/>
              <a:t>Liverpool and Manchester- Two northern cities in England</a:t>
            </a:r>
          </a:p>
          <a:p>
            <a:pPr lvl="1"/>
            <a:r>
              <a:rPr lang="en-US" u="sng" dirty="0" smtClean="0"/>
              <a:t>Liverpool</a:t>
            </a:r>
            <a:r>
              <a:rPr lang="en-US" dirty="0" smtClean="0"/>
              <a:t>:  Capital of Culture in 2008, diverse population, 7</a:t>
            </a:r>
            <a:r>
              <a:rPr lang="en-US" baseline="30000" dirty="0" smtClean="0"/>
              <a:t>th</a:t>
            </a:r>
            <a:r>
              <a:rPr lang="en-US" dirty="0" smtClean="0"/>
              <a:t> most visited city in the UK</a:t>
            </a:r>
          </a:p>
          <a:p>
            <a:pPr lvl="1"/>
            <a:r>
              <a:rPr lang="en-US" u="sng" dirty="0" smtClean="0"/>
              <a:t>Manchester</a:t>
            </a:r>
            <a:r>
              <a:rPr lang="en-US" dirty="0" smtClean="0"/>
              <a:t>:  Music scene, architecture, 3</a:t>
            </a:r>
            <a:r>
              <a:rPr lang="en-US" baseline="30000" dirty="0" smtClean="0"/>
              <a:t>rd</a:t>
            </a:r>
            <a:r>
              <a:rPr lang="en-US" dirty="0" smtClean="0"/>
              <a:t> most visited city in the UK</a:t>
            </a:r>
          </a:p>
          <a:p>
            <a:pPr lvl="1"/>
            <a:endParaRPr lang="en-US" u="sng" dirty="0"/>
          </a:p>
          <a:p>
            <a:r>
              <a:rPr lang="en-US" b="1" dirty="0" smtClean="0"/>
              <a:t>Interests:</a:t>
            </a:r>
            <a:r>
              <a:rPr lang="en-US" dirty="0" smtClean="0"/>
              <a:t>  Analysis is useful for restaurant owners that want to determine the best location to open a new restaurant</a:t>
            </a:r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Acquistion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err="1" smtClean="0"/>
              <a:t>BeautifulSoup</a:t>
            </a:r>
            <a:r>
              <a:rPr lang="en-US" dirty="0" smtClean="0"/>
              <a:t> used to scrape Wikipedia Tables for Manchester and Liverpool neighborhoods</a:t>
            </a:r>
          </a:p>
          <a:p>
            <a:pPr lvl="1"/>
            <a:r>
              <a:rPr lang="en-US" dirty="0" smtClean="0"/>
              <a:t>Cleaned Tables:</a:t>
            </a:r>
          </a:p>
          <a:p>
            <a:pPr lvl="2"/>
            <a:r>
              <a:rPr lang="en-US" dirty="0" smtClean="0"/>
              <a:t>Liverpool: 40 postcode districts</a:t>
            </a:r>
          </a:p>
          <a:p>
            <a:pPr lvl="2"/>
            <a:r>
              <a:rPr lang="en-US" dirty="0" smtClean="0"/>
              <a:t>Manchester: 43 postcode districts</a:t>
            </a:r>
          </a:p>
          <a:p>
            <a:pPr lvl="1"/>
            <a:r>
              <a:rPr lang="en-US" dirty="0" err="1" smtClean="0"/>
              <a:t>Geocoder</a:t>
            </a:r>
            <a:r>
              <a:rPr lang="en-US" dirty="0" smtClean="0"/>
              <a:t> used to add Latitude and Longitude to Liverpool and Manchester Neighborhoods</a:t>
            </a:r>
          </a:p>
          <a:p>
            <a:pPr lvl="1"/>
            <a:r>
              <a:rPr lang="en-US" dirty="0" smtClean="0"/>
              <a:t>Final Table Example: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68"/>
          <a:stretch/>
        </p:blipFill>
        <p:spPr>
          <a:xfrm>
            <a:off x="1383435" y="4803147"/>
            <a:ext cx="6614387" cy="20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Acqusition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Venue data obtained from </a:t>
            </a:r>
            <a:r>
              <a:rPr lang="en-US" dirty="0" err="1" smtClean="0"/>
              <a:t>FourSquare</a:t>
            </a:r>
            <a:endParaRPr lang="en-US" dirty="0" smtClean="0"/>
          </a:p>
          <a:p>
            <a:r>
              <a:rPr lang="en-US" dirty="0" smtClean="0"/>
              <a:t>Table created containing restaurant venues only</a:t>
            </a:r>
          </a:p>
          <a:p>
            <a:r>
              <a:rPr lang="en-US" dirty="0" smtClean="0"/>
              <a:t>Final table 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4" y="3288574"/>
            <a:ext cx="8077200" cy="29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</a:t>
            </a:r>
          </a:p>
          <a:p>
            <a:pPr marL="114300" indent="0">
              <a:buNone/>
            </a:pPr>
            <a:r>
              <a:rPr lang="en-US" dirty="0" smtClean="0"/>
              <a:t>Diversity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2116"/>
            <a:ext cx="5435074" cy="3025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551" y="1258875"/>
            <a:ext cx="5703837" cy="26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7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914"/>
            <a:ext cx="4553112" cy="240303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Finding K for K-mean Clustering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16" y="4343304"/>
            <a:ext cx="4766314" cy="25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Liverpool Clusters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7" y="2392787"/>
            <a:ext cx="5431839" cy="414140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35786" y="2693978"/>
            <a:ext cx="238133" cy="27227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70651" y="2603266"/>
            <a:ext cx="85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Variety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3529" y="4229968"/>
            <a:ext cx="238133" cy="272275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894" y="41329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</a:t>
            </a:r>
            <a:r>
              <a:rPr lang="en-US" dirty="0" smtClean="0"/>
              <a:t>és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35786" y="3063310"/>
            <a:ext cx="238133" cy="272275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894" y="29662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 Shops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035786" y="3467237"/>
            <a:ext cx="238133" cy="272275"/>
          </a:xfrm>
          <a:prstGeom prst="ellips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70651" y="33500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Chinese Restaurants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35786" y="3860636"/>
            <a:ext cx="238133" cy="272275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4669" y="3759658"/>
            <a:ext cx="130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33836" y="2208121"/>
            <a:ext cx="238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Neighborhood Clusters</a:t>
            </a:r>
          </a:p>
        </p:txBody>
      </p:sp>
    </p:spTree>
    <p:extLst>
      <p:ext uri="{BB962C8B-B14F-4D97-AF65-F5344CB8AC3E}">
        <p14:creationId xmlns:p14="http://schemas.microsoft.com/office/powerpoint/2010/main" val="371752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Manchester Clusters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43529" y="4229968"/>
            <a:ext cx="238133" cy="272275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2894" y="41329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Caf</a:t>
            </a:r>
            <a:r>
              <a:rPr lang="en-US" dirty="0" smtClean="0"/>
              <a:t>és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035786" y="3063310"/>
            <a:ext cx="238133" cy="272275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72894" y="29662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 Shops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035786" y="3467237"/>
            <a:ext cx="238133" cy="272275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70651" y="335003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Chinese Restaurants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035786" y="3860636"/>
            <a:ext cx="238133" cy="272275"/>
          </a:xfrm>
          <a:prstGeom prst="ellipse">
            <a:avLst/>
          </a:prstGeom>
          <a:solidFill>
            <a:srgbClr val="6600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04669" y="3759658"/>
            <a:ext cx="130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Restaurants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7394" y="2509312"/>
            <a:ext cx="238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Neighborhood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85" y="2693978"/>
            <a:ext cx="4368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3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38</TotalTime>
  <Words>282</Words>
  <Application>Microsoft Macintosh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Liverpool Versus Manchester:</vt:lpstr>
      <vt:lpstr>Overview</vt:lpstr>
      <vt:lpstr>Introduction</vt:lpstr>
      <vt:lpstr>Data Acquistion</vt:lpstr>
      <vt:lpstr>Data Acqusition</vt:lpstr>
      <vt:lpstr>Methodology</vt:lpstr>
      <vt:lpstr>Methodology</vt:lpstr>
      <vt:lpstr>Methodology</vt:lpstr>
      <vt:lpstr>Methodology</vt:lpstr>
      <vt:lpstr>Methodology</vt:lpstr>
      <vt:lpstr>Discussion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Liverpool Versus Manchester:</dc:title>
  <dc:creator>Stephanie Smith</dc:creator>
  <cp:lastModifiedBy>Stephanie Smith</cp:lastModifiedBy>
  <cp:revision>4</cp:revision>
  <dcterms:created xsi:type="dcterms:W3CDTF">2020-01-26T02:20:55Z</dcterms:created>
  <dcterms:modified xsi:type="dcterms:W3CDTF">2020-01-26T02:59:49Z</dcterms:modified>
</cp:coreProperties>
</file>