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199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8501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77001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155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540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92503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31003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69504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508004" algn="l" defTabSz="877001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57D"/>
    <a:srgbClr val="E6444F"/>
    <a:srgbClr val="FFE566"/>
    <a:srgbClr val="99B5CB"/>
    <a:srgbClr val="CCDAE5"/>
    <a:srgbClr val="FFED99"/>
    <a:srgbClr val="FFD300"/>
    <a:srgbClr val="FFD70D"/>
    <a:srgbClr val="FBD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995" autoAdjust="0"/>
    <p:restoredTop sz="99497" autoAdjust="0"/>
  </p:normalViewPr>
  <p:slideViewPr>
    <p:cSldViewPr snapToObjects="1">
      <p:cViewPr>
        <p:scale>
          <a:sx n="25" d="100"/>
          <a:sy n="25" d="100"/>
        </p:scale>
        <p:origin x="-354" y="2502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040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040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020D9F-7CE9-4BEC-8A3F-398831B97D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05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040" y="6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2325" y="744538"/>
            <a:ext cx="263525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0" y="4717417"/>
            <a:ext cx="5455920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040" y="9433113"/>
            <a:ext cx="2955289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90" rIns="91575" bIns="457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A0516E-9C1E-4D16-8753-B1442EB44A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516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385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770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155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540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192503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1003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69504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08004" algn="l" defTabSz="8770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2325" y="744538"/>
            <a:ext cx="2635250" cy="37274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D26DA-E661-4CB5-9E06-2A2A3D39DAB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F6109-B0D5-4962-AF7A-7ECA200F0BA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7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78AE9-5B06-42F5-A5EF-8E442B92B5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2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632DE-8DC0-4366-8157-F6D030A4B27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0B0E6-D20B-4FD9-A34F-E184C6A096D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BAE59-6FC0-4F44-BA6A-10A710898DFC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3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B734-6A9C-4BD7-8D76-1BF27B8A74B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51FAF-5A3D-4233-AB40-C30D236E39B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0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BABC-8950-4954-80F5-1186FEE1B11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C6D4C-0362-45A2-8101-A8F30C9D82E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1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8CA3A-2DFF-4026-9461-A6003684691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8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70"/>
            <a:ext cx="9588659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80B0E6-D20B-4FD9-A34F-E184C6A096D8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5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401"/>
          <p:cNvSpPr txBox="1">
            <a:spLocks noChangeArrowheads="1"/>
          </p:cNvSpPr>
          <p:nvPr/>
        </p:nvSpPr>
        <p:spPr bwMode="auto">
          <a:xfrm>
            <a:off x="-4764" y="41519475"/>
            <a:ext cx="30290400" cy="1293814"/>
          </a:xfrm>
          <a:prstGeom prst="rect">
            <a:avLst/>
          </a:prstGeom>
          <a:solidFill>
            <a:srgbClr val="00407A"/>
          </a:solidFill>
          <a:ln>
            <a:noFill/>
          </a:ln>
          <a:extLst/>
        </p:spPr>
        <p:txBody>
          <a:bodyPr lIns="87700" tIns="43850" rIns="87700" bIns="43850" anchor="ctr"/>
          <a:lstStyle>
            <a:defPPr>
              <a:defRPr lang="de-DE"/>
            </a:defPPr>
            <a:lvl1pPr>
              <a:defRPr sz="4800" b="1">
                <a:solidFill>
                  <a:srgbClr val="00457D"/>
                </a:solidFill>
                <a:latin typeface="UB Scala Sans" pitchFamily="2" charset="0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Turing																 Supervisors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0" name="Rechteck 141"/>
          <p:cNvSpPr>
            <a:spLocks noChangeArrowheads="1"/>
          </p:cNvSpPr>
          <p:nvPr/>
        </p:nvSpPr>
        <p:spPr bwMode="auto">
          <a:xfrm>
            <a:off x="308985" y="8065452"/>
            <a:ext cx="14110911" cy="864295"/>
          </a:xfrm>
          <a:prstGeom prst="rect">
            <a:avLst/>
          </a:prstGeom>
          <a:solidFill>
            <a:srgbClr val="FFE566"/>
          </a:solidFill>
          <a:ln>
            <a:noFill/>
          </a:ln>
          <a:extLst/>
        </p:spPr>
        <p:txBody>
          <a:bodyPr lIns="87700" tIns="43850" rIns="87700" bIns="43850" anchor="ctr"/>
          <a:lstStyle/>
          <a:p>
            <a:r>
              <a:rPr lang="de-DE" sz="4600" b="1" dirty="0" err="1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de-DE" sz="4600" b="1" dirty="0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de-DE" sz="4600" b="1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1" name="Textfeld 152"/>
          <p:cNvSpPr txBox="1">
            <a:spLocks noChangeArrowheads="1"/>
          </p:cNvSpPr>
          <p:nvPr/>
        </p:nvSpPr>
        <p:spPr bwMode="auto">
          <a:xfrm>
            <a:off x="308986" y="8936037"/>
            <a:ext cx="12879192" cy="62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00" tIns="43850" rIns="87700" bIns="43850"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4765" y="-2649"/>
            <a:ext cx="30284740" cy="5112813"/>
          </a:xfrm>
          <a:prstGeom prst="rect">
            <a:avLst/>
          </a:prstGeom>
          <a:solidFill>
            <a:srgbClr val="0040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413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24238" y="414336"/>
            <a:ext cx="29760202" cy="440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95" tIns="33799" rIns="67595" bIns="33799">
            <a:spAutoFit/>
          </a:bodyPr>
          <a:lstStyle/>
          <a:p>
            <a:pPr algn="ctr" defTabSz="878524" eaLnBrk="0" hangingPunct="0">
              <a:defRPr/>
            </a:pPr>
            <a:r>
              <a:rPr lang="de-DE" sz="5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Lehrstuhl für Praktische Informatik </a:t>
            </a:r>
            <a:endParaRPr lang="de-DE" sz="5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endParaRPr lang="de-DE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r>
              <a:rPr lang="de-DE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de-DE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de-DE" sz="9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endParaRPr lang="de-DE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78524" eaLnBrk="0" hangingPunct="0">
              <a:defRPr/>
            </a:pPr>
            <a:r>
              <a:rPr lang="de-DE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Wirtschaftsinformatik und Angewandte Informatik</a:t>
            </a:r>
          </a:p>
          <a:p>
            <a:pPr algn="ctr" defTabSz="878524" eaLnBrk="0" hangingPunct="0">
              <a:defRPr/>
            </a:pPr>
            <a:r>
              <a:rPr lang="de-DE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Otto-Friedrich-Universität Bamberg</a:t>
            </a:r>
          </a:p>
        </p:txBody>
      </p:sp>
      <p:sp>
        <p:nvSpPr>
          <p:cNvPr id="9" name="Rechteck 8"/>
          <p:cNvSpPr/>
          <p:nvPr/>
        </p:nvSpPr>
        <p:spPr>
          <a:xfrm>
            <a:off x="716333" y="527049"/>
            <a:ext cx="4255750" cy="4084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77800" dist="139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Picture 145" descr="Y:\lehre\Vorlagen\Lehrstuhl Logos\2007-04-13\vs-transparent-gr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6" y="564377"/>
            <a:ext cx="4192682" cy="40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hteck 141"/>
          <p:cNvSpPr>
            <a:spLocks noChangeArrowheads="1"/>
          </p:cNvSpPr>
          <p:nvPr/>
        </p:nvSpPr>
        <p:spPr bwMode="auto">
          <a:xfrm>
            <a:off x="15304339" y="8084502"/>
            <a:ext cx="14597494" cy="864295"/>
          </a:xfrm>
          <a:prstGeom prst="rect">
            <a:avLst/>
          </a:prstGeom>
          <a:solidFill>
            <a:srgbClr val="FFE566"/>
          </a:solidFill>
          <a:ln>
            <a:noFill/>
          </a:ln>
          <a:extLst/>
        </p:spPr>
        <p:txBody>
          <a:bodyPr lIns="87700" tIns="43850" rIns="87700" bIns="43850" anchor="ctr"/>
          <a:lstStyle/>
          <a:p>
            <a:r>
              <a:rPr lang="de-DE" sz="4600" b="1" dirty="0" err="1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de-DE" sz="4600" b="1" dirty="0" smtClean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de-DE" sz="4600" b="1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5304339" y="9044920"/>
            <a:ext cx="1459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251749" y="5097164"/>
            <a:ext cx="777648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 Semester</a:t>
            </a:r>
            <a:endParaRPr lang="en-US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endParaRPr lang="en-US" sz="7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/>
        </p:nvSpPr>
        <p:spPr>
          <a:xfrm rot="10800000">
            <a:off x="27767947" y="-2649"/>
            <a:ext cx="2520315" cy="252031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 rot="10800000">
            <a:off x="25243064" y="-2649"/>
            <a:ext cx="5040630" cy="5040630"/>
          </a:xfrm>
          <a:prstGeom prst="ellipse">
            <a:avLst/>
          </a:prstGeom>
          <a:solidFill>
            <a:srgbClr val="00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9" descr="C:\Users\sh\Pictures\Otto-Friedrich-Universität_Bamberg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067" y="318001"/>
            <a:ext cx="4977765" cy="49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</dc:title>
  <dc:creator>Gregor Scheithauer</dc:creator>
  <cp:lastModifiedBy>sh</cp:lastModifiedBy>
  <cp:revision>400</cp:revision>
  <cp:lastPrinted>2014-07-14T14:52:37Z</cp:lastPrinted>
  <dcterms:created xsi:type="dcterms:W3CDTF">2003-08-19T18:57:38Z</dcterms:created>
  <dcterms:modified xsi:type="dcterms:W3CDTF">2014-07-23T15:14:01Z</dcterms:modified>
</cp:coreProperties>
</file>