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68199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8501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77001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15502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54002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92503" algn="l" defTabSz="877001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31003" algn="l" defTabSz="877001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69504" algn="l" defTabSz="877001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508004" algn="l" defTabSz="877001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57D"/>
    <a:srgbClr val="E6444F"/>
    <a:srgbClr val="FFE566"/>
    <a:srgbClr val="99B5CB"/>
    <a:srgbClr val="CCDAE5"/>
    <a:srgbClr val="FFED99"/>
    <a:srgbClr val="FFD300"/>
    <a:srgbClr val="FFD70D"/>
    <a:srgbClr val="FBD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995" autoAdjust="0"/>
    <p:restoredTop sz="99497" autoAdjust="0"/>
  </p:normalViewPr>
  <p:slideViewPr>
    <p:cSldViewPr snapToObjects="1">
      <p:cViewPr varScale="1">
        <p:scale>
          <a:sx n="21" d="100"/>
          <a:sy n="21" d="100"/>
        </p:scale>
        <p:origin x="-3486" y="-162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6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040" y="6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8" y="9433113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040" y="9433113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020D9F-7CE9-4BEC-8A3F-398831B97D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05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6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040" y="6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2325" y="744538"/>
            <a:ext cx="263525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0" y="4717417"/>
            <a:ext cx="5455920" cy="44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433113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040" y="9433113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A0516E-9C1E-4D16-8753-B1442EB44A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516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385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8770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155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7540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192503" algn="l" defTabSz="8770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1003" algn="l" defTabSz="8770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69504" algn="l" defTabSz="8770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08004" algn="l" defTabSz="8770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2325" y="744538"/>
            <a:ext cx="2635250" cy="37274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D26DA-E661-4CB5-9E06-2A2A3D39DAB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2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F6109-B0D5-4962-AF7A-7ECA200F0BA2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7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1714335"/>
            <a:ext cx="6812994" cy="3652597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9" y="1714335"/>
            <a:ext cx="19934317" cy="365259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78AE9-5B06-42F5-A5EF-8E442B92B5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27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632DE-8DC0-4366-8157-F6D030A4B273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50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80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61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4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22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0B0E6-D20B-4FD9-A34F-E184C6A096D8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4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999" y="9988665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0" y="9988665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AE59-6FC0-4F44-BA6A-10A710898DF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37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B734-6A9C-4BD7-8D76-1BF27B8A74B9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0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51FAF-5A3D-4233-AB40-C30D236E39B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0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BABC-8950-4954-80F5-1186FEE1B11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4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23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4" y="8958090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C6D4C-0362-45A2-8101-A8F30C9D82E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12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7804" indent="0">
              <a:buNone/>
              <a:defRPr sz="12800"/>
            </a:lvl2pPr>
            <a:lvl3pPr marL="4175613" indent="0">
              <a:buNone/>
              <a:defRPr sz="11000"/>
            </a:lvl3pPr>
            <a:lvl4pPr marL="6263417" indent="0">
              <a:buNone/>
              <a:defRPr sz="9100"/>
            </a:lvl4pPr>
            <a:lvl5pPr marL="8351221" indent="0">
              <a:buNone/>
              <a:defRPr sz="9100"/>
            </a:lvl5pPr>
            <a:lvl6pPr marL="10439030" indent="0">
              <a:buNone/>
              <a:defRPr sz="9100"/>
            </a:lvl6pPr>
            <a:lvl7pPr marL="12526834" indent="0">
              <a:buNone/>
              <a:defRPr sz="9100"/>
            </a:lvl7pPr>
            <a:lvl8pPr marL="14614639" indent="0">
              <a:buNone/>
              <a:defRPr sz="9100"/>
            </a:lvl8pPr>
            <a:lvl9pPr marL="16702447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8CA3A-2DFF-4026-9461-A60036846912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8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561" tIns="208780" rIns="417561" bIns="20878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vert="horz" lIns="417561" tIns="208780" rIns="417561" bIns="20878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39677170"/>
            <a:ext cx="7065328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8" y="39677170"/>
            <a:ext cx="9588659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49" y="39677170"/>
            <a:ext cx="7065328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80B0E6-D20B-4FD9-A34F-E184C6A096D8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5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7561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855" indent="-1565855" algn="l" defTabSz="417561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683" indent="-1304879" algn="l" defTabSz="4175613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51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319" indent="-1043902" algn="l" defTabSz="4175613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128" indent="-1043902" algn="l" defTabSz="4175613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2932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737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54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350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0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13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1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221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03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83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639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44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Picture 111" descr="Z:\lehre\Vorlagen\Uni Layout Hilfen\Kopfmodul_Logo_große_Darstellung_quer_ohne_text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4" y="-3392"/>
            <a:ext cx="30290400" cy="5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Text Box 401"/>
          <p:cNvSpPr txBox="1">
            <a:spLocks noChangeArrowheads="1"/>
          </p:cNvSpPr>
          <p:nvPr/>
        </p:nvSpPr>
        <p:spPr bwMode="auto">
          <a:xfrm>
            <a:off x="-4764" y="41519475"/>
            <a:ext cx="30290400" cy="1293814"/>
          </a:xfrm>
          <a:prstGeom prst="rect">
            <a:avLst/>
          </a:prstGeom>
          <a:solidFill>
            <a:srgbClr val="00407A"/>
          </a:solidFill>
          <a:ln>
            <a:noFill/>
          </a:ln>
          <a:extLst/>
        </p:spPr>
        <p:txBody>
          <a:bodyPr lIns="87700" tIns="43850" rIns="87700" bIns="43850" anchor="ctr"/>
          <a:lstStyle>
            <a:defPPr>
              <a:defRPr lang="de-DE"/>
            </a:defPPr>
            <a:lvl1pPr>
              <a:defRPr sz="4800" b="1">
                <a:solidFill>
                  <a:srgbClr val="00457D"/>
                </a:solidFill>
                <a:latin typeface="UB Scala Sans" pitchFamily="2" charset="0"/>
              </a:defRPr>
            </a:lvl1pPr>
          </a:lstStyle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Participants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Turing															 Supervisors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Supervisor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0" name="Rechteck 141"/>
          <p:cNvSpPr>
            <a:spLocks noChangeArrowheads="1"/>
          </p:cNvSpPr>
          <p:nvPr/>
        </p:nvSpPr>
        <p:spPr bwMode="auto">
          <a:xfrm>
            <a:off x="308985" y="8065452"/>
            <a:ext cx="14110911" cy="864295"/>
          </a:xfrm>
          <a:prstGeom prst="rect">
            <a:avLst/>
          </a:prstGeom>
          <a:solidFill>
            <a:srgbClr val="FFE566"/>
          </a:solidFill>
          <a:ln>
            <a:noFill/>
          </a:ln>
          <a:extLst/>
        </p:spPr>
        <p:txBody>
          <a:bodyPr lIns="87700" tIns="43850" rIns="87700" bIns="43850" anchor="ctr"/>
          <a:lstStyle/>
          <a:p>
            <a:r>
              <a:rPr lang="de-DE" sz="4600" b="1" dirty="0" err="1" smtClean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de-DE" sz="4600" b="1" dirty="0" smtClean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de-DE" sz="4600" b="1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1" name="Textfeld 152"/>
          <p:cNvSpPr txBox="1">
            <a:spLocks noChangeArrowheads="1"/>
          </p:cNvSpPr>
          <p:nvPr/>
        </p:nvSpPr>
        <p:spPr bwMode="auto">
          <a:xfrm>
            <a:off x="308986" y="8936037"/>
            <a:ext cx="12879192" cy="620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00" tIns="43850" rIns="87700" bIns="43850"/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181635" y="434284"/>
            <a:ext cx="29760202" cy="440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95" tIns="33799" rIns="67595" bIns="33799">
            <a:spAutoFit/>
          </a:bodyPr>
          <a:lstStyle/>
          <a:p>
            <a:pPr algn="ctr" defTabSz="878524" eaLnBrk="0" hangingPunct="0">
              <a:defRPr/>
            </a:pPr>
            <a:r>
              <a:rPr lang="de-DE" sz="5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Lehrstuhl für Praktische Informatik </a:t>
            </a:r>
            <a:endParaRPr lang="de-DE" sz="5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78524" eaLnBrk="0" hangingPunct="0">
              <a:defRPr/>
            </a:pPr>
            <a:endParaRPr lang="de-DE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78524" eaLnBrk="0" hangingPunct="0">
              <a:defRPr/>
            </a:pPr>
            <a:r>
              <a:rPr lang="de-DE" sz="9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</a:t>
            </a:r>
            <a:r>
              <a:rPr lang="de-DE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de-DE" sz="9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78524" eaLnBrk="0" hangingPunct="0">
              <a:defRPr/>
            </a:pPr>
            <a:endParaRPr lang="de-DE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78524" eaLnBrk="0" hangingPunct="0">
              <a:defRPr/>
            </a:pPr>
            <a:r>
              <a:rPr lang="de-DE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Wirtschaftsinformatik und Angewandte Informatik</a:t>
            </a:r>
          </a:p>
          <a:p>
            <a:pPr algn="ctr" defTabSz="878524" eaLnBrk="0" hangingPunct="0">
              <a:defRPr/>
            </a:pPr>
            <a:r>
              <a:rPr lang="de-DE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Otto-Friedrich-Universität Bamberg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646747" y="670522"/>
            <a:ext cx="3610908" cy="3497300"/>
            <a:chOff x="716333" y="527049"/>
            <a:chExt cx="4255750" cy="4121853"/>
          </a:xfrm>
        </p:grpSpPr>
        <p:sp>
          <p:nvSpPr>
            <p:cNvPr id="9" name="Rechteck 8"/>
            <p:cNvSpPr/>
            <p:nvPr/>
          </p:nvSpPr>
          <p:spPr>
            <a:xfrm>
              <a:off x="716333" y="527049"/>
              <a:ext cx="4255750" cy="4084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177800" dist="139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" name="Picture 145" descr="Y:\lehre\Vorlagen\Lehrstuhl Logos\2007-04-13\vs-transparent-gros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426" y="564377"/>
              <a:ext cx="4192682" cy="408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echteck 141"/>
          <p:cNvSpPr>
            <a:spLocks noChangeArrowheads="1"/>
          </p:cNvSpPr>
          <p:nvPr/>
        </p:nvSpPr>
        <p:spPr bwMode="auto">
          <a:xfrm>
            <a:off x="15304339" y="8084502"/>
            <a:ext cx="14597494" cy="864295"/>
          </a:xfrm>
          <a:prstGeom prst="rect">
            <a:avLst/>
          </a:prstGeom>
          <a:solidFill>
            <a:srgbClr val="FFE566"/>
          </a:solidFill>
          <a:ln>
            <a:noFill/>
          </a:ln>
          <a:extLst/>
        </p:spPr>
        <p:txBody>
          <a:bodyPr lIns="87700" tIns="43850" rIns="87700" bIns="43850" anchor="ctr"/>
          <a:lstStyle/>
          <a:p>
            <a:r>
              <a:rPr lang="de-DE" sz="4600" b="1" dirty="0" err="1" smtClean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de-DE" sz="4600" b="1" dirty="0" smtClean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de-DE" sz="4600" b="1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5304339" y="9044920"/>
            <a:ext cx="1459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251749" y="5097164"/>
            <a:ext cx="777648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Course Semester</a:t>
            </a:r>
          </a:p>
          <a:p>
            <a:pPr algn="ctr"/>
            <a:r>
              <a:rPr lang="en-US" sz="7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endParaRPr lang="en-US" sz="7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</dc:title>
  <dc:creator>Gregor Scheithauer</dc:creator>
  <cp:lastModifiedBy>sh</cp:lastModifiedBy>
  <cp:revision>404</cp:revision>
  <cp:lastPrinted>2014-12-09T10:16:10Z</cp:lastPrinted>
  <dcterms:created xsi:type="dcterms:W3CDTF">2003-08-19T18:57:38Z</dcterms:created>
  <dcterms:modified xsi:type="dcterms:W3CDTF">2014-12-09T10:21:02Z</dcterms:modified>
</cp:coreProperties>
</file>