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5" r:id="rId3"/>
    <p:sldId id="302" r:id="rId4"/>
    <p:sldId id="303" r:id="rId5"/>
    <p:sldId id="304" r:id="rId6"/>
    <p:sldId id="306" r:id="rId7"/>
    <p:sldId id="305" r:id="rId8"/>
    <p:sldId id="307" r:id="rId9"/>
    <p:sldId id="310" r:id="rId10"/>
    <p:sldId id="311" r:id="rId11"/>
    <p:sldId id="308" r:id="rId12"/>
    <p:sldId id="313" r:id="rId13"/>
    <p:sldId id="309" r:id="rId14"/>
    <p:sldId id="29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221C"/>
    <a:srgbClr val="6B3305"/>
    <a:srgbClr val="1A11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6" autoAdjust="0"/>
    <p:restoredTop sz="84821" autoAdjust="0"/>
  </p:normalViewPr>
  <p:slideViewPr>
    <p:cSldViewPr>
      <p:cViewPr>
        <p:scale>
          <a:sx n="104" d="100"/>
          <a:sy n="104" d="100"/>
        </p:scale>
        <p:origin x="-1854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A8BD-8474-4F3C-A886-16F7D8ECFA12}" type="datetimeFigureOut">
              <a:rPr lang="zh-CN" altLang="en-US" smtClean="0"/>
              <a:t>2013/11/10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88281-87A0-4E0A-93A8-7BA1C235C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647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PhpStorm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Webstorm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三者是一脉相承的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，界面和操作基本相同，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Webstorm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速度最快，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功能最强大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078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做个小调查，有多少人用过</a:t>
            </a:r>
            <a:r>
              <a:rPr lang="en-US" altLang="zh-CN" dirty="0" smtClean="0"/>
              <a:t>grunt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86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86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扫地僧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编辑器只是一个工具而已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无所谓用什么 重要的是你的思想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这就武侠小说中 内力深厚的人 用一根儿稻草都可以压制敌人 少林的扫地僧用的是扫帚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.....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不过一件好的兵器会让你觉得心应手 更能发挥出个人的功力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 VIM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也好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Dreamweaver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也好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sublime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text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也好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不管谁是唐家霸王枪 谁是兵器排名谱第一名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其实真的都无所谓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剑宗 气宗之争本身就是无稽之谈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只有内力深厚 你可以把所有的兵器都能信手拈来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86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86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安装就不介绍了</a:t>
            </a:r>
            <a:endParaRPr lang="en-US" altLang="zh-CN" dirty="0" smtClean="0"/>
          </a:p>
          <a:p>
            <a:r>
              <a:rPr lang="en-US" altLang="zh-CN" dirty="0" smtClean="0"/>
              <a:t>Webstorm5</a:t>
            </a:r>
            <a:r>
              <a:rPr lang="zh-CN" altLang="en-US" dirty="0" smtClean="0"/>
              <a:t>入门指南电子书</a:t>
            </a:r>
            <a:r>
              <a:rPr lang="en-US" altLang="zh-CN" dirty="0" smtClean="0"/>
              <a:t>ww.book.36ria.com/</a:t>
            </a:r>
            <a:r>
              <a:rPr lang="en-US" altLang="zh-CN" dirty="0" err="1" smtClean="0"/>
              <a:t>webstorm</a:t>
            </a:r>
            <a:r>
              <a:rPr lang="en-US" altLang="zh-CN" dirty="0" smtClean="0"/>
              <a:t>/index.html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86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「武林至尊，宝刀屠龙，号令天下，莫敢不从！倚天不出，谁与争锋？」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r>
              <a:rPr lang="zh-CN" altLang="en-US" dirty="0" smtClean="0"/>
              <a:t>身为前端攻城师，当然要配几把神器了，好攻城！！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俗语讲：“工欲善其事，必先利其器”</a:t>
            </a:r>
            <a:endParaRPr lang="en-US" altLang="zh-CN" dirty="0" smtClean="0"/>
          </a:p>
          <a:p>
            <a:r>
              <a:rPr lang="en-US" altLang="zh-CN" dirty="0" smtClean="0"/>
              <a:t>Sublime text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大家都有在用，不做介绍</a:t>
            </a:r>
            <a:endParaRPr lang="en-US" altLang="zh-CN" baseline="0" dirty="0" smtClean="0"/>
          </a:p>
          <a:p>
            <a:r>
              <a:rPr lang="en-US" altLang="zh-CN" baseline="0" dirty="0" smtClean="0"/>
              <a:t>Sublime text</a:t>
            </a:r>
            <a:r>
              <a:rPr lang="zh-CN" altLang="en-US" baseline="0" dirty="0" smtClean="0"/>
              <a:t>当编辑器，</a:t>
            </a:r>
            <a:r>
              <a:rPr lang="en-US" altLang="zh-CN" baseline="0" dirty="0" err="1" smtClean="0"/>
              <a:t>webstorm</a:t>
            </a:r>
            <a:r>
              <a:rPr lang="zh-CN" altLang="en-US" baseline="0" dirty="0" smtClean="0"/>
              <a:t>当</a:t>
            </a:r>
            <a:r>
              <a:rPr lang="en-US" altLang="zh-CN" baseline="0" dirty="0" smtClean="0"/>
              <a:t>ide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8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有了</a:t>
            </a:r>
            <a:r>
              <a:rPr lang="en-US" altLang="zh-CN" dirty="0" smtClean="0"/>
              <a:t>sublime text2</a:t>
            </a:r>
            <a:r>
              <a:rPr lang="zh-CN" altLang="en-US" dirty="0" smtClean="0"/>
              <a:t>这个神器，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为什么</a:t>
            </a:r>
            <a:r>
              <a:rPr lang="zh-CN" altLang="en-US" baseline="0" dirty="0" smtClean="0"/>
              <a:t>还要</a:t>
            </a:r>
            <a:r>
              <a:rPr lang="en-US" altLang="zh-CN" baseline="0" dirty="0" err="1" smtClean="0"/>
              <a:t>webstorm</a:t>
            </a:r>
            <a:r>
              <a:rPr lang="zh-CN" altLang="en-US" baseline="0" dirty="0" smtClean="0"/>
              <a:t>呢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86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做个小调查，有多少人用过</a:t>
            </a:r>
            <a:r>
              <a:rPr lang="en-US" altLang="zh-CN" dirty="0" err="1" smtClean="0"/>
              <a:t>webstorm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86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baseline="0" dirty="0" smtClean="0"/>
              <a:t>菜单和工具栏，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工程目录面包屑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工程状态栏，包含有关编辑器的所有信息，及当前工程和文件的信息，如出错，警告，提示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有</a:t>
            </a:r>
            <a:r>
              <a:rPr lang="en-US" altLang="zh-CN" baseline="0" dirty="0" err="1" smtClean="0"/>
              <a:t>TODO,Terminal,Changes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代码编辑区域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工具窗口，如加入收藏，查看</a:t>
            </a:r>
            <a:r>
              <a:rPr lang="en-US" altLang="zh-CN" baseline="0" dirty="0" err="1" smtClean="0"/>
              <a:t>js</a:t>
            </a:r>
            <a:r>
              <a:rPr lang="zh-CN" altLang="en-US" baseline="0" dirty="0" smtClean="0"/>
              <a:t>构造器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86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还有本地历史的功能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管理本地代码</a:t>
            </a:r>
            <a:endParaRPr lang="en-US" altLang="zh-CN" dirty="0" smtClean="0"/>
          </a:p>
          <a:p>
            <a:r>
              <a:rPr lang="en-US" altLang="zh-CN" baseline="0" dirty="0" err="1" smtClean="0"/>
              <a:t>Nodejs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 </a:t>
            </a:r>
            <a:r>
              <a:rPr lang="en-US" altLang="zh-CN" baseline="0" dirty="0" smtClean="0"/>
              <a:t>express </a:t>
            </a:r>
            <a:r>
              <a:rPr lang="zh-CN" altLang="en-US" baseline="0" dirty="0" smtClean="0"/>
              <a:t>会用到</a:t>
            </a:r>
            <a:r>
              <a:rPr lang="en-US" altLang="zh-CN" baseline="0" dirty="0" err="1" smtClean="0"/>
              <a:t>ejs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jade</a:t>
            </a:r>
            <a:r>
              <a:rPr lang="zh-CN" altLang="en-US" baseline="0" dirty="0" smtClean="0"/>
              <a:t>模板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86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做个小调查，有多少人用过</a:t>
            </a:r>
            <a:r>
              <a:rPr lang="en-US" altLang="zh-CN" dirty="0" smtClean="0"/>
              <a:t>grunt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86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做个小调查，有多少人用过</a:t>
            </a:r>
            <a:r>
              <a:rPr lang="en-US" altLang="zh-CN" dirty="0" smtClean="0"/>
              <a:t>grunt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8281-87A0-4E0A-93A8-7BA1C235CD9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8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k.36ria.com/webstorm/index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karma-runner.github.io/0.10/config/browsers.html" TargetMode="External"/><Relationship Id="rId4" Type="http://schemas.openxmlformats.org/officeDocument/2006/relationships/hyperlink" Target="http://www.jetbrains.com/webstorm/documentation/index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10700" b="1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YaHei Consolas Hybrid" pitchFamily="49" charset="-122"/>
              </a:rPr>
              <a:t>前端利器之</a:t>
            </a:r>
            <a:r>
              <a:rPr lang="en-US" altLang="zh-CN" sz="10700" b="1" dirty="0" err="1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YaHei Consolas Hybrid" pitchFamily="49" charset="-122"/>
              </a:rPr>
              <a:t>WebStorm</a:t>
            </a:r>
            <a:endParaRPr lang="zh-CN" altLang="en-US" sz="10700" b="1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YaHei Consolas Hybrid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4293096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			</a:t>
            </a:r>
            <a:r>
              <a:rPr lang="zh-CN" altLang="en-US" dirty="0" smtClean="0"/>
              <a:t>前端设计部</a:t>
            </a:r>
            <a:r>
              <a:rPr lang="en-US" altLang="zh-CN" dirty="0" smtClean="0"/>
              <a:t> </a:t>
            </a:r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林志忠</a:t>
            </a:r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  <a:p>
            <a:r>
              <a:rPr lang="en-US" altLang="zh-CN" dirty="0" smtClean="0">
                <a:latin typeface="YaHei Consolas Hybrid" pitchFamily="49" charset="-122"/>
                <a:ea typeface="YaHei Consolas Hybrid" pitchFamily="49" charset="-122"/>
              </a:rPr>
              <a:t>                    2013-11-14</a:t>
            </a:r>
            <a:endParaRPr lang="zh-CN" altLang="en-US" dirty="0">
              <a:latin typeface="YaHei Consolas Hybrid" pitchFamily="49" charset="-122"/>
              <a:ea typeface="YaHei Consolas Hybrid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286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3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参考资料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www.book.36ria.com/webstorm/index.html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www.jetbrains.com/webstorm/documentation/index.html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karma-runner.github.io/0.10/config/browsers.html</a:t>
            </a:r>
            <a:endParaRPr lang="en-US" altLang="zh-CN" dirty="0" smtClean="0"/>
          </a:p>
          <a:p>
            <a:pPr lvl="1"/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只是工具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13" y="1600200"/>
            <a:ext cx="5791774" cy="4525963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7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Q&amp;A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b="1" dirty="0"/>
              <a:t>idea/</a:t>
            </a:r>
            <a:r>
              <a:rPr lang="en-US" altLang="zh-CN" b="1" dirty="0" err="1"/>
              <a:t>webstorm</a:t>
            </a:r>
            <a:r>
              <a:rPr lang="en-US" altLang="zh-CN" b="1" dirty="0"/>
              <a:t>/</a:t>
            </a:r>
            <a:r>
              <a:rPr lang="en-US" altLang="zh-CN" b="1" dirty="0" err="1"/>
              <a:t>phpstorm</a:t>
            </a:r>
            <a:r>
              <a:rPr lang="zh-CN" altLang="en-US" b="1" dirty="0"/>
              <a:t>的区别？</a:t>
            </a:r>
          </a:p>
          <a:p>
            <a:pPr marL="914400" lvl="2" indent="0">
              <a:buNone/>
            </a:pPr>
            <a:r>
              <a:rPr lang="zh-CN" altLang="en-US" dirty="0"/>
              <a:t>相同点：三者的界面和操作基本一样，配置文件可以通用（插件不一定通用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b="1" dirty="0"/>
              <a:t>功能全面性：</a:t>
            </a:r>
            <a:r>
              <a:rPr lang="en-US" altLang="zh-CN" b="1" dirty="0" err="1"/>
              <a:t>webstorm</a:t>
            </a:r>
            <a:r>
              <a:rPr lang="en-US" altLang="zh-CN" b="1" dirty="0"/>
              <a:t> &lt; </a:t>
            </a:r>
            <a:r>
              <a:rPr lang="en-US" altLang="zh-CN" b="1" dirty="0" err="1"/>
              <a:t>phpstorm</a:t>
            </a:r>
            <a:r>
              <a:rPr lang="en-US" altLang="zh-CN" b="1" dirty="0"/>
              <a:t> &lt; </a:t>
            </a:r>
            <a:r>
              <a:rPr lang="en-US" altLang="zh-CN" b="1" dirty="0" smtClean="0"/>
              <a:t>idea</a:t>
            </a:r>
          </a:p>
          <a:p>
            <a:pPr lvl="1"/>
            <a:r>
              <a:rPr lang="zh-CN" altLang="en-US" b="1" dirty="0"/>
              <a:t>启动速度：</a:t>
            </a:r>
            <a:r>
              <a:rPr lang="en-US" altLang="zh-CN" b="1" dirty="0"/>
              <a:t>idea &lt; </a:t>
            </a:r>
            <a:r>
              <a:rPr lang="en-US" altLang="zh-CN" b="1" dirty="0" err="1"/>
              <a:t>phpstorm</a:t>
            </a:r>
            <a:r>
              <a:rPr lang="en-US" altLang="zh-CN" b="1" dirty="0"/>
              <a:t> &lt; </a:t>
            </a:r>
            <a:r>
              <a:rPr lang="en-US" altLang="zh-CN" b="1" dirty="0" err="1" smtClean="0"/>
              <a:t>webstorm</a:t>
            </a:r>
            <a:endParaRPr lang="en-US" altLang="zh-CN" b="1" dirty="0" smtClean="0"/>
          </a:p>
          <a:p>
            <a:pPr lvl="1"/>
            <a:r>
              <a:rPr lang="zh-CN" altLang="en-US" b="1" dirty="0"/>
              <a:t>前端支持度：</a:t>
            </a:r>
            <a:r>
              <a:rPr lang="en-US" altLang="zh-CN" b="1" dirty="0"/>
              <a:t>idea = </a:t>
            </a:r>
            <a:r>
              <a:rPr lang="en-US" altLang="zh-CN" b="1" dirty="0" err="1"/>
              <a:t>phpstorm</a:t>
            </a:r>
            <a:r>
              <a:rPr lang="en-US" altLang="zh-CN" b="1" dirty="0"/>
              <a:t> &lt; </a:t>
            </a:r>
            <a:r>
              <a:rPr lang="en-US" altLang="zh-CN" b="1" dirty="0" err="1" smtClean="0"/>
              <a:t>webstorm</a:t>
            </a:r>
            <a:endParaRPr lang="en-US" altLang="zh-CN" b="1" dirty="0" smtClean="0"/>
          </a:p>
          <a:p>
            <a:pPr lvl="1"/>
            <a:r>
              <a:rPr lang="zh-CN" altLang="en-US" b="1" dirty="0"/>
              <a:t>易用性：</a:t>
            </a:r>
            <a:r>
              <a:rPr lang="en-US" altLang="zh-CN" b="1" dirty="0"/>
              <a:t>idea &lt; </a:t>
            </a:r>
            <a:r>
              <a:rPr lang="en-US" altLang="zh-CN" b="1" dirty="0" err="1"/>
              <a:t>phpstorm</a:t>
            </a:r>
            <a:r>
              <a:rPr lang="en-US" altLang="zh-CN" b="1" dirty="0"/>
              <a:t> &lt; </a:t>
            </a:r>
            <a:r>
              <a:rPr lang="en-US" altLang="zh-CN" b="1" dirty="0" err="1" smtClean="0"/>
              <a:t>webstorm</a:t>
            </a:r>
            <a:endParaRPr lang="en-US" altLang="zh-CN" b="1" dirty="0" smtClean="0"/>
          </a:p>
          <a:p>
            <a:pPr lvl="1"/>
            <a:r>
              <a:rPr lang="zh-CN" altLang="en-US" b="1" dirty="0"/>
              <a:t>插件数：</a:t>
            </a:r>
            <a:r>
              <a:rPr lang="en-US" altLang="zh-CN" b="1" dirty="0" err="1"/>
              <a:t>webstorm</a:t>
            </a:r>
            <a:r>
              <a:rPr lang="en-US" altLang="zh-CN" b="1" dirty="0"/>
              <a:t> &lt; </a:t>
            </a:r>
            <a:r>
              <a:rPr lang="en-US" altLang="zh-CN" b="1" dirty="0" err="1"/>
              <a:t>phpstorm</a:t>
            </a:r>
            <a:r>
              <a:rPr lang="en-US" altLang="zh-CN" b="1" dirty="0"/>
              <a:t> &lt; idea</a:t>
            </a:r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8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8000" dirty="0" smtClean="0">
              <a:latin typeface="YaHei Consolas Hybrid" pitchFamily="49" charset="-122"/>
              <a:ea typeface="YaHei Consolas Hybrid" pitchFamily="49" charset="-122"/>
            </a:endParaRPr>
          </a:p>
          <a:p>
            <a:pPr marL="0" indent="0" algn="ctr">
              <a:buNone/>
            </a:pPr>
            <a:r>
              <a:rPr lang="en-US" altLang="zh-CN" sz="8000" dirty="0" smtClean="0">
                <a:latin typeface="YaHei Consolas Hybrid" pitchFamily="49" charset="-122"/>
                <a:ea typeface="YaHei Consolas Hybrid" pitchFamily="49" charset="-122"/>
              </a:rPr>
              <a:t>QA</a:t>
            </a:r>
            <a:endParaRPr lang="zh-CN" altLang="en-US" sz="8000" dirty="0">
              <a:latin typeface="YaHei Consolas Hybrid" pitchFamily="49" charset="-122"/>
              <a:ea typeface="YaHei Consolas Hybrid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546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  <p:pic>
        <p:nvPicPr>
          <p:cNvPr id="1026" name="Picture 2" descr="E:\github\myshare\201311\img\webstorm-ejs-stylus-dar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94" y="1"/>
            <a:ext cx="8436862" cy="682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56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567943"/>
            <a:ext cx="8229600" cy="1143000"/>
          </a:xfrm>
        </p:spPr>
        <p:txBody>
          <a:bodyPr/>
          <a:lstStyle/>
          <a:p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  <p:pic>
        <p:nvPicPr>
          <p:cNvPr id="2052" name="Picture 4" descr="E:\github\myshare\201311\img\da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4997"/>
            <a:ext cx="8001000" cy="507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7504" y="188640"/>
            <a:ext cx="4104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b="1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aHei Consolas Hybrid" pitchFamily="49" charset="-122"/>
              </a:rPr>
              <a:t>『</a:t>
            </a:r>
            <a:r>
              <a:rPr lang="zh-CN" altLang="en-US" sz="5000" b="1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aHei Consolas Hybrid" pitchFamily="49" charset="-122"/>
              </a:rPr>
              <a:t>倚天剑</a:t>
            </a:r>
            <a:r>
              <a:rPr lang="en-US" altLang="zh-CN" sz="5000" b="1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aHei Consolas Hybrid" pitchFamily="49" charset="-122"/>
              </a:rPr>
              <a:t>』</a:t>
            </a:r>
            <a:endParaRPr lang="zh-CN" altLang="en-US" sz="5000" b="1" dirty="0">
              <a:solidFill>
                <a:schemeClr val="bg1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0072" y="188640"/>
            <a:ext cx="4104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b="1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aHei Consolas Hybrid" pitchFamily="49" charset="-122"/>
              </a:rPr>
              <a:t>『</a:t>
            </a:r>
            <a:r>
              <a:rPr lang="zh-CN" altLang="en-US" sz="5000" b="1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aHei Consolas Hybrid" pitchFamily="49" charset="-122"/>
              </a:rPr>
              <a:t>屠龙刀</a:t>
            </a:r>
            <a:r>
              <a:rPr lang="en-US" altLang="zh-CN" sz="5000" b="1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aHei Consolas Hybrid" pitchFamily="49" charset="-122"/>
              </a:rPr>
              <a:t>』</a:t>
            </a:r>
            <a:endParaRPr lang="zh-CN" altLang="en-US" sz="5000" b="1" dirty="0">
              <a:solidFill>
                <a:schemeClr val="bg1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2053" name="Picture 5" descr="C:\Users\lzz\Desktop\QQ截图2013110819585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16832"/>
            <a:ext cx="382905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38504"/>
            <a:ext cx="3426587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  <p:pic>
        <p:nvPicPr>
          <p:cNvPr id="3075" name="Picture 3" descr="C:\Users\lzz\Desktop\4394423240_356958db5a (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8280920" cy="621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7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6127" y="2348880"/>
            <a:ext cx="76126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Getting Started~</a:t>
            </a:r>
            <a:endParaRPr lang="zh-CN" altLang="en-US" sz="6600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893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  <p:pic>
        <p:nvPicPr>
          <p:cNvPr id="4098" name="Picture 2" descr="C:\Users\lzz\Desktop\ws_wind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55632"/>
            <a:ext cx="7273857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WebStorm</a:t>
            </a:r>
            <a:r>
              <a:rPr lang="zh-CN" altLang="en-US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的界面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542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WebStorm</a:t>
            </a:r>
            <a:r>
              <a:rPr lang="zh-CN" altLang="en-US" dirty="0" smtClean="0">
                <a:solidFill>
                  <a:srgbClr val="3422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aHei Consolas Hybrid" pitchFamily="49" charset="-122"/>
                <a:ea typeface="YaHei Consolas Hybrid" pitchFamily="49" charset="-122"/>
              </a:rPr>
              <a:t>的优势</a:t>
            </a:r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内置版本控制</a:t>
            </a:r>
            <a:r>
              <a:rPr lang="en-US" altLang="zh-CN" dirty="0" err="1" smtClean="0">
                <a:latin typeface="YaHei Consolas Hybrid" pitchFamily="49" charset="-122"/>
                <a:ea typeface="YaHei Consolas Hybrid" pitchFamily="49" charset="-122"/>
              </a:rPr>
              <a:t>svn,git,cvs</a:t>
            </a:r>
            <a:r>
              <a:rPr lang="en-US" altLang="zh-CN" dirty="0" smtClean="0">
                <a:latin typeface="YaHei Consolas Hybrid" pitchFamily="49" charset="-122"/>
                <a:ea typeface="YaHei Consolas Hybrid" pitchFamily="49" charset="-122"/>
              </a:rPr>
              <a:t>(</a:t>
            </a:r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还支持</a:t>
            </a:r>
            <a:r>
              <a:rPr lang="en-US" altLang="zh-CN" dirty="0" err="1" smtClean="0">
                <a:latin typeface="YaHei Consolas Hybrid" pitchFamily="49" charset="-122"/>
                <a:ea typeface="YaHei Consolas Hybrid" pitchFamily="49" charset="-122"/>
              </a:rPr>
              <a:t>github</a:t>
            </a:r>
            <a:r>
              <a:rPr lang="en-US" altLang="zh-CN" dirty="0" smtClean="0">
                <a:latin typeface="YaHei Consolas Hybrid" pitchFamily="49" charset="-122"/>
                <a:ea typeface="YaHei Consolas Hybrid" pitchFamily="49" charset="-122"/>
              </a:rPr>
              <a:t>)</a:t>
            </a:r>
          </a:p>
          <a:p>
            <a:pPr lvl="1"/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内置本地历史功能</a:t>
            </a:r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  <a:p>
            <a:pPr lvl="1"/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支持</a:t>
            </a:r>
            <a:r>
              <a:rPr lang="en-US" altLang="zh-CN" dirty="0" err="1" smtClean="0">
                <a:latin typeface="YaHei Consolas Hybrid" pitchFamily="49" charset="-122"/>
                <a:ea typeface="YaHei Consolas Hybrid" pitchFamily="49" charset="-122"/>
              </a:rPr>
              <a:t>NodeJS,webstorm</a:t>
            </a:r>
            <a:r>
              <a:rPr lang="en-US" altLang="zh-CN" dirty="0" smtClean="0">
                <a:latin typeface="YaHei Consolas Hybrid" pitchFamily="49" charset="-122"/>
                <a:ea typeface="YaHei Consolas Hybrid" pitchFamily="49" charset="-122"/>
              </a:rPr>
              <a:t> 7</a:t>
            </a:r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集成了</a:t>
            </a:r>
            <a:r>
              <a:rPr lang="en-US" altLang="zh-CN" dirty="0" err="1" smtClean="0">
                <a:latin typeface="YaHei Consolas Hybrid" pitchFamily="49" charset="-122"/>
                <a:ea typeface="YaHei Consolas Hybrid" pitchFamily="49" charset="-122"/>
              </a:rPr>
              <a:t>npm</a:t>
            </a:r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包管理器</a:t>
            </a:r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  <a:p>
            <a:pPr lvl="1"/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内置</a:t>
            </a:r>
            <a:r>
              <a:rPr lang="en-US" altLang="zh-CN" dirty="0" smtClean="0">
                <a:latin typeface="YaHei Consolas Hybrid" pitchFamily="49" charset="-122"/>
                <a:ea typeface="YaHei Consolas Hybrid" pitchFamily="49" charset="-122"/>
              </a:rPr>
              <a:t>Terminal window(</a:t>
            </a:r>
            <a:r>
              <a:rPr lang="zh-CN" altLang="en-US" dirty="0" smtClean="0">
                <a:latin typeface="YaHei Consolas Hybrid" pitchFamily="49" charset="-122"/>
                <a:ea typeface="YaHei Consolas Hybrid" pitchFamily="49" charset="-122"/>
              </a:rPr>
              <a:t>终端窗口</a:t>
            </a:r>
            <a:r>
              <a:rPr lang="en-US" altLang="zh-CN" dirty="0" smtClean="0">
                <a:latin typeface="YaHei Consolas Hybrid" pitchFamily="49" charset="-122"/>
                <a:ea typeface="YaHei Consolas Hybrid" pitchFamily="49" charset="-122"/>
              </a:rPr>
              <a:t>)</a:t>
            </a:r>
          </a:p>
          <a:p>
            <a:pPr lvl="1"/>
            <a:r>
              <a:rPr lang="zh-CN" altLang="en-US" dirty="0" smtClean="0"/>
              <a:t>支持</a:t>
            </a:r>
            <a:r>
              <a:rPr lang="en-US" altLang="zh-CN" dirty="0" smtClean="0"/>
              <a:t>EJS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Mustache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Jade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Handlebars</a:t>
            </a:r>
            <a:r>
              <a:rPr lang="zh-CN" altLang="en-US" dirty="0" smtClean="0"/>
              <a:t>模板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</a:t>
            </a:r>
            <a:r>
              <a:rPr lang="en-US" altLang="zh-CN" dirty="0" smtClean="0"/>
              <a:t>Stylus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Less</a:t>
            </a:r>
          </a:p>
          <a:p>
            <a:pPr lvl="1"/>
            <a:r>
              <a:rPr lang="zh-CN" altLang="en-US" dirty="0" smtClean="0"/>
              <a:t>支持</a:t>
            </a:r>
            <a:r>
              <a:rPr lang="en-US" altLang="zh-CN" dirty="0" err="1" smtClean="0"/>
              <a:t>CoffeeScript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TypeScript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Dart</a:t>
            </a:r>
          </a:p>
          <a:p>
            <a:pPr lvl="1"/>
            <a:r>
              <a:rPr lang="zh-CN" altLang="en-US" dirty="0" smtClean="0"/>
              <a:t>内置了</a:t>
            </a:r>
            <a:r>
              <a:rPr lang="en-US" altLang="zh-CN" dirty="0" smtClean="0"/>
              <a:t>Karma test runner</a:t>
            </a:r>
          </a:p>
          <a:p>
            <a:pPr lvl="1"/>
            <a:r>
              <a:rPr lang="zh-CN" altLang="en-US" dirty="0" smtClean="0"/>
              <a:t>支持</a:t>
            </a:r>
            <a:r>
              <a:rPr lang="en-US" altLang="zh-CN" dirty="0" smtClean="0"/>
              <a:t>Live Edit</a:t>
            </a:r>
          </a:p>
          <a:p>
            <a:pPr lvl="1"/>
            <a:r>
              <a:rPr lang="zh-CN" altLang="en-US" dirty="0" smtClean="0"/>
              <a:t>等等包含了前端应有的功能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  <a:p>
            <a:pPr lvl="1"/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1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3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rgbClr val="3422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aHei Consolas Hybrid" pitchFamily="49" charset="-122"/>
              <a:ea typeface="YaHei Consolas Hybrid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 smtClean="0">
              <a:latin typeface="YaHei Consolas Hybrid" pitchFamily="49" charset="-122"/>
              <a:ea typeface="YaHei Consolas Hybrid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278234"/>
            <a:ext cx="193384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6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2933</TotalTime>
  <Words>514</Words>
  <Application>Microsoft Office PowerPoint</Application>
  <PresentationFormat>全屏显示(4:3)</PresentationFormat>
  <Paragraphs>71</Paragraphs>
  <Slides>14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前端利器之WebStorm</vt:lpstr>
      <vt:lpstr>PowerPoint 演示文稿</vt:lpstr>
      <vt:lpstr>PowerPoint 演示文稿</vt:lpstr>
      <vt:lpstr>PowerPoint 演示文稿</vt:lpstr>
      <vt:lpstr>PowerPoint 演示文稿</vt:lpstr>
      <vt:lpstr>WebStorm的界面</vt:lpstr>
      <vt:lpstr>WebStorm的优势</vt:lpstr>
      <vt:lpstr>PowerPoint 演示文稿</vt:lpstr>
      <vt:lpstr>PowerPoint 演示文稿</vt:lpstr>
      <vt:lpstr>PowerPoint 演示文稿</vt:lpstr>
      <vt:lpstr>参考资料</vt:lpstr>
      <vt:lpstr>只是工具</vt:lpstr>
      <vt:lpstr>Q&amp;A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lzz</cp:lastModifiedBy>
  <cp:revision>157</cp:revision>
  <dcterms:modified xsi:type="dcterms:W3CDTF">2013-11-10T15:59:08Z</dcterms:modified>
</cp:coreProperties>
</file>