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302" r:id="rId4"/>
    <p:sldId id="303" r:id="rId5"/>
    <p:sldId id="304" r:id="rId6"/>
    <p:sldId id="306" r:id="rId7"/>
    <p:sldId id="305" r:id="rId8"/>
    <p:sldId id="307" r:id="rId9"/>
    <p:sldId id="310" r:id="rId10"/>
    <p:sldId id="311" r:id="rId11"/>
    <p:sldId id="313" r:id="rId12"/>
    <p:sldId id="308" r:id="rId13"/>
    <p:sldId id="30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4221C"/>
    <a:srgbClr val="6B3305"/>
    <a:srgbClr val="1A11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6" autoAdjust="0"/>
    <p:restoredTop sz="84821" autoAdjust="0"/>
  </p:normalViewPr>
  <p:slideViewPr>
    <p:cSldViewPr>
      <p:cViewPr>
        <p:scale>
          <a:sx n="104" d="100"/>
          <a:sy n="104" d="100"/>
        </p:scale>
        <p:origin x="-185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A8BD-8474-4F3C-A886-16F7D8ECFA12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88281-87A0-4E0A-93A8-7BA1C235CD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164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三者是一脉相承的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，界面和操作基本相同，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速度最快，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功能最强大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50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扫地</a:t>
            </a:r>
            <a:r>
              <a:rPr lang="zh-CN" altLang="en-US" dirty="0" smtClean="0"/>
              <a:t>僧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内功深厚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编辑器只是一个工具而已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无所谓用什么 重要的是你的思想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这就武侠小说中 内力深厚的人 用一根儿稻草都可以压制敌人 少林的扫地僧用的是扫帚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不过一件好的兵器会让你觉得心应手 更能发挥出个人的功力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VIM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Dreamweaver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sublime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也好 不管谁是唐家霸王枪 谁是兵器排名谱第一名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其实真的都无所谓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剑宗 气宗之争本身就是无稽之谈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只有内力深厚 你可以把所有的兵器都能信手拈来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安装就不介绍了</a:t>
            </a:r>
            <a:endParaRPr lang="en-US" altLang="zh-CN" dirty="0" smtClean="0"/>
          </a:p>
          <a:p>
            <a:r>
              <a:rPr lang="en-US" altLang="zh-CN" dirty="0" smtClean="0"/>
              <a:t>Webstorm5</a:t>
            </a:r>
            <a:r>
              <a:rPr lang="zh-CN" altLang="en-US" dirty="0" smtClean="0"/>
              <a:t>入门指南电子书</a:t>
            </a:r>
            <a:r>
              <a:rPr lang="en-US" altLang="zh-CN" dirty="0" smtClean="0"/>
              <a:t>ww.book.36ria.com/</a:t>
            </a:r>
            <a:r>
              <a:rPr lang="en-US" altLang="zh-CN" dirty="0" err="1" smtClean="0"/>
              <a:t>webstorm</a:t>
            </a:r>
            <a:r>
              <a:rPr lang="en-US" altLang="zh-CN" dirty="0" smtClean="0"/>
              <a:t>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「武林至尊，宝刀屠龙，号令天下，莫敢不从！倚天不出，谁与争锋？」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身为前端攻城师，当然要配几把神器了，好攻城！！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俗语讲：“工欲善其事，必先利其器”</a:t>
            </a:r>
            <a:endParaRPr lang="en-US" altLang="zh-CN" dirty="0" smtClean="0"/>
          </a:p>
          <a:p>
            <a:r>
              <a:rPr lang="en-US" altLang="zh-CN" dirty="0" smtClean="0"/>
              <a:t>Sublime text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大家都有在用，不做介绍</a:t>
            </a:r>
            <a:endParaRPr lang="en-US" altLang="zh-CN" baseline="0" dirty="0" smtClean="0"/>
          </a:p>
          <a:p>
            <a:r>
              <a:rPr lang="en-US" altLang="zh-CN" baseline="0" dirty="0" smtClean="0"/>
              <a:t>Sublime text</a:t>
            </a:r>
            <a:r>
              <a:rPr lang="zh-CN" altLang="en-US" baseline="0" dirty="0" smtClean="0"/>
              <a:t>当编辑器，</a:t>
            </a:r>
            <a:r>
              <a:rPr lang="en-US" altLang="zh-CN" baseline="0" dirty="0" err="1" smtClean="0"/>
              <a:t>webstorm</a:t>
            </a:r>
            <a:r>
              <a:rPr lang="zh-CN" altLang="en-US" baseline="0" dirty="0" smtClean="0"/>
              <a:t>当</a:t>
            </a:r>
            <a:r>
              <a:rPr lang="en-US" altLang="zh-CN" baseline="0" dirty="0" smtClean="0"/>
              <a:t>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有了</a:t>
            </a:r>
            <a:r>
              <a:rPr lang="en-US" altLang="zh-CN" dirty="0" smtClean="0"/>
              <a:t>sublime text2</a:t>
            </a:r>
            <a:r>
              <a:rPr lang="zh-CN" altLang="en-US" dirty="0" smtClean="0"/>
              <a:t>这个神器，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为什么</a:t>
            </a:r>
            <a:r>
              <a:rPr lang="zh-CN" altLang="en-US" baseline="0" dirty="0" smtClean="0"/>
              <a:t>还要</a:t>
            </a:r>
            <a:r>
              <a:rPr lang="en-US" altLang="zh-CN" baseline="0" dirty="0" err="1" smtClean="0"/>
              <a:t>webstorm</a:t>
            </a:r>
            <a:r>
              <a:rPr lang="zh-CN" altLang="en-US" baseline="0" dirty="0" smtClean="0"/>
              <a:t>呢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做个小调查，有多少人用过</a:t>
            </a:r>
            <a:r>
              <a:rPr lang="en-US" altLang="zh-CN" dirty="0" err="1" smtClean="0"/>
              <a:t>webstorm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菜单和工具栏，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工程目录面包屑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工程状态栏，包含有关编辑器的所有信息，及当前工程和文件的信息，如出错，警告，提示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有</a:t>
            </a:r>
            <a:r>
              <a:rPr lang="en-US" altLang="zh-CN" baseline="0" dirty="0" err="1" smtClean="0"/>
              <a:t>TODO,Terminal,Changes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代码编辑区域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工具窗口，如加入收藏，查看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构造器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还有本地历史的功能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管理本地代码</a:t>
            </a:r>
            <a:endParaRPr lang="en-US" altLang="zh-CN" dirty="0" smtClean="0"/>
          </a:p>
          <a:p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express </a:t>
            </a:r>
            <a:r>
              <a:rPr lang="zh-CN" altLang="en-US" baseline="0" dirty="0" smtClean="0"/>
              <a:t>会用到</a:t>
            </a:r>
            <a:r>
              <a:rPr lang="en-US" altLang="zh-CN" baseline="0" dirty="0" err="1" smtClean="0"/>
              <a:t>ejs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jade</a:t>
            </a:r>
            <a:r>
              <a:rPr lang="zh-CN" altLang="en-US" baseline="0" dirty="0" smtClean="0"/>
              <a:t>模板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68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.36ria.com/webstorm/index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eoman/generator-angular" TargetMode="External"/><Relationship Id="rId5" Type="http://schemas.openxmlformats.org/officeDocument/2006/relationships/hyperlink" Target="http://karma-runner.github.io/0.10/config/browsers.html" TargetMode="External"/><Relationship Id="rId4" Type="http://schemas.openxmlformats.org/officeDocument/2006/relationships/hyperlink" Target="http://www.jetbrains.com/webstorm/documentation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file:///E:\work\myshare\201311\local-history\local-history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07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YaHei Consolas Hybrid" pitchFamily="49" charset="-122"/>
              </a:rPr>
              <a:t>前端利器之</a:t>
            </a:r>
            <a:r>
              <a:rPr lang="en-US" altLang="zh-CN" sz="10700" b="1" dirty="0" err="1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YaHei Consolas Hybrid" pitchFamily="49" charset="-122"/>
              </a:rPr>
              <a:t>WebStorm</a:t>
            </a:r>
            <a:endParaRPr lang="zh-CN" altLang="en-US" sz="10700" b="1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YaHei Consolas Hybrid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			</a:t>
            </a:r>
            <a:r>
              <a:rPr lang="zh-CN" altLang="en-US" dirty="0" smtClean="0"/>
              <a:t>前端设计部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林志忠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                    2013-11-14</a:t>
            </a:r>
            <a:endParaRPr lang="zh-CN" altLang="en-US" dirty="0">
              <a:latin typeface="YaHei Consolas Hybrid" pitchFamily="49" charset="-122"/>
              <a:ea typeface="YaHei Consolas Hybrid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86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终端窗口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5" name="内容占位符 4" descr="webstorm-terminal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2204864"/>
            <a:ext cx="7277100" cy="328612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2123728" y="1844824"/>
            <a:ext cx="2808312" cy="612648"/>
          </a:xfrm>
          <a:prstGeom prst="borderCallout1">
            <a:avLst>
              <a:gd name="adj1" fmla="val 53078"/>
              <a:gd name="adj2" fmla="val -193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打开新的终端窗口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2915816" y="3573016"/>
            <a:ext cx="2160240" cy="612648"/>
          </a:xfrm>
          <a:prstGeom prst="borderCallout1">
            <a:avLst>
              <a:gd name="adj1" fmla="val 51586"/>
              <a:gd name="adj2" fmla="val -714"/>
              <a:gd name="adj3" fmla="val -120336"/>
              <a:gd name="adj4" fmla="val -87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关闭当前终端窗口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67330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只是工具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113" y="1600200"/>
            <a:ext cx="5791774" cy="452596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237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参考资料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www.book.36ria.com/webstorm/index.html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www.jetbrains.com/webstorm/documentation/index.html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karma-runner.github.io/0.10/config/browsers.html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/>
              </a:rPr>
              <a:t>https://github.com/yeoman/generator-angular</a:t>
            </a:r>
            <a:endParaRPr lang="en-US" altLang="zh-CN" dirty="0" smtClean="0"/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123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Q&amp;A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1" dirty="0"/>
              <a:t>idea/</a:t>
            </a:r>
            <a:r>
              <a:rPr lang="en-US" altLang="zh-CN" b="1" dirty="0" err="1"/>
              <a:t>webstorm</a:t>
            </a:r>
            <a:r>
              <a:rPr lang="en-US" altLang="zh-CN" b="1" dirty="0"/>
              <a:t>/</a:t>
            </a:r>
            <a:r>
              <a:rPr lang="en-US" altLang="zh-CN" b="1" dirty="0" err="1"/>
              <a:t>phpstorm</a:t>
            </a:r>
            <a:r>
              <a:rPr lang="zh-CN" altLang="en-US" b="1" dirty="0"/>
              <a:t>的区别？</a:t>
            </a:r>
          </a:p>
          <a:p>
            <a:pPr marL="914400" lvl="2" indent="0">
              <a:buNone/>
            </a:pPr>
            <a:r>
              <a:rPr lang="zh-CN" altLang="en-US" dirty="0"/>
              <a:t>相同点：三者的界面和操作基本一样，配置文件可以通用（插件不一定通用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b="1" dirty="0"/>
              <a:t>功能全面性：</a:t>
            </a:r>
            <a:r>
              <a:rPr lang="en-US" altLang="zh-CN" b="1" dirty="0" err="1"/>
              <a:t>webstorm</a:t>
            </a:r>
            <a:r>
              <a:rPr lang="en-US" altLang="zh-CN" b="1" dirty="0"/>
              <a:t>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smtClean="0"/>
              <a:t>idea</a:t>
            </a:r>
          </a:p>
          <a:p>
            <a:pPr lvl="1"/>
            <a:r>
              <a:rPr lang="zh-CN" altLang="en-US" b="1" dirty="0"/>
              <a:t>启动速度：</a:t>
            </a:r>
            <a:r>
              <a:rPr lang="en-US" altLang="zh-CN" b="1" dirty="0"/>
              <a:t>idea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err="1" smtClean="0"/>
              <a:t>webstorm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前端支持度：</a:t>
            </a:r>
            <a:r>
              <a:rPr lang="en-US" altLang="zh-CN" b="1" dirty="0"/>
              <a:t>idea =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err="1" smtClean="0"/>
              <a:t>webstorm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易用性：</a:t>
            </a:r>
            <a:r>
              <a:rPr lang="en-US" altLang="zh-CN" b="1" dirty="0"/>
              <a:t>idea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err="1" smtClean="0"/>
              <a:t>webstorm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插件数：</a:t>
            </a:r>
            <a:r>
              <a:rPr lang="en-US" altLang="zh-CN" b="1" dirty="0" err="1"/>
              <a:t>webstorm</a:t>
            </a:r>
            <a:r>
              <a:rPr lang="en-US" altLang="zh-CN" b="1" dirty="0"/>
              <a:t>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idea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678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1026" name="Picture 2" descr="E:\github\myshare\201311\img\webstorm-ejs-stylus-d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594" y="1"/>
            <a:ext cx="8436862" cy="682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356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567943"/>
            <a:ext cx="8229600" cy="1143000"/>
          </a:xfrm>
        </p:spPr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2052" name="Picture 4" descr="E:\github\myshare\201311\img\da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4997"/>
            <a:ext cx="8001000" cy="50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4104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『</a:t>
            </a:r>
            <a:r>
              <a:rPr lang="zh-CN" altLang="en-US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倚天剑</a:t>
            </a:r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』</a:t>
            </a:r>
            <a:endParaRPr lang="zh-CN" altLang="en-US" sz="50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188640"/>
            <a:ext cx="4104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『</a:t>
            </a:r>
            <a:r>
              <a:rPr lang="zh-CN" altLang="en-US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屠龙刀</a:t>
            </a:r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』</a:t>
            </a:r>
            <a:endParaRPr lang="zh-CN" altLang="en-US" sz="50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053" name="Picture 5" descr="C:\Users\lzz\Desktop\QQ截图2013110819585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38290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538504"/>
            <a:ext cx="342658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66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3075" name="Picture 3" descr="C:\Users\lzz\Desktop\4394423240_356958db5a 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280920" cy="62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047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127" y="2348880"/>
            <a:ext cx="76126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Getting Started~</a:t>
            </a:r>
            <a:endParaRPr lang="zh-CN" altLang="en-US" sz="6600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893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WebStorm</a:t>
            </a:r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的界面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12" name="图片 11" descr="webstorm-main.jp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196752"/>
            <a:ext cx="9144000" cy="5980253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444208" y="1484784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339752" y="1700808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707904" y="5949280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156176" y="3717032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907704" y="3717032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4542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WebStorm</a:t>
            </a:r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的优势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内置版本控制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svn,git,cvs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(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还支持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github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)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内置本地历史功能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NodeJS,webstorm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 7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集成了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npm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包管理器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内置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Terminal window(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终端窗口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)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EJS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Mustache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Jade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和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Handlebars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模板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Stylus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Sass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Less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CoffeeScript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err="1" smtClean="0">
                <a:latin typeface="YaHei Consolas Hybrid" pitchFamily="34" charset="-122"/>
                <a:ea typeface="YaHei Consolas Hybrid" pitchFamily="34" charset="-122"/>
              </a:rPr>
              <a:t>TypeScript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Dart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内置了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Karma test runner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支持</a:t>
            </a:r>
            <a:r>
              <a:rPr lang="en-US" altLang="zh-CN" dirty="0" smtClean="0">
                <a:latin typeface="YaHei Consolas Hybrid" pitchFamily="34" charset="-122"/>
                <a:ea typeface="YaHei Consolas Hybrid" pitchFamily="34" charset="-122"/>
              </a:rPr>
              <a:t>Live Edit</a:t>
            </a:r>
          </a:p>
          <a:p>
            <a:pPr lvl="1"/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等等前端</a:t>
            </a:r>
            <a:r>
              <a:rPr lang="zh-CN" altLang="en-US" dirty="0" smtClean="0">
                <a:latin typeface="YaHei Consolas Hybrid" pitchFamily="34" charset="-122"/>
                <a:ea typeface="YaHei Consolas Hybrid" pitchFamily="34" charset="-122"/>
              </a:rPr>
              <a:t>应有的功能</a:t>
            </a:r>
            <a:endParaRPr lang="en-US" altLang="zh-CN" dirty="0" smtClean="0">
              <a:latin typeface="YaHei Consolas Hybrid" pitchFamily="34" charset="-122"/>
              <a:ea typeface="YaHei Consolas Hybrid" pitchFamily="34" charset="-122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561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版本控制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文件字体颜色代表的意思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代码更新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47664" y="908720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灰色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红色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绿色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蓝色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不加入版本控制的文件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未加入版本控制的文件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已加入版本控件的文件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已修改的文件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6123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本地历史功能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8" name="动作按钮: 前进或下一项 7">
            <a:hlinkClick r:id="rId4" action="ppaction://program" highlightClick="1"/>
          </p:cNvPr>
          <p:cNvSpPr/>
          <p:nvPr/>
        </p:nvSpPr>
        <p:spPr>
          <a:xfrm>
            <a:off x="3851920" y="3501008"/>
            <a:ext cx="576064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</a:t>
            </a:r>
            <a:endParaRPr lang="zh-CN" altLang="en-US" dirty="0"/>
          </a:p>
        </p:txBody>
      </p:sp>
      <p:pic>
        <p:nvPicPr>
          <p:cNvPr id="10" name="图片 9" descr="local-history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700808"/>
            <a:ext cx="9144000" cy="2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416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537</Words>
  <Application>Microsoft Office PowerPoint</Application>
  <PresentationFormat>全屏显示(4:3)</PresentationFormat>
  <Paragraphs>88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前端利器之WebStorm</vt:lpstr>
      <vt:lpstr>幻灯片 2</vt:lpstr>
      <vt:lpstr>幻灯片 3</vt:lpstr>
      <vt:lpstr>幻灯片 4</vt:lpstr>
      <vt:lpstr>幻灯片 5</vt:lpstr>
      <vt:lpstr>WebStorm的界面</vt:lpstr>
      <vt:lpstr>WebStorm的优势</vt:lpstr>
      <vt:lpstr>版本控制</vt:lpstr>
      <vt:lpstr>本地历史功能</vt:lpstr>
      <vt:lpstr>终端窗口</vt:lpstr>
      <vt:lpstr>只是工具</vt:lpstr>
      <vt:lpstr>参考资料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17173</cp:lastModifiedBy>
  <cp:revision>183</cp:revision>
  <dcterms:modified xsi:type="dcterms:W3CDTF">2013-11-11T10:26:56Z</dcterms:modified>
</cp:coreProperties>
</file>