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5" r:id="rId3"/>
    <p:sldId id="302" r:id="rId4"/>
    <p:sldId id="303" r:id="rId5"/>
    <p:sldId id="304" r:id="rId6"/>
    <p:sldId id="306" r:id="rId7"/>
    <p:sldId id="305" r:id="rId8"/>
    <p:sldId id="307" r:id="rId9"/>
    <p:sldId id="310" r:id="rId10"/>
    <p:sldId id="314" r:id="rId11"/>
    <p:sldId id="311" r:id="rId12"/>
    <p:sldId id="316" r:id="rId13"/>
    <p:sldId id="317" r:id="rId14"/>
    <p:sldId id="315" r:id="rId15"/>
    <p:sldId id="318" r:id="rId16"/>
    <p:sldId id="319" r:id="rId17"/>
    <p:sldId id="313" r:id="rId18"/>
    <p:sldId id="308" r:id="rId19"/>
    <p:sldId id="30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4221C"/>
    <a:srgbClr val="6B3305"/>
    <a:srgbClr val="1A110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6" autoAdjust="0"/>
    <p:restoredTop sz="84821" autoAdjust="0"/>
  </p:normalViewPr>
  <p:slideViewPr>
    <p:cSldViewPr>
      <p:cViewPr>
        <p:scale>
          <a:sx n="104" d="100"/>
          <a:sy n="104" d="100"/>
        </p:scale>
        <p:origin x="-185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A8BD-8474-4F3C-A886-16F7D8ECFA12}" type="datetimeFigureOut">
              <a:rPr lang="zh-CN" altLang="en-US" smtClean="0"/>
              <a:pPr/>
              <a:t>2013/11/12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88281-87A0-4E0A-93A8-7BA1C235CD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4164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PhpStorm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Webstorm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三者是一脉相承的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，界面和操作基本相同，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Webstorm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速度最快，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功能最强大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50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1686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1686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1686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Karma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Testacular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的新名字，在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开源了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Testacular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Testacular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改名为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Karma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Karma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是一个让人感到非常神秘的名字，表示佛教中的缘分，因果报应，比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Cassandra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这种名字更让人猜不透！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1686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1686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1686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1686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找不到扫地僧扫地的出现的那一集，就随便截图一张</a:t>
            </a:r>
            <a:endParaRPr lang="en-US" altLang="zh-CN" dirty="0" smtClean="0"/>
          </a:p>
          <a:p>
            <a:r>
              <a:rPr lang="zh-CN" altLang="en-US" dirty="0" smtClean="0"/>
              <a:t>扫地</a:t>
            </a:r>
            <a:r>
              <a:rPr lang="zh-CN" altLang="en-US" dirty="0" smtClean="0"/>
              <a:t>僧</a:t>
            </a:r>
            <a:r>
              <a:rPr lang="en-US" altLang="zh-CN" dirty="0" smtClean="0"/>
              <a:t>,</a:t>
            </a:r>
            <a:r>
              <a:rPr lang="zh-CN" altLang="en-US" dirty="0" smtClean="0"/>
              <a:t>内功深厚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编辑器只是一个工具而已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无所谓用什么 重要的是你的思想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这就武侠小说中 内力深厚的人 用一根儿稻草都可以压制敌人 少林的扫地僧用的是扫帚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不过一件好的兵器会让你觉得心应手 更能发挥出个人的功力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 VIM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也好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Dreamweaver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也好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sublime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text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也好 不管谁是唐家霸王枪 谁是兵器排名谱第一名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其实真的都无所谓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剑宗 气宗之争本身就是无稽之谈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只有内力深厚 你可以把所有的兵器都能信手拈来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1686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1686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  自淘宝网</a:t>
            </a:r>
            <a:r>
              <a:rPr lang="zh-CN" altLang="en-US" baseline="0" dirty="0" smtClean="0"/>
              <a:t>的明河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webstorm5</a:t>
            </a:r>
            <a:r>
              <a:rPr lang="zh-CN" altLang="en-US" dirty="0" smtClean="0"/>
              <a:t>入门指南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168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安装就不介绍了</a:t>
            </a:r>
            <a:endParaRPr lang="en-US" altLang="zh-CN" dirty="0" smtClean="0"/>
          </a:p>
          <a:p>
            <a:r>
              <a:rPr lang="en-US" altLang="zh-CN" dirty="0" smtClean="0"/>
              <a:t>Webstorm5</a:t>
            </a:r>
            <a:r>
              <a:rPr lang="zh-CN" altLang="en-US" dirty="0" smtClean="0"/>
              <a:t>入门指南电子书</a:t>
            </a:r>
            <a:r>
              <a:rPr lang="en-US" altLang="zh-CN" dirty="0" smtClean="0"/>
              <a:t>ww.book.36ria.com/</a:t>
            </a:r>
            <a:r>
              <a:rPr lang="en-US" altLang="zh-CN" dirty="0" err="1" smtClean="0"/>
              <a:t>webstorm</a:t>
            </a:r>
            <a:r>
              <a:rPr lang="en-US" altLang="zh-CN" dirty="0" smtClean="0"/>
              <a:t>/index.html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1686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「武林至尊，宝刀屠龙，号令天下，莫敢不从！倚天不出，谁与争锋？」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r>
              <a:rPr lang="zh-CN" altLang="en-US" dirty="0" smtClean="0"/>
              <a:t>身为前端攻城师，当然要配几把神器了，好攻城！！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俗语讲：“工欲善其事，必先利其器”</a:t>
            </a:r>
            <a:endParaRPr lang="en-US" altLang="zh-CN" dirty="0" smtClean="0"/>
          </a:p>
          <a:p>
            <a:r>
              <a:rPr lang="en-US" altLang="zh-CN" dirty="0" smtClean="0"/>
              <a:t>Sublime text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大家都有在用，不做介绍</a:t>
            </a:r>
            <a:endParaRPr lang="en-US" altLang="zh-CN" baseline="0" dirty="0" smtClean="0"/>
          </a:p>
          <a:p>
            <a:r>
              <a:rPr lang="en-US" altLang="zh-CN" baseline="0" dirty="0" smtClean="0"/>
              <a:t>Sublime text</a:t>
            </a:r>
            <a:r>
              <a:rPr lang="zh-CN" altLang="en-US" baseline="0" dirty="0" smtClean="0"/>
              <a:t>当编辑器，</a:t>
            </a:r>
            <a:r>
              <a:rPr lang="en-US" altLang="zh-CN" baseline="0" dirty="0" err="1" smtClean="0"/>
              <a:t>webstorm</a:t>
            </a:r>
            <a:r>
              <a:rPr lang="zh-CN" altLang="en-US" baseline="0" dirty="0" smtClean="0"/>
              <a:t>当</a:t>
            </a:r>
            <a:r>
              <a:rPr lang="en-US" altLang="zh-CN" baseline="0" dirty="0" smtClean="0"/>
              <a:t>ide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168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有了</a:t>
            </a:r>
            <a:r>
              <a:rPr lang="en-US" altLang="zh-CN" dirty="0" smtClean="0"/>
              <a:t>sublime text2</a:t>
            </a:r>
            <a:r>
              <a:rPr lang="zh-CN" altLang="en-US" dirty="0" smtClean="0"/>
              <a:t>这个神器，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为什么</a:t>
            </a:r>
            <a:r>
              <a:rPr lang="zh-CN" altLang="en-US" baseline="0" dirty="0" smtClean="0"/>
              <a:t>还要</a:t>
            </a:r>
            <a:r>
              <a:rPr lang="en-US" altLang="zh-CN" baseline="0" dirty="0" err="1" smtClean="0"/>
              <a:t>webstorm</a:t>
            </a:r>
            <a:r>
              <a:rPr lang="zh-CN" altLang="en-US" baseline="0" dirty="0" smtClean="0"/>
              <a:t>呢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168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做个小调查，有多少人用过</a:t>
            </a:r>
            <a:r>
              <a:rPr lang="en-US" altLang="zh-CN" dirty="0" err="1" smtClean="0"/>
              <a:t>webstorm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1686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baseline="0" dirty="0" smtClean="0"/>
              <a:t>菜单和工具栏，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工程目录面包屑</a:t>
            </a:r>
            <a:endParaRPr lang="en-US" altLang="zh-CN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aseline="0" dirty="0" smtClean="0"/>
              <a:t>工具窗口，如加入收藏，查看</a:t>
            </a:r>
            <a:r>
              <a:rPr lang="en-US" altLang="zh-CN" baseline="0" dirty="0" err="1" smtClean="0"/>
              <a:t>js</a:t>
            </a:r>
            <a:r>
              <a:rPr lang="zh-CN" altLang="en-US" baseline="0" dirty="0" smtClean="0"/>
              <a:t>构造器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工程状态栏，包含有关编辑器的所有信息，及当前工程和文件的信息，如出错，警告，提示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有</a:t>
            </a:r>
            <a:r>
              <a:rPr lang="en-US" altLang="zh-CN" baseline="0" dirty="0" err="1" smtClean="0"/>
              <a:t>TODO,Terminal,Changes</a:t>
            </a:r>
            <a:endParaRPr lang="en-US" altLang="zh-CN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aseline="0" dirty="0" smtClean="0"/>
              <a:t>代码编辑区域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168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还有很多有助于开发的功能</a:t>
            </a:r>
            <a:endParaRPr lang="en-US" altLang="zh-CN" dirty="0" smtClean="0"/>
          </a:p>
          <a:p>
            <a:r>
              <a:rPr lang="zh-CN" altLang="en-US" dirty="0" smtClean="0"/>
              <a:t>可自动保存，这在电脑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掉时，就显得重要了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管理本地代码</a:t>
            </a:r>
            <a:endParaRPr lang="en-US" altLang="zh-CN" dirty="0" smtClean="0"/>
          </a:p>
          <a:p>
            <a:r>
              <a:rPr lang="en-US" altLang="zh-CN" baseline="0" dirty="0" err="1" smtClean="0"/>
              <a:t>Nodejs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 </a:t>
            </a:r>
            <a:r>
              <a:rPr lang="en-US" altLang="zh-CN" baseline="0" dirty="0" smtClean="0"/>
              <a:t>express </a:t>
            </a:r>
            <a:r>
              <a:rPr lang="zh-CN" altLang="en-US" baseline="0" dirty="0" smtClean="0"/>
              <a:t>会用到</a:t>
            </a:r>
            <a:r>
              <a:rPr lang="en-US" altLang="zh-CN" baseline="0" dirty="0" err="1" smtClean="0"/>
              <a:t>ejs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jade</a:t>
            </a:r>
            <a:r>
              <a:rPr lang="zh-CN" altLang="en-US" baseline="0" dirty="0" smtClean="0"/>
              <a:t>模板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1686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Svn</a:t>
            </a:r>
            <a:r>
              <a:rPr lang="zh-CN" altLang="en-US" dirty="0" smtClean="0"/>
              <a:t>操作，右键文件，点击</a:t>
            </a:r>
            <a:r>
              <a:rPr lang="en-US" altLang="zh-CN" dirty="0" smtClean="0"/>
              <a:t>subversion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1686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在忘记提交到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的情况</a:t>
            </a:r>
            <a:r>
              <a:rPr lang="zh-CN" altLang="en-US" baseline="0" dirty="0" smtClean="0"/>
              <a:t>，就可方便查看历史代码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168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schina.net/shop/jetbrains_2013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www.book.36ria.com/webstorm/index.html" TargetMode="External"/><Relationship Id="rId7" Type="http://schemas.openxmlformats.org/officeDocument/2006/relationships/hyperlink" Target="http://blog.fens.me/nodejs-karma-jasmine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eoman/generator-angular" TargetMode="External"/><Relationship Id="rId5" Type="http://schemas.openxmlformats.org/officeDocument/2006/relationships/hyperlink" Target="http://karma-runner.github.io/0.10/config/browsers.html" TargetMode="External"/><Relationship Id="rId4" Type="http://schemas.openxmlformats.org/officeDocument/2006/relationships/hyperlink" Target="http://www.jetbrains.com/webstorm/documentation/index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file:///E:\work\myshare\201311\local-history\local-history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10700" b="1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YaHei Consolas Hybrid" pitchFamily="49" charset="-122"/>
              </a:rPr>
              <a:t>前端利器之</a:t>
            </a:r>
            <a:r>
              <a:rPr lang="en-US" altLang="zh-CN" sz="10700" b="1" dirty="0" err="1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YaHei Consolas Hybrid" pitchFamily="49" charset="-122"/>
              </a:rPr>
              <a:t>WebStorm</a:t>
            </a:r>
            <a:endParaRPr lang="zh-CN" altLang="en-US" sz="10700" b="1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YaHei Consolas Hybrid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4293096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			</a:t>
            </a:r>
            <a:r>
              <a:rPr lang="zh-CN" altLang="en-US" dirty="0" smtClean="0"/>
              <a:t>前端设计部</a:t>
            </a:r>
            <a:r>
              <a:rPr lang="en-US" altLang="zh-CN" dirty="0" smtClean="0"/>
              <a:t> </a:t>
            </a:r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林志忠</a:t>
            </a: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                    2013-11-14</a:t>
            </a:r>
            <a:endParaRPr lang="zh-CN" altLang="en-US" dirty="0">
              <a:latin typeface="YaHei Consolas Hybrid" pitchFamily="49" charset="-122"/>
              <a:ea typeface="YaHei Consolas Hybrid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2862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NPM</a:t>
            </a:r>
            <a:r>
              <a:rPr lang="zh-CN" altLang="en-US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包管理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5" name="内容占位符 4" descr="npm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051720" y="1268760"/>
            <a:ext cx="4608512" cy="5394627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73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终端窗口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5" name="内容占位符 4" descr="webstorm-terminal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11560" y="2204864"/>
            <a:ext cx="7277100" cy="3286125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  <p:sp>
        <p:nvSpPr>
          <p:cNvPr id="8" name="线形标注 1 7"/>
          <p:cNvSpPr/>
          <p:nvPr/>
        </p:nvSpPr>
        <p:spPr>
          <a:xfrm>
            <a:off x="2123728" y="1844824"/>
            <a:ext cx="2808312" cy="612648"/>
          </a:xfrm>
          <a:prstGeom prst="borderCallout1">
            <a:avLst>
              <a:gd name="adj1" fmla="val 53078"/>
              <a:gd name="adj2" fmla="val -193"/>
              <a:gd name="adj3" fmla="val 112500"/>
              <a:gd name="adj4" fmla="val -383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打开新的终端窗口</a:t>
            </a:r>
            <a:endParaRPr lang="zh-CN" altLang="en-US" dirty="0"/>
          </a:p>
        </p:txBody>
      </p:sp>
      <p:sp>
        <p:nvSpPr>
          <p:cNvPr id="9" name="线形标注 1 8"/>
          <p:cNvSpPr/>
          <p:nvPr/>
        </p:nvSpPr>
        <p:spPr>
          <a:xfrm>
            <a:off x="2915816" y="3573016"/>
            <a:ext cx="2160240" cy="612648"/>
          </a:xfrm>
          <a:prstGeom prst="borderCallout1">
            <a:avLst>
              <a:gd name="adj1" fmla="val 51586"/>
              <a:gd name="adj2" fmla="val -714"/>
              <a:gd name="adj3" fmla="val -120336"/>
              <a:gd name="adj4" fmla="val -873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关闭当前终端窗口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867330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File Watchers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可对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Stylus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、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Sass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、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Less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添加监听</a:t>
            </a:r>
            <a:endParaRPr lang="en-US" altLang="zh-CN" dirty="0" smtClean="0">
              <a:latin typeface="YaHei Consolas Hybrid" pitchFamily="34" charset="-122"/>
              <a:ea typeface="YaHei Consolas Hybrid" pitchFamily="34" charset="-122"/>
            </a:endParaRPr>
          </a:p>
          <a:p>
            <a:pPr lvl="1"/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可对</a:t>
            </a:r>
            <a:r>
              <a:rPr lang="en-US" altLang="zh-CN" dirty="0" err="1" smtClean="0">
                <a:latin typeface="YaHei Consolas Hybrid" pitchFamily="34" charset="-122"/>
                <a:ea typeface="YaHei Consolas Hybrid" pitchFamily="34" charset="-122"/>
              </a:rPr>
              <a:t>CoffeeScript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、</a:t>
            </a:r>
            <a:r>
              <a:rPr lang="en-US" altLang="zh-CN" dirty="0" err="1" smtClean="0">
                <a:latin typeface="YaHei Consolas Hybrid" pitchFamily="34" charset="-122"/>
                <a:ea typeface="YaHei Consolas Hybrid" pitchFamily="34" charset="-122"/>
              </a:rPr>
              <a:t>TypeScript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、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Dart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添加监听</a:t>
            </a:r>
            <a:endParaRPr lang="en-US" altLang="zh-CN" dirty="0" smtClean="0">
              <a:latin typeface="YaHei Consolas Hybrid" pitchFamily="34" charset="-122"/>
              <a:ea typeface="YaHei Consolas Hybrid" pitchFamily="34" charset="-122"/>
            </a:endParaRPr>
          </a:p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  <p:pic>
        <p:nvPicPr>
          <p:cNvPr id="5" name="图片 4" descr="file-watch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284984"/>
            <a:ext cx="913447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8235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Karma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Karma</a:t>
            </a:r>
            <a:r>
              <a:rPr lang="zh-CN" altLang="en-US" dirty="0" smtClean="0"/>
              <a:t>是一个基于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测试执行过程管理工具（</a:t>
            </a:r>
            <a:r>
              <a:rPr lang="en-US" altLang="zh-CN" dirty="0" smtClean="0"/>
              <a:t>Test Runner</a:t>
            </a:r>
            <a:r>
              <a:rPr lang="zh-CN" altLang="en-US" dirty="0" smtClean="0"/>
              <a:t>）。该工具可用于测试所有主流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浏览器，也可集成到</a:t>
            </a:r>
            <a:r>
              <a:rPr lang="en-US" altLang="zh-CN" dirty="0" smtClean="0"/>
              <a:t>CI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Continuous integration</a:t>
            </a:r>
            <a:r>
              <a:rPr lang="zh-CN" altLang="en-US" dirty="0" smtClean="0"/>
              <a:t>）工具，也可和其他代码编辑器一起使用。这个测试工具的一个强大特性就是，它可以监控</a:t>
            </a:r>
            <a:r>
              <a:rPr lang="en-US" altLang="zh-CN" dirty="0" smtClean="0"/>
              <a:t>(Watch)</a:t>
            </a:r>
            <a:r>
              <a:rPr lang="zh-CN" altLang="en-US" dirty="0" smtClean="0"/>
              <a:t>文件的变化，然后自行执行，通过</a:t>
            </a:r>
            <a:r>
              <a:rPr lang="en-US" altLang="zh-CN" dirty="0" smtClean="0"/>
              <a:t>console.log</a:t>
            </a:r>
            <a:r>
              <a:rPr lang="zh-CN" altLang="en-US" dirty="0" smtClean="0"/>
              <a:t>显示测试结果。</a:t>
            </a: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8235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4772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2322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我</a:t>
            </a:r>
            <a:r>
              <a:rPr lang="zh-CN" altLang="en-US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也有不足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只有英文版本且是收费的</a:t>
            </a: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lvl="1"/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只能打开当个</a:t>
            </a:r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工程</a:t>
            </a:r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，但我可多开</a:t>
            </a: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lvl="1"/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本身可提供的插件不多，不如</a:t>
            </a:r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sublime text,</a:t>
            </a:r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但内置的已够用</a:t>
            </a: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5576" y="6278234"/>
            <a:ext cx="609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hlinkClick r:id="rId4"/>
              </a:rPr>
              <a:t>购买开源正版：</a:t>
            </a:r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://www.oschina.net/shop/jetbrains_2013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42906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只是工具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6113" y="1600200"/>
            <a:ext cx="5791774" cy="4525963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2376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参考资料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www.book.36ria.com/webstorm/index.html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www.jetbrains.com/webstorm/documentation/index.html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karma-runner.github.io/0.10/config/browsers.html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6"/>
              </a:rPr>
              <a:t>https://</a:t>
            </a:r>
            <a:r>
              <a:rPr lang="en-US" altLang="zh-CN" dirty="0" smtClean="0">
                <a:hlinkClick r:id="rId6"/>
              </a:rPr>
              <a:t>github.com/yeoman/generator-angular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7"/>
              </a:rPr>
              <a:t>http://blog.fens.me/nodejs-karma-jasmine/</a:t>
            </a:r>
            <a:endParaRPr lang="en-US" altLang="zh-CN" dirty="0" smtClean="0"/>
          </a:p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1232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Q&amp;A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b="1" dirty="0"/>
              <a:t>idea/</a:t>
            </a:r>
            <a:r>
              <a:rPr lang="en-US" altLang="zh-CN" b="1" dirty="0" err="1"/>
              <a:t>webstorm</a:t>
            </a:r>
            <a:r>
              <a:rPr lang="en-US" altLang="zh-CN" b="1" dirty="0"/>
              <a:t>/</a:t>
            </a:r>
            <a:r>
              <a:rPr lang="en-US" altLang="zh-CN" b="1" dirty="0" err="1"/>
              <a:t>phpstorm</a:t>
            </a:r>
            <a:r>
              <a:rPr lang="zh-CN" altLang="en-US" b="1" dirty="0"/>
              <a:t>的区别？</a:t>
            </a:r>
          </a:p>
          <a:p>
            <a:pPr marL="914400" lvl="2" indent="0">
              <a:buNone/>
            </a:pPr>
            <a:r>
              <a:rPr lang="zh-CN" altLang="en-US" dirty="0"/>
              <a:t>相同点：三者的界面和操作基本一样，配置文件可以通用（插件不一定通用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b="1" dirty="0"/>
              <a:t>功能全面性：</a:t>
            </a:r>
            <a:r>
              <a:rPr lang="en-US" altLang="zh-CN" b="1" dirty="0" err="1"/>
              <a:t>webstorm</a:t>
            </a:r>
            <a:r>
              <a:rPr lang="en-US" altLang="zh-CN" b="1" dirty="0"/>
              <a:t> &lt; </a:t>
            </a:r>
            <a:r>
              <a:rPr lang="en-US" altLang="zh-CN" b="1" dirty="0" err="1"/>
              <a:t>phpstorm</a:t>
            </a:r>
            <a:r>
              <a:rPr lang="en-US" altLang="zh-CN" b="1" dirty="0"/>
              <a:t> &lt; </a:t>
            </a:r>
            <a:r>
              <a:rPr lang="en-US" altLang="zh-CN" b="1" dirty="0" smtClean="0"/>
              <a:t>idea</a:t>
            </a:r>
          </a:p>
          <a:p>
            <a:pPr lvl="1"/>
            <a:r>
              <a:rPr lang="zh-CN" altLang="en-US" b="1" dirty="0"/>
              <a:t>启动速度：</a:t>
            </a:r>
            <a:r>
              <a:rPr lang="en-US" altLang="zh-CN" b="1" dirty="0"/>
              <a:t>idea &lt; </a:t>
            </a:r>
            <a:r>
              <a:rPr lang="en-US" altLang="zh-CN" b="1" dirty="0" err="1"/>
              <a:t>phpstorm</a:t>
            </a:r>
            <a:r>
              <a:rPr lang="en-US" altLang="zh-CN" b="1" dirty="0"/>
              <a:t> &lt; </a:t>
            </a:r>
            <a:r>
              <a:rPr lang="en-US" altLang="zh-CN" b="1" dirty="0" err="1" smtClean="0"/>
              <a:t>webstorm</a:t>
            </a:r>
            <a:endParaRPr lang="en-US" altLang="zh-CN" b="1" dirty="0" smtClean="0"/>
          </a:p>
          <a:p>
            <a:pPr lvl="1"/>
            <a:r>
              <a:rPr lang="zh-CN" altLang="en-US" b="1" dirty="0"/>
              <a:t>前端支持度：</a:t>
            </a:r>
            <a:r>
              <a:rPr lang="en-US" altLang="zh-CN" b="1" dirty="0"/>
              <a:t>idea = </a:t>
            </a:r>
            <a:r>
              <a:rPr lang="en-US" altLang="zh-CN" b="1" dirty="0" err="1"/>
              <a:t>phpstorm</a:t>
            </a:r>
            <a:r>
              <a:rPr lang="en-US" altLang="zh-CN" b="1" dirty="0"/>
              <a:t> &lt; </a:t>
            </a:r>
            <a:r>
              <a:rPr lang="en-US" altLang="zh-CN" b="1" dirty="0" err="1" smtClean="0"/>
              <a:t>webstorm</a:t>
            </a:r>
            <a:endParaRPr lang="en-US" altLang="zh-CN" b="1" dirty="0" smtClean="0"/>
          </a:p>
          <a:p>
            <a:pPr lvl="1"/>
            <a:r>
              <a:rPr lang="zh-CN" altLang="en-US" b="1" dirty="0"/>
              <a:t>易用性：</a:t>
            </a:r>
            <a:r>
              <a:rPr lang="en-US" altLang="zh-CN" b="1" dirty="0"/>
              <a:t>idea &lt; </a:t>
            </a:r>
            <a:r>
              <a:rPr lang="en-US" altLang="zh-CN" b="1" dirty="0" err="1"/>
              <a:t>phpstorm</a:t>
            </a:r>
            <a:r>
              <a:rPr lang="en-US" altLang="zh-CN" b="1" dirty="0"/>
              <a:t> &lt; </a:t>
            </a:r>
            <a:r>
              <a:rPr lang="en-US" altLang="zh-CN" b="1" dirty="0" err="1" smtClean="0"/>
              <a:t>webstorm</a:t>
            </a:r>
            <a:endParaRPr lang="en-US" altLang="zh-CN" b="1" dirty="0" smtClean="0"/>
          </a:p>
          <a:p>
            <a:pPr lvl="1"/>
            <a:r>
              <a:rPr lang="zh-CN" altLang="en-US" b="1" dirty="0"/>
              <a:t>插件数：</a:t>
            </a:r>
            <a:r>
              <a:rPr lang="en-US" altLang="zh-CN" b="1" dirty="0" err="1"/>
              <a:t>webstorm</a:t>
            </a:r>
            <a:r>
              <a:rPr lang="en-US" altLang="zh-CN" b="1" dirty="0"/>
              <a:t> &lt; </a:t>
            </a:r>
            <a:r>
              <a:rPr lang="en-US" altLang="zh-CN" b="1" dirty="0" err="1"/>
              <a:t>phpstorm</a:t>
            </a:r>
            <a:r>
              <a:rPr lang="en-US" altLang="zh-CN" b="1" dirty="0"/>
              <a:t> &lt; idea</a:t>
            </a: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678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  <p:pic>
        <p:nvPicPr>
          <p:cNvPr id="1026" name="Picture 2" descr="E:\github\myshare\201311\img\webstorm-ejs-stylus-d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594" y="1"/>
            <a:ext cx="8436862" cy="682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73569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567943"/>
            <a:ext cx="8229600" cy="1143000"/>
          </a:xfrm>
        </p:spPr>
        <p:txBody>
          <a:bodyPr/>
          <a:lstStyle/>
          <a:p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  <p:pic>
        <p:nvPicPr>
          <p:cNvPr id="2052" name="Picture 4" descr="E:\github\myshare\201311\img\da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4997"/>
            <a:ext cx="8001000" cy="507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7504" y="188640"/>
            <a:ext cx="4104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 pitchFamily="49" charset="-122"/>
              </a:rPr>
              <a:t>『</a:t>
            </a:r>
            <a:r>
              <a:rPr lang="zh-CN" altLang="en-US" sz="5000" b="1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 pitchFamily="49" charset="-122"/>
              </a:rPr>
              <a:t>倚天剑</a:t>
            </a:r>
            <a:r>
              <a:rPr lang="en-US" altLang="zh-CN" sz="5000" b="1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 pitchFamily="49" charset="-122"/>
              </a:rPr>
              <a:t>』</a:t>
            </a:r>
            <a:endParaRPr lang="zh-CN" altLang="en-US" sz="5000" b="1" dirty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0072" y="188640"/>
            <a:ext cx="4104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 pitchFamily="49" charset="-122"/>
              </a:rPr>
              <a:t>『</a:t>
            </a:r>
            <a:r>
              <a:rPr lang="zh-CN" altLang="en-US" sz="5000" b="1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 pitchFamily="49" charset="-122"/>
              </a:rPr>
              <a:t>屠龙刀</a:t>
            </a:r>
            <a:r>
              <a:rPr lang="en-US" altLang="zh-CN" sz="5000" b="1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 pitchFamily="49" charset="-122"/>
              </a:rPr>
              <a:t>』</a:t>
            </a:r>
            <a:endParaRPr lang="zh-CN" altLang="en-US" sz="5000" b="1" dirty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2053" name="Picture 5" descr="C:\Users\lzz\Desktop\QQ截图2013110819585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16832"/>
            <a:ext cx="38290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1538504"/>
            <a:ext cx="342658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660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  <p:pic>
        <p:nvPicPr>
          <p:cNvPr id="3075" name="Picture 3" descr="C:\Users\lzz\Desktop\4394423240_356958db5a (1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8280920" cy="621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0479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127" y="2348880"/>
            <a:ext cx="76126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Getting Started~</a:t>
            </a:r>
            <a:endParaRPr lang="zh-CN" altLang="en-US" sz="6600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8935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WebStorm</a:t>
            </a:r>
            <a:r>
              <a:rPr lang="zh-CN" altLang="en-US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的界面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12" name="图片 11" descr="webstorm-main.jp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196752"/>
            <a:ext cx="9144000" cy="5980253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6444208" y="1484784"/>
            <a:ext cx="360040" cy="3600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2339752" y="1700808"/>
            <a:ext cx="360040" cy="3600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3707904" y="5949280"/>
            <a:ext cx="360040" cy="3600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6156176" y="3717032"/>
            <a:ext cx="360040" cy="3600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1907704" y="3717032"/>
            <a:ext cx="360040" cy="3600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48264" y="1484784"/>
            <a:ext cx="156966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/>
              </a:rPr>
              <a:t>菜单和工具栏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YaHei Consolas Hybri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3808" y="1700808"/>
            <a:ext cx="180049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/>
              </a:rPr>
              <a:t>工程目录面包屑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YaHei Consolas Hybri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53916" y="3712386"/>
            <a:ext cx="156966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/>
              </a:rPr>
              <a:t>代码编辑区域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YaHei Consolas Hybri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11960" y="5949280"/>
            <a:ext cx="13388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/>
              </a:rPr>
              <a:t>工程状态栏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YaHei Consolas Hybri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39752" y="3707740"/>
            <a:ext cx="110799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/>
              </a:rPr>
              <a:t>工具窗口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YaHei Consolas Hybri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5424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WebStorm</a:t>
            </a:r>
            <a:r>
              <a:rPr lang="zh-CN" altLang="en-US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的优势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内置版本控制</a:t>
            </a:r>
            <a:r>
              <a:rPr lang="en-US" altLang="zh-CN" dirty="0" err="1" smtClean="0">
                <a:latin typeface="YaHei Consolas Hybrid" pitchFamily="34" charset="-122"/>
                <a:ea typeface="YaHei Consolas Hybrid" pitchFamily="34" charset="-122"/>
              </a:rPr>
              <a:t>svn,git,cvs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(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还支持</a:t>
            </a:r>
            <a:r>
              <a:rPr lang="en-US" altLang="zh-CN" dirty="0" err="1" smtClean="0">
                <a:latin typeface="YaHei Consolas Hybrid" pitchFamily="34" charset="-122"/>
                <a:ea typeface="YaHei Consolas Hybrid" pitchFamily="34" charset="-122"/>
              </a:rPr>
              <a:t>github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)</a:t>
            </a:r>
          </a:p>
          <a:p>
            <a:pPr lvl="1"/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内置本地历史功能</a:t>
            </a:r>
            <a:endParaRPr lang="en-US" altLang="zh-CN" dirty="0" smtClean="0">
              <a:latin typeface="YaHei Consolas Hybrid" pitchFamily="34" charset="-122"/>
              <a:ea typeface="YaHei Consolas Hybrid" pitchFamily="34" charset="-122"/>
            </a:endParaRPr>
          </a:p>
          <a:p>
            <a:pPr lvl="1"/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支持</a:t>
            </a:r>
            <a:r>
              <a:rPr lang="en-US" altLang="zh-CN" dirty="0" err="1" smtClean="0">
                <a:latin typeface="YaHei Consolas Hybrid" pitchFamily="34" charset="-122"/>
                <a:ea typeface="YaHei Consolas Hybrid" pitchFamily="34" charset="-122"/>
              </a:rPr>
              <a:t>NodeJS,webstorm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 7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集成了</a:t>
            </a:r>
            <a:r>
              <a:rPr lang="en-US" altLang="zh-CN" dirty="0" err="1" smtClean="0">
                <a:latin typeface="YaHei Consolas Hybrid" pitchFamily="34" charset="-122"/>
                <a:ea typeface="YaHei Consolas Hybrid" pitchFamily="34" charset="-122"/>
              </a:rPr>
              <a:t>npm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包管理器</a:t>
            </a:r>
            <a:endParaRPr lang="en-US" altLang="zh-CN" dirty="0" smtClean="0">
              <a:latin typeface="YaHei Consolas Hybrid" pitchFamily="34" charset="-122"/>
              <a:ea typeface="YaHei Consolas Hybrid" pitchFamily="34" charset="-122"/>
            </a:endParaRPr>
          </a:p>
          <a:p>
            <a:pPr lvl="1"/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内置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Terminal window(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终端窗口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)</a:t>
            </a:r>
          </a:p>
          <a:p>
            <a:pPr lvl="1"/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支持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Emmet(Zen Coding)</a:t>
            </a:r>
            <a:endParaRPr lang="en-US" altLang="zh-CN" dirty="0" smtClean="0">
              <a:latin typeface="YaHei Consolas Hybrid" pitchFamily="34" charset="-122"/>
              <a:ea typeface="YaHei Consolas Hybrid" pitchFamily="34" charset="-122"/>
            </a:endParaRPr>
          </a:p>
          <a:p>
            <a:pPr lvl="1"/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支持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EJS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、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Mustache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、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Jade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和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Handlebars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模板</a:t>
            </a:r>
            <a:endParaRPr lang="en-US" altLang="zh-CN" dirty="0" smtClean="0">
              <a:latin typeface="YaHei Consolas Hybrid" pitchFamily="34" charset="-122"/>
              <a:ea typeface="YaHei Consolas Hybrid" pitchFamily="34" charset="-122"/>
            </a:endParaRPr>
          </a:p>
          <a:p>
            <a:pPr lvl="1"/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支持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File Watchers</a:t>
            </a:r>
            <a:endParaRPr lang="en-US" altLang="zh-CN" dirty="0" smtClean="0">
              <a:latin typeface="YaHei Consolas Hybrid" pitchFamily="34" charset="-122"/>
              <a:ea typeface="YaHei Consolas Hybrid" pitchFamily="34" charset="-122"/>
            </a:endParaRPr>
          </a:p>
          <a:p>
            <a:pPr lvl="1"/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支持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Stylus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、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Sass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、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Less</a:t>
            </a:r>
          </a:p>
          <a:p>
            <a:pPr lvl="1"/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支持</a:t>
            </a:r>
            <a:r>
              <a:rPr lang="en-US" altLang="zh-CN" dirty="0" err="1" smtClean="0">
                <a:latin typeface="YaHei Consolas Hybrid" pitchFamily="34" charset="-122"/>
                <a:ea typeface="YaHei Consolas Hybrid" pitchFamily="34" charset="-122"/>
              </a:rPr>
              <a:t>CoffeeScript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、</a:t>
            </a:r>
            <a:r>
              <a:rPr lang="en-US" altLang="zh-CN" dirty="0" err="1" smtClean="0">
                <a:latin typeface="YaHei Consolas Hybrid" pitchFamily="34" charset="-122"/>
                <a:ea typeface="YaHei Consolas Hybrid" pitchFamily="34" charset="-122"/>
              </a:rPr>
              <a:t>TypeScript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、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Dart</a:t>
            </a:r>
          </a:p>
          <a:p>
            <a:pPr lvl="1"/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内置了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Karma test runner</a:t>
            </a:r>
          </a:p>
          <a:p>
            <a:pPr lvl="1"/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支持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Live Edit</a:t>
            </a:r>
          </a:p>
          <a:p>
            <a:pPr lvl="1"/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等等前端应有的功能</a:t>
            </a:r>
            <a:endParaRPr lang="en-US" altLang="zh-CN" dirty="0" smtClean="0">
              <a:latin typeface="YaHei Consolas Hybrid" pitchFamily="34" charset="-122"/>
              <a:ea typeface="YaHei Consolas Hybrid" pitchFamily="34" charset="-122"/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5618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版本控制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文件字体颜色代表的意思</a:t>
            </a: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lvl="1"/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代码</a:t>
            </a:r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更新，新增</a:t>
            </a: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lvl="1">
              <a:buNone/>
            </a:pP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53361850"/>
              </p:ext>
            </p:extLst>
          </p:nvPr>
        </p:nvGraphicFramePr>
        <p:xfrm>
          <a:off x="1259632" y="2132856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灰色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红色</a:t>
                      </a:r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绿色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蓝色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不加入版本控制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未加入版本控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已加入版本控件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有修改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61232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本地历史功能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  <p:sp>
        <p:nvSpPr>
          <p:cNvPr id="8" name="动作按钮: 前进或下一项 7">
            <a:hlinkClick r:id="rId4" action="ppaction://program" highlightClick="1"/>
          </p:cNvPr>
          <p:cNvSpPr/>
          <p:nvPr/>
        </p:nvSpPr>
        <p:spPr>
          <a:xfrm>
            <a:off x="3851920" y="3501008"/>
            <a:ext cx="576064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</a:t>
            </a:r>
            <a:endParaRPr lang="zh-CN" altLang="en-US" dirty="0"/>
          </a:p>
        </p:txBody>
      </p:sp>
      <p:pic>
        <p:nvPicPr>
          <p:cNvPr id="10" name="图片 9" descr="local-history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1700808"/>
            <a:ext cx="9144000" cy="253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4167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3603</TotalTime>
  <Words>829</Words>
  <Application>Microsoft Office PowerPoint</Application>
  <PresentationFormat>全屏显示(4:3)</PresentationFormat>
  <Paragraphs>122</Paragraphs>
  <Slides>19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前端利器之WebStorm</vt:lpstr>
      <vt:lpstr>幻灯片 2</vt:lpstr>
      <vt:lpstr>幻灯片 3</vt:lpstr>
      <vt:lpstr>幻灯片 4</vt:lpstr>
      <vt:lpstr>幻灯片 5</vt:lpstr>
      <vt:lpstr>WebStorm的界面</vt:lpstr>
      <vt:lpstr>WebStorm的优势</vt:lpstr>
      <vt:lpstr>版本控制</vt:lpstr>
      <vt:lpstr>本地历史功能</vt:lpstr>
      <vt:lpstr>NPM包管理</vt:lpstr>
      <vt:lpstr>终端窗口</vt:lpstr>
      <vt:lpstr>File Watchers</vt:lpstr>
      <vt:lpstr>Karma</vt:lpstr>
      <vt:lpstr>幻灯片 14</vt:lpstr>
      <vt:lpstr>幻灯片 15</vt:lpstr>
      <vt:lpstr>我也有不足</vt:lpstr>
      <vt:lpstr>只是工具</vt:lpstr>
      <vt:lpstr>参考资料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17173</cp:lastModifiedBy>
  <cp:revision>220</cp:revision>
  <dcterms:modified xsi:type="dcterms:W3CDTF">2013-11-12T10:28:41Z</dcterms:modified>
</cp:coreProperties>
</file>