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C9B37D-90A1-4944-9B0D-D5798CDF5D78}">
          <p14:sldIdLst>
            <p14:sldId id="256"/>
            <p14:sldId id="257"/>
            <p14:sldId id="258"/>
            <p14:sldId id="259"/>
            <p14:sldId id="260"/>
            <p14:sldId id="261"/>
            <p14:sldId id="263"/>
            <p14:sldId id="264"/>
            <p14:sldId id="262"/>
            <p14:sldId id="265"/>
            <p14:sldId id="266"/>
            <p14:sldId id="267"/>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68"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o Nguyễn" userId="6265a5ad646d5517" providerId="LiveId" clId="{65287310-CD97-4092-B710-B6FE296C7AC0}"/>
    <pc:docChg chg="undo custSel addSld modSld">
      <pc:chgData name="Lyo Nguyễn" userId="6265a5ad646d5517" providerId="LiveId" clId="{65287310-CD97-4092-B710-B6FE296C7AC0}" dt="2018-10-25T09:05:58.426" v="2870" actId="20577"/>
      <pc:docMkLst>
        <pc:docMk/>
      </pc:docMkLst>
      <pc:sldChg chg="modSp">
        <pc:chgData name="Lyo Nguyễn" userId="6265a5ad646d5517" providerId="LiveId" clId="{65287310-CD97-4092-B710-B6FE296C7AC0}" dt="2018-10-25T09:04:49.096" v="2859" actId="20577"/>
        <pc:sldMkLst>
          <pc:docMk/>
          <pc:sldMk cId="3782952663" sldId="258"/>
        </pc:sldMkLst>
        <pc:spChg chg="mod">
          <ac:chgData name="Lyo Nguyễn" userId="6265a5ad646d5517" providerId="LiveId" clId="{65287310-CD97-4092-B710-B6FE296C7AC0}" dt="2018-10-25T09:04:49.096" v="2859" actId="20577"/>
          <ac:spMkLst>
            <pc:docMk/>
            <pc:sldMk cId="3782952663" sldId="258"/>
            <ac:spMk id="3" creationId="{C61647F6-503B-40CA-81E7-680F6D30F8A4}"/>
          </ac:spMkLst>
        </pc:spChg>
      </pc:sldChg>
      <pc:sldChg chg="modSp">
        <pc:chgData name="Lyo Nguyễn" userId="6265a5ad646d5517" providerId="LiveId" clId="{65287310-CD97-4092-B710-B6FE296C7AC0}" dt="2018-10-25T09:05:58.426" v="2870" actId="20577"/>
        <pc:sldMkLst>
          <pc:docMk/>
          <pc:sldMk cId="3018888457" sldId="259"/>
        </pc:sldMkLst>
        <pc:spChg chg="mod">
          <ac:chgData name="Lyo Nguyễn" userId="6265a5ad646d5517" providerId="LiveId" clId="{65287310-CD97-4092-B710-B6FE296C7AC0}" dt="2018-10-25T09:05:58.426" v="2870" actId="20577"/>
          <ac:spMkLst>
            <pc:docMk/>
            <pc:sldMk cId="3018888457" sldId="259"/>
            <ac:spMk id="3" creationId="{368C6147-CFCC-42C3-8557-D385AB845A7A}"/>
          </ac:spMkLst>
        </pc:spChg>
      </pc:sldChg>
      <pc:sldChg chg="modSp">
        <pc:chgData name="Lyo Nguyễn" userId="6265a5ad646d5517" providerId="LiveId" clId="{65287310-CD97-4092-B710-B6FE296C7AC0}" dt="2018-10-22T02:31:28.242" v="524" actId="20577"/>
        <pc:sldMkLst>
          <pc:docMk/>
          <pc:sldMk cId="1789595298" sldId="261"/>
        </pc:sldMkLst>
        <pc:spChg chg="mod">
          <ac:chgData name="Lyo Nguyễn" userId="6265a5ad646d5517" providerId="LiveId" clId="{65287310-CD97-4092-B710-B6FE296C7AC0}" dt="2018-10-22T02:31:28.242" v="524" actId="20577"/>
          <ac:spMkLst>
            <pc:docMk/>
            <pc:sldMk cId="1789595298" sldId="261"/>
            <ac:spMk id="3" creationId="{E57258FE-6B97-4A9B-A8F4-FA64160893D5}"/>
          </ac:spMkLst>
        </pc:spChg>
      </pc:sldChg>
      <pc:sldChg chg="addSp delSp modSp">
        <pc:chgData name="Lyo Nguyễn" userId="6265a5ad646d5517" providerId="LiveId" clId="{65287310-CD97-4092-B710-B6FE296C7AC0}" dt="2018-10-22T02:59:57.510" v="1319" actId="14100"/>
        <pc:sldMkLst>
          <pc:docMk/>
          <pc:sldMk cId="2837383159" sldId="262"/>
        </pc:sldMkLst>
        <pc:spChg chg="del mod">
          <ac:chgData name="Lyo Nguyễn" userId="6265a5ad646d5517" providerId="LiveId" clId="{65287310-CD97-4092-B710-B6FE296C7AC0}" dt="2018-10-22T02:37:32.856" v="676"/>
          <ac:spMkLst>
            <pc:docMk/>
            <pc:sldMk cId="2837383159" sldId="262"/>
            <ac:spMk id="3" creationId="{1298BF71-7F8F-461D-A2CC-A1A2643D07EF}"/>
          </ac:spMkLst>
        </pc:spChg>
        <pc:spChg chg="del">
          <ac:chgData name="Lyo Nguyễn" userId="6265a5ad646d5517" providerId="LiveId" clId="{65287310-CD97-4092-B710-B6FE296C7AC0}" dt="2018-10-22T02:37:32.856" v="676"/>
          <ac:spMkLst>
            <pc:docMk/>
            <pc:sldMk cId="2837383159" sldId="262"/>
            <ac:spMk id="6" creationId="{247F691A-3419-4110-94A1-81BA71FE308E}"/>
          </ac:spMkLst>
        </pc:spChg>
        <pc:spChg chg="add mod">
          <ac:chgData name="Lyo Nguyễn" userId="6265a5ad646d5517" providerId="LiveId" clId="{65287310-CD97-4092-B710-B6FE296C7AC0}" dt="2018-10-22T02:59:57.510" v="1319" actId="14100"/>
          <ac:spMkLst>
            <pc:docMk/>
            <pc:sldMk cId="2837383159" sldId="262"/>
            <ac:spMk id="7" creationId="{006F5F98-7FB5-4E03-9594-6A361B8F33E8}"/>
          </ac:spMkLst>
        </pc:spChg>
      </pc:sldChg>
      <pc:sldChg chg="addSp delSp modSp add">
        <pc:chgData name="Lyo Nguyễn" userId="6265a5ad646d5517" providerId="LiveId" clId="{65287310-CD97-4092-B710-B6FE296C7AC0}" dt="2018-10-22T02:30:37.609" v="504" actId="20577"/>
        <pc:sldMkLst>
          <pc:docMk/>
          <pc:sldMk cId="970835701" sldId="263"/>
        </pc:sldMkLst>
        <pc:spChg chg="mod">
          <ac:chgData name="Lyo Nguyễn" userId="6265a5ad646d5517" providerId="LiveId" clId="{65287310-CD97-4092-B710-B6FE296C7AC0}" dt="2018-10-22T01:01:34.355" v="7" actId="20577"/>
          <ac:spMkLst>
            <pc:docMk/>
            <pc:sldMk cId="970835701" sldId="263"/>
            <ac:spMk id="2" creationId="{633443EF-7AEB-4102-96C2-501414DC1FA8}"/>
          </ac:spMkLst>
        </pc:spChg>
        <pc:spChg chg="mod">
          <ac:chgData name="Lyo Nguyễn" userId="6265a5ad646d5517" providerId="LiveId" clId="{65287310-CD97-4092-B710-B6FE296C7AC0}" dt="2018-10-22T02:30:37.609" v="504" actId="20577"/>
          <ac:spMkLst>
            <pc:docMk/>
            <pc:sldMk cId="970835701" sldId="263"/>
            <ac:spMk id="3" creationId="{40D73B06-4B00-4633-BBA0-3786B7AAA91B}"/>
          </ac:spMkLst>
        </pc:spChg>
        <pc:spChg chg="del">
          <ac:chgData name="Lyo Nguyễn" userId="6265a5ad646d5517" providerId="LiveId" clId="{65287310-CD97-4092-B710-B6FE296C7AC0}" dt="2018-10-22T02:16:46.458" v="8"/>
          <ac:spMkLst>
            <pc:docMk/>
            <pc:sldMk cId="970835701" sldId="263"/>
            <ac:spMk id="6" creationId="{1E8953A7-AC27-42B8-B220-8A815288D676}"/>
          </ac:spMkLst>
        </pc:spChg>
        <pc:spChg chg="add del mod">
          <ac:chgData name="Lyo Nguyễn" userId="6265a5ad646d5517" providerId="LiveId" clId="{65287310-CD97-4092-B710-B6FE296C7AC0}" dt="2018-10-22T02:17:00.227" v="11" actId="478"/>
          <ac:spMkLst>
            <pc:docMk/>
            <pc:sldMk cId="970835701" sldId="263"/>
            <ac:spMk id="8" creationId="{DBF559BA-A678-4B2D-9E2C-E26BEF38F5B0}"/>
          </ac:spMkLst>
        </pc:spChg>
        <pc:spChg chg="add del mod">
          <ac:chgData name="Lyo Nguyễn" userId="6265a5ad646d5517" providerId="LiveId" clId="{65287310-CD97-4092-B710-B6FE296C7AC0}" dt="2018-10-22T02:19:58.139" v="21"/>
          <ac:spMkLst>
            <pc:docMk/>
            <pc:sldMk cId="970835701" sldId="263"/>
            <ac:spMk id="11" creationId="{302F9944-7E83-4450-BDF2-4C7429CD7E13}"/>
          </ac:spMkLst>
        </pc:spChg>
        <pc:picChg chg="add del mod modCrop">
          <ac:chgData name="Lyo Nguyễn" userId="6265a5ad646d5517" providerId="LiveId" clId="{65287310-CD97-4092-B710-B6FE296C7AC0}" dt="2018-10-22T02:16:58.690" v="10"/>
          <ac:picMkLst>
            <pc:docMk/>
            <pc:sldMk cId="970835701" sldId="263"/>
            <ac:picMk id="7" creationId="{FDE84397-75F5-4836-AF1A-5E838EB2C2FF}"/>
          </ac:picMkLst>
        </pc:picChg>
        <pc:picChg chg="add del mod modCrop">
          <ac:chgData name="Lyo Nguyễn" userId="6265a5ad646d5517" providerId="LiveId" clId="{65287310-CD97-4092-B710-B6FE296C7AC0}" dt="2018-10-22T02:19:54.006" v="18" actId="478"/>
          <ac:picMkLst>
            <pc:docMk/>
            <pc:sldMk cId="970835701" sldId="263"/>
            <ac:picMk id="9" creationId="{A2B72C4B-4289-4555-ADCA-C725FC798A32}"/>
          </ac:picMkLst>
        </pc:picChg>
        <pc:picChg chg="add del">
          <ac:chgData name="Lyo Nguyễn" userId="6265a5ad646d5517" providerId="LiveId" clId="{65287310-CD97-4092-B710-B6FE296C7AC0}" dt="2018-10-22T02:19:57.053" v="20" actId="478"/>
          <ac:picMkLst>
            <pc:docMk/>
            <pc:sldMk cId="970835701" sldId="263"/>
            <ac:picMk id="12" creationId="{055ABD20-7FC5-4E7C-9355-D2DE8CCC61A1}"/>
          </ac:picMkLst>
        </pc:picChg>
        <pc:picChg chg="add mod modCrop">
          <ac:chgData name="Lyo Nguyễn" userId="6265a5ad646d5517" providerId="LiveId" clId="{65287310-CD97-4092-B710-B6FE296C7AC0}" dt="2018-10-22T02:20:21.390" v="27" actId="18131"/>
          <ac:picMkLst>
            <pc:docMk/>
            <pc:sldMk cId="970835701" sldId="263"/>
            <ac:picMk id="13" creationId="{64926F43-94EF-40A2-8C10-5A269AE93DF5}"/>
          </ac:picMkLst>
        </pc:picChg>
      </pc:sldChg>
      <pc:sldChg chg="addSp delSp modSp add">
        <pc:chgData name="Lyo Nguyễn" userId="6265a5ad646d5517" providerId="LiveId" clId="{65287310-CD97-4092-B710-B6FE296C7AC0}" dt="2018-10-22T02:35:41.240" v="668" actId="20577"/>
        <pc:sldMkLst>
          <pc:docMk/>
          <pc:sldMk cId="1776047949" sldId="264"/>
        </pc:sldMkLst>
        <pc:spChg chg="mod">
          <ac:chgData name="Lyo Nguyễn" userId="6265a5ad646d5517" providerId="LiveId" clId="{65287310-CD97-4092-B710-B6FE296C7AC0}" dt="2018-10-22T02:31:59.264" v="532" actId="20577"/>
          <ac:spMkLst>
            <pc:docMk/>
            <pc:sldMk cId="1776047949" sldId="264"/>
            <ac:spMk id="2" creationId="{33292FC7-98A9-4D04-AD12-B309D143DDDF}"/>
          </ac:spMkLst>
        </pc:spChg>
        <pc:spChg chg="del">
          <ac:chgData name="Lyo Nguyễn" userId="6265a5ad646d5517" providerId="LiveId" clId="{65287310-CD97-4092-B710-B6FE296C7AC0}" dt="2018-10-22T02:32:04.139" v="533"/>
          <ac:spMkLst>
            <pc:docMk/>
            <pc:sldMk cId="1776047949" sldId="264"/>
            <ac:spMk id="3" creationId="{0D3586D9-B61F-43BF-970D-8E1E9F1E8A6B}"/>
          </ac:spMkLst>
        </pc:spChg>
        <pc:spChg chg="del">
          <ac:chgData name="Lyo Nguyễn" userId="6265a5ad646d5517" providerId="LiveId" clId="{65287310-CD97-4092-B710-B6FE296C7AC0}" dt="2018-10-22T02:32:04.139" v="533"/>
          <ac:spMkLst>
            <pc:docMk/>
            <pc:sldMk cId="1776047949" sldId="264"/>
            <ac:spMk id="6" creationId="{0C55AB3F-4CCB-423F-82AD-5BA71FD738F8}"/>
          </ac:spMkLst>
        </pc:spChg>
        <pc:spChg chg="add mod">
          <ac:chgData name="Lyo Nguyễn" userId="6265a5ad646d5517" providerId="LiveId" clId="{65287310-CD97-4092-B710-B6FE296C7AC0}" dt="2018-10-22T02:35:41.240" v="668" actId="20577"/>
          <ac:spMkLst>
            <pc:docMk/>
            <pc:sldMk cId="1776047949" sldId="264"/>
            <ac:spMk id="7" creationId="{E08C28DD-05D5-40EE-B629-7B1548831E06}"/>
          </ac:spMkLst>
        </pc:spChg>
      </pc:sldChg>
      <pc:sldChg chg="addSp delSp modSp add">
        <pc:chgData name="Lyo Nguyễn" userId="6265a5ad646d5517" providerId="LiveId" clId="{65287310-CD97-4092-B710-B6FE296C7AC0}" dt="2018-10-22T05:25:41.914" v="1951" actId="1036"/>
        <pc:sldMkLst>
          <pc:docMk/>
          <pc:sldMk cId="2219005252" sldId="265"/>
        </pc:sldMkLst>
        <pc:spChg chg="mod">
          <ac:chgData name="Lyo Nguyễn" userId="6265a5ad646d5517" providerId="LiveId" clId="{65287310-CD97-4092-B710-B6FE296C7AC0}" dt="2018-10-22T03:14:51.268" v="1358" actId="20577"/>
          <ac:spMkLst>
            <pc:docMk/>
            <pc:sldMk cId="2219005252" sldId="265"/>
            <ac:spMk id="2" creationId="{83D5EF7C-F768-416D-A178-1EBE8476EA2D}"/>
          </ac:spMkLst>
        </pc:spChg>
        <pc:spChg chg="del">
          <ac:chgData name="Lyo Nguyễn" userId="6265a5ad646d5517" providerId="LiveId" clId="{65287310-CD97-4092-B710-B6FE296C7AC0}" dt="2018-10-22T05:17:55.190" v="1359"/>
          <ac:spMkLst>
            <pc:docMk/>
            <pc:sldMk cId="2219005252" sldId="265"/>
            <ac:spMk id="3" creationId="{0CB3C9D3-D781-4913-9051-B5881ABDC91C}"/>
          </ac:spMkLst>
        </pc:spChg>
        <pc:spChg chg="add mod">
          <ac:chgData name="Lyo Nguyễn" userId="6265a5ad646d5517" providerId="LiveId" clId="{65287310-CD97-4092-B710-B6FE296C7AC0}" dt="2018-10-22T05:22:56.602" v="1928" actId="20577"/>
          <ac:spMkLst>
            <pc:docMk/>
            <pc:sldMk cId="2219005252" sldId="265"/>
            <ac:spMk id="6" creationId="{AAB986E5-29CE-4FC4-B3FC-E0F262D27258}"/>
          </ac:spMkLst>
        </pc:spChg>
        <pc:spChg chg="add del mod">
          <ac:chgData name="Lyo Nguyễn" userId="6265a5ad646d5517" providerId="LiveId" clId="{65287310-CD97-4092-B710-B6FE296C7AC0}" dt="2018-10-22T05:24:48.948" v="1929"/>
          <ac:spMkLst>
            <pc:docMk/>
            <pc:sldMk cId="2219005252" sldId="265"/>
            <ac:spMk id="7" creationId="{275F3322-5B4F-4EE8-BE9B-3006FDA238D6}"/>
          </ac:spMkLst>
        </pc:spChg>
        <pc:picChg chg="add mod modCrop">
          <ac:chgData name="Lyo Nguyễn" userId="6265a5ad646d5517" providerId="LiveId" clId="{65287310-CD97-4092-B710-B6FE296C7AC0}" dt="2018-10-22T05:25:41.914" v="1951" actId="1036"/>
          <ac:picMkLst>
            <pc:docMk/>
            <pc:sldMk cId="2219005252" sldId="265"/>
            <ac:picMk id="9" creationId="{C2689924-1823-4409-8459-EEE9B4B77052}"/>
          </ac:picMkLst>
        </pc:picChg>
      </pc:sldChg>
      <pc:sldChg chg="addSp delSp modSp add">
        <pc:chgData name="Lyo Nguyễn" userId="6265a5ad646d5517" providerId="LiveId" clId="{65287310-CD97-4092-B710-B6FE296C7AC0}" dt="2018-10-22T06:21:29.256" v="2425" actId="478"/>
        <pc:sldMkLst>
          <pc:docMk/>
          <pc:sldMk cId="3159845993" sldId="266"/>
        </pc:sldMkLst>
        <pc:spChg chg="mod">
          <ac:chgData name="Lyo Nguyễn" userId="6265a5ad646d5517" providerId="LiveId" clId="{65287310-CD97-4092-B710-B6FE296C7AC0}" dt="2018-10-22T05:25:53.415" v="1978" actId="20577"/>
          <ac:spMkLst>
            <pc:docMk/>
            <pc:sldMk cId="3159845993" sldId="266"/>
            <ac:spMk id="2" creationId="{786B237E-0529-4F2C-8000-01DAA4C2B73F}"/>
          </ac:spMkLst>
        </pc:spChg>
        <pc:spChg chg="mod">
          <ac:chgData name="Lyo Nguyễn" userId="6265a5ad646d5517" providerId="LiveId" clId="{65287310-CD97-4092-B710-B6FE296C7AC0}" dt="2018-10-22T06:21:26.329" v="2424" actId="27636"/>
          <ac:spMkLst>
            <pc:docMk/>
            <pc:sldMk cId="3159845993" sldId="266"/>
            <ac:spMk id="3" creationId="{A528CFD0-D699-46E1-956B-18994D91810E}"/>
          </ac:spMkLst>
        </pc:spChg>
        <pc:spChg chg="del">
          <ac:chgData name="Lyo Nguyễn" userId="6265a5ad646d5517" providerId="LiveId" clId="{65287310-CD97-4092-B710-B6FE296C7AC0}" dt="2018-10-22T06:17:49.683" v="2395"/>
          <ac:spMkLst>
            <pc:docMk/>
            <pc:sldMk cId="3159845993" sldId="266"/>
            <ac:spMk id="6" creationId="{FE6101C0-310E-4550-903C-5DE28BF098A9}"/>
          </ac:spMkLst>
        </pc:spChg>
        <pc:spChg chg="add del mod">
          <ac:chgData name="Lyo Nguyễn" userId="6265a5ad646d5517" providerId="LiveId" clId="{65287310-CD97-4092-B710-B6FE296C7AC0}" dt="2018-10-22T06:21:29.256" v="2425" actId="478"/>
          <ac:spMkLst>
            <pc:docMk/>
            <pc:sldMk cId="3159845993" sldId="266"/>
            <ac:spMk id="7" creationId="{2BCEFF6B-ED3C-4EE2-AB01-586FB5E0F292}"/>
          </ac:spMkLst>
        </pc:spChg>
      </pc:sldChg>
      <pc:sldChg chg="addSp delSp modSp add">
        <pc:chgData name="Lyo Nguyễn" userId="6265a5ad646d5517" providerId="LiveId" clId="{65287310-CD97-4092-B710-B6FE296C7AC0}" dt="2018-10-22T06:29:02.608" v="2459" actId="18131"/>
        <pc:sldMkLst>
          <pc:docMk/>
          <pc:sldMk cId="3939415803" sldId="267"/>
        </pc:sldMkLst>
        <pc:spChg chg="mod">
          <ac:chgData name="Lyo Nguyễn" userId="6265a5ad646d5517" providerId="LiveId" clId="{65287310-CD97-4092-B710-B6FE296C7AC0}" dt="2018-10-22T06:21:41.893" v="2444" actId="20577"/>
          <ac:spMkLst>
            <pc:docMk/>
            <pc:sldMk cId="3939415803" sldId="267"/>
            <ac:spMk id="2" creationId="{6DBE88A1-E480-47C2-846F-41294045AAE4}"/>
          </ac:spMkLst>
        </pc:spChg>
        <pc:spChg chg="add del mod">
          <ac:chgData name="Lyo Nguyễn" userId="6265a5ad646d5517" providerId="LiveId" clId="{65287310-CD97-4092-B710-B6FE296C7AC0}" dt="2018-10-22T06:25:09.619" v="2456" actId="20577"/>
          <ac:spMkLst>
            <pc:docMk/>
            <pc:sldMk cId="3939415803" sldId="267"/>
            <ac:spMk id="3" creationId="{9931A87D-2BBD-4057-8D1B-6003F8C579A2}"/>
          </ac:spMkLst>
        </pc:spChg>
        <pc:spChg chg="add del">
          <ac:chgData name="Lyo Nguyễn" userId="6265a5ad646d5517" providerId="LiveId" clId="{65287310-CD97-4092-B710-B6FE296C7AC0}" dt="2018-10-22T06:24:54.383" v="2446"/>
          <ac:spMkLst>
            <pc:docMk/>
            <pc:sldMk cId="3939415803" sldId="267"/>
            <ac:spMk id="6" creationId="{8D1B1402-14C8-47FB-B21D-6328D699F4D1}"/>
          </ac:spMkLst>
        </pc:spChg>
        <pc:spChg chg="add del mod">
          <ac:chgData name="Lyo Nguyễn" userId="6265a5ad646d5517" providerId="LiveId" clId="{65287310-CD97-4092-B710-B6FE296C7AC0}" dt="2018-10-22T06:28:51.856" v="2457" actId="931"/>
          <ac:spMkLst>
            <pc:docMk/>
            <pc:sldMk cId="3939415803" sldId="267"/>
            <ac:spMk id="7" creationId="{85AD8E86-3D29-4637-832F-6308BDF1F042}"/>
          </ac:spMkLst>
        </pc:spChg>
        <pc:picChg chg="add mod modCrop">
          <ac:chgData name="Lyo Nguyễn" userId="6265a5ad646d5517" providerId="LiveId" clId="{65287310-CD97-4092-B710-B6FE296C7AC0}" dt="2018-10-22T06:29:02.608" v="2459" actId="18131"/>
          <ac:picMkLst>
            <pc:docMk/>
            <pc:sldMk cId="3939415803" sldId="267"/>
            <ac:picMk id="9" creationId="{3EFCABA5-9434-488B-A683-2883F41A9E64}"/>
          </ac:picMkLst>
        </pc:picChg>
      </pc:sldChg>
      <pc:sldChg chg="addSp delSp modSp add">
        <pc:chgData name="Lyo Nguyễn" userId="6265a5ad646d5517" providerId="LiveId" clId="{65287310-CD97-4092-B710-B6FE296C7AC0}" dt="2018-10-22T06:39:17.137" v="2850" actId="20577"/>
        <pc:sldMkLst>
          <pc:docMk/>
          <pc:sldMk cId="3038482617" sldId="268"/>
        </pc:sldMkLst>
        <pc:spChg chg="mod">
          <ac:chgData name="Lyo Nguyễn" userId="6265a5ad646d5517" providerId="LiveId" clId="{65287310-CD97-4092-B710-B6FE296C7AC0}" dt="2018-10-22T06:29:20.372" v="2487" actId="20577"/>
          <ac:spMkLst>
            <pc:docMk/>
            <pc:sldMk cId="3038482617" sldId="268"/>
            <ac:spMk id="2" creationId="{29F7495C-8848-477C-A949-CFCB957F2740}"/>
          </ac:spMkLst>
        </pc:spChg>
        <pc:spChg chg="del">
          <ac:chgData name="Lyo Nguyễn" userId="6265a5ad646d5517" providerId="LiveId" clId="{65287310-CD97-4092-B710-B6FE296C7AC0}" dt="2018-10-22T06:29:23.447" v="2488"/>
          <ac:spMkLst>
            <pc:docMk/>
            <pc:sldMk cId="3038482617" sldId="268"/>
            <ac:spMk id="3" creationId="{DF167D5D-D952-4208-8C1C-C11D3A3BB84A}"/>
          </ac:spMkLst>
        </pc:spChg>
        <pc:spChg chg="del">
          <ac:chgData name="Lyo Nguyễn" userId="6265a5ad646d5517" providerId="LiveId" clId="{65287310-CD97-4092-B710-B6FE296C7AC0}" dt="2018-10-22T06:29:23.447" v="2488"/>
          <ac:spMkLst>
            <pc:docMk/>
            <pc:sldMk cId="3038482617" sldId="268"/>
            <ac:spMk id="6" creationId="{E3588F71-01CF-4A88-B82A-B193C76E4F84}"/>
          </ac:spMkLst>
        </pc:spChg>
        <pc:spChg chg="add mod">
          <ac:chgData name="Lyo Nguyễn" userId="6265a5ad646d5517" providerId="LiveId" clId="{65287310-CD97-4092-B710-B6FE296C7AC0}" dt="2018-10-22T06:39:17.137" v="2850" actId="20577"/>
          <ac:spMkLst>
            <pc:docMk/>
            <pc:sldMk cId="3038482617" sldId="268"/>
            <ac:spMk id="7" creationId="{4632AF70-85C8-436E-A67C-8D2A95CDA42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8EF586-0D2D-4D40-B4DA-F076AC4890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BA185E-2DB3-494D-9650-0109BDDF9C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147D93-A8E2-456C-AA1B-408479C8DD1F}" type="datetimeFigureOut">
              <a:rPr lang="en-US" smtClean="0"/>
              <a:t>25-Oct-18</a:t>
            </a:fld>
            <a:endParaRPr lang="en-US"/>
          </a:p>
        </p:txBody>
      </p:sp>
      <p:sp>
        <p:nvSpPr>
          <p:cNvPr id="4" name="Footer Placeholder 3">
            <a:extLst>
              <a:ext uri="{FF2B5EF4-FFF2-40B4-BE49-F238E27FC236}">
                <a16:creationId xmlns:a16="http://schemas.microsoft.com/office/drawing/2014/main" id="{F6A07D52-864A-4D56-A019-A9CB8C64D8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FD70FBB-B5D0-4900-9514-CCBE670705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55D470-CF96-498C-9812-FB66668313D9}" type="slidenum">
              <a:rPr lang="en-US" smtClean="0"/>
              <a:t>‹#›</a:t>
            </a:fld>
            <a:endParaRPr lang="en-US"/>
          </a:p>
        </p:txBody>
      </p:sp>
    </p:spTree>
    <p:extLst>
      <p:ext uri="{BB962C8B-B14F-4D97-AF65-F5344CB8AC3E}">
        <p14:creationId xmlns:p14="http://schemas.microsoft.com/office/powerpoint/2010/main" val="2064048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ACF5F-EBBD-4B3D-B5CD-FA43CA348E40}" type="datetimeFigureOut">
              <a:rPr lang="en-US" smtClean="0"/>
              <a:t>25-Oct-18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6ECA2-C5EC-4B32-BEE2-270D01DA3876}" type="slidenum">
              <a:rPr lang="en-US" smtClean="0"/>
              <a:t>‹#›</a:t>
            </a:fld>
            <a:endParaRPr lang="en-US"/>
          </a:p>
        </p:txBody>
      </p:sp>
    </p:spTree>
    <p:extLst>
      <p:ext uri="{BB962C8B-B14F-4D97-AF65-F5344CB8AC3E}">
        <p14:creationId xmlns:p14="http://schemas.microsoft.com/office/powerpoint/2010/main" val="247811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66ECA2-C5EC-4B32-BEE2-270D01DA3876}" type="slidenum">
              <a:rPr lang="en-US" smtClean="0"/>
              <a:t>2</a:t>
            </a:fld>
            <a:endParaRPr lang="en-US"/>
          </a:p>
        </p:txBody>
      </p:sp>
    </p:spTree>
    <p:extLst>
      <p:ext uri="{BB962C8B-B14F-4D97-AF65-F5344CB8AC3E}">
        <p14:creationId xmlns:p14="http://schemas.microsoft.com/office/powerpoint/2010/main" val="317665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66ECA2-C5EC-4B32-BEE2-270D01DA3876}" type="slidenum">
              <a:rPr lang="en-US" smtClean="0"/>
              <a:t>3</a:t>
            </a:fld>
            <a:endParaRPr lang="en-US"/>
          </a:p>
        </p:txBody>
      </p:sp>
    </p:spTree>
    <p:extLst>
      <p:ext uri="{BB962C8B-B14F-4D97-AF65-F5344CB8AC3E}">
        <p14:creationId xmlns:p14="http://schemas.microsoft.com/office/powerpoint/2010/main" val="94442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A9FF1C-3F9C-4009-8F70-4E6E907343D3}" type="datetime1">
              <a:rPr lang="en-US" smtClean="0"/>
              <a:t>25-Oct-18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vi-VN"/>
              <a:t>Đại học Sư phạm Kỹ thuật thành phố Hồ Chí Minh</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3C8BBB-3807-48C2-B309-0409D0C827B0}" type="datetime1">
              <a:rPr lang="en-US" smtClean="0"/>
              <a:t>25-Oct-18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vi-VN"/>
              <a:t>Đại học Sư phạm Kỹ thuật thành phố Hồ Chí Minh</a:t>
            </a:r>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F3F03-DC69-4758-8847-E65C8E67C9E5}" type="datetime1">
              <a:rPr lang="en-US" smtClean="0"/>
              <a:t>25-Oct-18</a:t>
            </a:fld>
            <a:endParaRPr lang="en-US"/>
          </a:p>
        </p:txBody>
      </p:sp>
      <p:sp>
        <p:nvSpPr>
          <p:cNvPr id="5" name="Footer Placeholder 4"/>
          <p:cNvSpPr>
            <a:spLocks noGrp="1"/>
          </p:cNvSpPr>
          <p:nvPr>
            <p:ph type="ftr" sz="quarter" idx="11"/>
          </p:nvPr>
        </p:nvSpPr>
        <p:spPr/>
        <p:txBody>
          <a:bodyPr/>
          <a:lstStyle/>
          <a:p>
            <a:r>
              <a:rPr lang="vi-VN"/>
              <a:t>Đại học Sư phạm Kỹ thuật thành phố Hồ Chí Minh</a:t>
            </a:r>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B175B-51D6-4DD1-9D94-C09E8B6F7D98}" type="datetime1">
              <a:rPr lang="en-US" smtClean="0"/>
              <a:t>25-Oct-18</a:t>
            </a:fld>
            <a:endParaRPr lang="en-US"/>
          </a:p>
        </p:txBody>
      </p:sp>
      <p:sp>
        <p:nvSpPr>
          <p:cNvPr id="5" name="Footer Placeholder 4"/>
          <p:cNvSpPr>
            <a:spLocks noGrp="1"/>
          </p:cNvSpPr>
          <p:nvPr>
            <p:ph type="ftr" sz="quarter" idx="11"/>
          </p:nvPr>
        </p:nvSpPr>
        <p:spPr/>
        <p:txBody>
          <a:bodyPr/>
          <a:lstStyle/>
          <a:p>
            <a:r>
              <a:rPr lang="vi-VN"/>
              <a:t>Đại học Sư phạm Kỹ thuật thành phố Hồ Chí Minh</a:t>
            </a:r>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D8A0F-328F-4D26-826E-0829A4061CED}" type="datetime1">
              <a:rPr lang="en-US" smtClean="0"/>
              <a:t>25-Oct-18</a:t>
            </a:fld>
            <a:endParaRPr lang="en-US"/>
          </a:p>
        </p:txBody>
      </p:sp>
      <p:sp>
        <p:nvSpPr>
          <p:cNvPr id="5" name="Footer Placeholder 4"/>
          <p:cNvSpPr>
            <a:spLocks noGrp="1"/>
          </p:cNvSpPr>
          <p:nvPr>
            <p:ph type="ftr" sz="quarter" idx="11"/>
          </p:nvPr>
        </p:nvSpPr>
        <p:spPr/>
        <p:txBody>
          <a:bodyPr/>
          <a:lstStyle/>
          <a:p>
            <a:r>
              <a:rPr lang="vi-VN"/>
              <a:t>Đại học Sư phạm Kỹ thuật thành phố Hồ Chí Minh</a:t>
            </a:r>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1" y="685800"/>
            <a:ext cx="5811714" cy="1485900"/>
          </a:xfrm>
        </p:spPr>
        <p:txBody>
          <a:bodyPr/>
          <a:lstStyle/>
          <a:p>
            <a:r>
              <a:rPr lang="en-US" dirty="0"/>
              <a:t>Click to edit Master title style</a:t>
            </a:r>
          </a:p>
        </p:txBody>
      </p:sp>
      <p:sp>
        <p:nvSpPr>
          <p:cNvPr id="3" name="Content Placeholder 2"/>
          <p:cNvSpPr>
            <a:spLocks noGrp="1"/>
          </p:cNvSpPr>
          <p:nvPr>
            <p:ph idx="1"/>
          </p:nvPr>
        </p:nvSpPr>
        <p:spPr>
          <a:xfrm>
            <a:off x="1371600" y="2286000"/>
            <a:ext cx="5811714"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98D8A0F-328F-4D26-826E-0829A4061CED}" type="datetime1">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25-Oct-18</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10" name="Picture Placeholder 9">
            <a:extLst>
              <a:ext uri="{FF2B5EF4-FFF2-40B4-BE49-F238E27FC236}">
                <a16:creationId xmlns:a16="http://schemas.microsoft.com/office/drawing/2014/main" id="{01AAC87E-6EAC-4A3D-B8CA-F29201A9924E}"/>
              </a:ext>
            </a:extLst>
          </p:cNvPr>
          <p:cNvSpPr>
            <a:spLocks noGrp="1"/>
          </p:cNvSpPr>
          <p:nvPr>
            <p:ph type="pic" sz="quarter" idx="13"/>
          </p:nvPr>
        </p:nvSpPr>
        <p:spPr>
          <a:xfrm>
            <a:off x="7297614" y="685800"/>
            <a:ext cx="4246685" cy="5181600"/>
          </a:xfrm>
        </p:spPr>
        <p:txBody>
          <a:bodyPr/>
          <a:lstStyle/>
          <a:p>
            <a:endParaRPr lang="en-US"/>
          </a:p>
        </p:txBody>
      </p:sp>
    </p:spTree>
    <p:extLst>
      <p:ext uri="{BB962C8B-B14F-4D97-AF65-F5344CB8AC3E}">
        <p14:creationId xmlns:p14="http://schemas.microsoft.com/office/powerpoint/2010/main" val="348356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C14CD21-8426-493F-BFDC-F41841B82A6D}" type="datetime1">
              <a:rPr lang="en-US" smtClean="0"/>
              <a:t>25-Oct-18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vi-VN"/>
              <a:t>Đại học Sư phạm Kỹ thuật thành phố Hồ Chí Minh</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E0EC9F-89AE-4DEA-A3A4-990676041FBE}" type="datetime1">
              <a:rPr lang="en-US" smtClean="0"/>
              <a:t>25-Oct-18</a:t>
            </a:fld>
            <a:endParaRPr lang="en-US"/>
          </a:p>
        </p:txBody>
      </p:sp>
      <p:sp>
        <p:nvSpPr>
          <p:cNvPr id="6" name="Footer Placeholder 5"/>
          <p:cNvSpPr>
            <a:spLocks noGrp="1"/>
          </p:cNvSpPr>
          <p:nvPr>
            <p:ph type="ftr" sz="quarter" idx="11"/>
          </p:nvPr>
        </p:nvSpPr>
        <p:spPr/>
        <p:txBody>
          <a:bodyPr/>
          <a:lstStyle/>
          <a:p>
            <a:r>
              <a:rPr lang="vi-VN"/>
              <a:t>Đại học Sư phạm Kỹ thuật thành phố Hồ Chí Minh</a:t>
            </a:r>
            <a:endParaRPr lang="en-US"/>
          </a:p>
        </p:txBody>
      </p:sp>
      <p:sp>
        <p:nvSpPr>
          <p:cNvPr id="7" name="Slide Number Placeholder 6"/>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79E89C-B127-4A12-BC9B-76027AC62090}" type="datetime1">
              <a:rPr lang="en-US" smtClean="0"/>
              <a:t>25-Oct-18</a:t>
            </a:fld>
            <a:endParaRPr lang="en-US"/>
          </a:p>
        </p:txBody>
      </p:sp>
      <p:sp>
        <p:nvSpPr>
          <p:cNvPr id="8" name="Footer Placeholder 7"/>
          <p:cNvSpPr>
            <a:spLocks noGrp="1"/>
          </p:cNvSpPr>
          <p:nvPr>
            <p:ph type="ftr" sz="quarter" idx="11"/>
          </p:nvPr>
        </p:nvSpPr>
        <p:spPr/>
        <p:txBody>
          <a:bodyPr/>
          <a:lstStyle/>
          <a:p>
            <a:r>
              <a:rPr lang="vi-VN"/>
              <a:t>Đại học Sư phạm Kỹ thuật thành phố Hồ Chí Minh</a:t>
            </a:r>
            <a:endParaRPr lang="en-US"/>
          </a:p>
        </p:txBody>
      </p:sp>
      <p:sp>
        <p:nvSpPr>
          <p:cNvPr id="9" name="Slide Number Placeholder 8"/>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588842-8899-4504-B9C3-5EF51C240BF3}" type="datetime1">
              <a:rPr lang="en-US" smtClean="0"/>
              <a:t>25-Oct-18</a:t>
            </a:fld>
            <a:endParaRPr lang="en-US"/>
          </a:p>
        </p:txBody>
      </p:sp>
      <p:sp>
        <p:nvSpPr>
          <p:cNvPr id="4" name="Footer Placeholder 3"/>
          <p:cNvSpPr>
            <a:spLocks noGrp="1"/>
          </p:cNvSpPr>
          <p:nvPr>
            <p:ph type="ftr" sz="quarter" idx="11"/>
          </p:nvPr>
        </p:nvSpPr>
        <p:spPr/>
        <p:txBody>
          <a:bodyPr/>
          <a:lstStyle/>
          <a:p>
            <a:r>
              <a:rPr lang="vi-VN"/>
              <a:t>Đại học Sư phạm Kỹ thuật thành phố Hồ Chí Minh</a:t>
            </a:r>
            <a:endParaRPr lang="en-US"/>
          </a:p>
        </p:txBody>
      </p:sp>
      <p:sp>
        <p:nvSpPr>
          <p:cNvPr id="5" name="Slide Number Placeholder 4"/>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65DDA-9A87-4C7C-8FEE-BFA91BDDC2B0}" type="datetime1">
              <a:rPr lang="en-US" smtClean="0"/>
              <a:t>25-Oct-18</a:t>
            </a:fld>
            <a:endParaRPr lang="en-US"/>
          </a:p>
        </p:txBody>
      </p:sp>
      <p:sp>
        <p:nvSpPr>
          <p:cNvPr id="3" name="Footer Placeholder 2"/>
          <p:cNvSpPr>
            <a:spLocks noGrp="1"/>
          </p:cNvSpPr>
          <p:nvPr>
            <p:ph type="ftr" sz="quarter" idx="11"/>
          </p:nvPr>
        </p:nvSpPr>
        <p:spPr/>
        <p:txBody>
          <a:bodyPr/>
          <a:lstStyle/>
          <a:p>
            <a:r>
              <a:rPr lang="vi-VN"/>
              <a:t>Đại học Sư phạm Kỹ thuật thành phố Hồ Chí Minh</a:t>
            </a:r>
            <a:endParaRPr lang="en-US"/>
          </a:p>
        </p:txBody>
      </p:sp>
      <p:sp>
        <p:nvSpPr>
          <p:cNvPr id="4" name="Slide Number Placeholder 3"/>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67AF99-787A-4967-9604-A13162BD44E0}" type="datetime1">
              <a:rPr lang="en-US" smtClean="0"/>
              <a:t>25-Oct-18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vi-VN"/>
              <a:t>Đại học Sư phạm Kỹ thuật thành phố Hồ Chí Minh</a:t>
            </a:r>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latin typeface="Arial" panose="020B0604020202020204" pitchFamily="34" charset="0"/>
                <a:cs typeface="Arial" panose="020B0604020202020204" pitchFamily="34" charset="0"/>
              </a:defRPr>
            </a:lvl1pPr>
          </a:lstStyle>
          <a:p>
            <a:fld id="{AE5B5A36-10B2-4423-B551-341A6B58D5B9}" type="datetime1">
              <a:rPr lang="en-US" smtClean="0"/>
              <a:t>25-Oct-18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latin typeface="Arial" panose="020B0604020202020204" pitchFamily="34" charset="0"/>
                <a:cs typeface="Arial" panose="020B0604020202020204" pitchFamily="34" charset="0"/>
              </a:defRPr>
            </a:lvl1pPr>
          </a:lstStyle>
          <a:p>
            <a:r>
              <a:rPr lang="en-US"/>
              <a:t>Đại học S</a:t>
            </a:r>
            <a:r>
              <a:rPr lang="vi-VN"/>
              <a:t>ư</a:t>
            </a:r>
            <a:r>
              <a:rPr lang="en-US"/>
              <a:t> phạm Kỹ thuật thành phố Hồ Chí Minh</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latin typeface="Arial" panose="020B0604020202020204" pitchFamily="34" charset="0"/>
                <a:cs typeface="Arial" panose="020B0604020202020204" pitchFamily="34" charset="0"/>
              </a:defRPr>
            </a:lvl1pPr>
          </a:lstStyle>
          <a:p>
            <a:fld id="{50204FC4-57BD-4765-B9B2-5A35537EEAC5}"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89000"/>
        </a:lnSpc>
        <a:spcBef>
          <a:spcPct val="0"/>
        </a:spcBef>
        <a:buNone/>
        <a:defRPr sz="4400" kern="1200" baseline="0">
          <a:solidFill>
            <a:schemeClr val="tx2"/>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rial" panose="020B0604020202020204" pitchFamily="34" charset="0"/>
          <a:ea typeface="+mn-ea"/>
          <a:cs typeface="Arial" panose="020B060402020202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rial" panose="020B0604020202020204" pitchFamily="34" charset="0"/>
          <a:ea typeface="+mn-ea"/>
          <a:cs typeface="Arial" panose="020B060402020202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rial" panose="020B0604020202020204" pitchFamily="34" charset="0"/>
          <a:ea typeface="+mn-ea"/>
          <a:cs typeface="Arial" panose="020B060402020202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B5FB-D899-45BE-9CC8-1D0624875AC5}"/>
              </a:ext>
            </a:extLst>
          </p:cNvPr>
          <p:cNvSpPr>
            <a:spLocks noGrp="1"/>
          </p:cNvSpPr>
          <p:nvPr>
            <p:ph type="ctrTitle"/>
          </p:nvPr>
        </p:nvSpPr>
        <p:spPr>
          <a:xfrm>
            <a:off x="1915128" y="1349913"/>
            <a:ext cx="8361229" cy="2098226"/>
          </a:xfrm>
        </p:spPr>
        <p:txBody>
          <a:bodyPr>
            <a:noAutofit/>
          </a:bodyPr>
          <a:lstStyle/>
          <a:p>
            <a:r>
              <a:rPr lang="en-US" sz="4800" err="1"/>
              <a:t>Tìm</a:t>
            </a:r>
            <a:r>
              <a:rPr lang="en-US" sz="4800"/>
              <a:t> </a:t>
            </a:r>
            <a:r>
              <a:rPr lang="en-US" sz="4800" err="1"/>
              <a:t>hiểu</a:t>
            </a:r>
            <a:r>
              <a:rPr lang="en-US" sz="4800"/>
              <a:t> </a:t>
            </a:r>
            <a:r>
              <a:rPr lang="en-US" sz="4800" err="1"/>
              <a:t>bài</a:t>
            </a:r>
            <a:r>
              <a:rPr lang="en-US" sz="4800"/>
              <a:t> </a:t>
            </a:r>
            <a:r>
              <a:rPr lang="en-US" sz="4800" err="1"/>
              <a:t>toán</a:t>
            </a:r>
            <a:r>
              <a:rPr lang="en-US" sz="4800"/>
              <a:t> </a:t>
            </a:r>
            <a:r>
              <a:rPr lang="en-US" sz="4800" err="1"/>
              <a:t>mô</a:t>
            </a:r>
            <a:r>
              <a:rPr lang="en-US" sz="4800"/>
              <a:t> </a:t>
            </a:r>
            <a:r>
              <a:rPr lang="en-US" sz="4800" err="1"/>
              <a:t>tả</a:t>
            </a:r>
            <a:r>
              <a:rPr lang="en-US" sz="4800"/>
              <a:t> </a:t>
            </a:r>
            <a:r>
              <a:rPr lang="en-US" sz="4800" err="1"/>
              <a:t>nội</a:t>
            </a:r>
            <a:r>
              <a:rPr lang="en-US" sz="4800"/>
              <a:t> dung </a:t>
            </a:r>
            <a:r>
              <a:rPr lang="en-US" sz="4800" err="1"/>
              <a:t>ảnh</a:t>
            </a:r>
            <a:endParaRPr lang="en-US" sz="4800"/>
          </a:p>
        </p:txBody>
      </p:sp>
      <p:sp>
        <p:nvSpPr>
          <p:cNvPr id="3" name="Subtitle 2">
            <a:extLst>
              <a:ext uri="{FF2B5EF4-FFF2-40B4-BE49-F238E27FC236}">
                <a16:creationId xmlns:a16="http://schemas.microsoft.com/office/drawing/2014/main" id="{3A1BE147-C90A-46F9-90E0-7F482B7B564A}"/>
              </a:ext>
            </a:extLst>
          </p:cNvPr>
          <p:cNvSpPr>
            <a:spLocks noGrp="1"/>
          </p:cNvSpPr>
          <p:nvPr>
            <p:ph type="subTitle" idx="1"/>
          </p:nvPr>
        </p:nvSpPr>
        <p:spPr>
          <a:xfrm>
            <a:off x="2679906" y="3956279"/>
            <a:ext cx="6831673" cy="1604766"/>
          </a:xfrm>
        </p:spPr>
        <p:txBody>
          <a:bodyPr>
            <a:normAutofit lnSpcReduction="10000"/>
          </a:bodyPr>
          <a:lstStyle/>
          <a:p>
            <a:r>
              <a:rPr lang="en-US"/>
              <a:t>GVHD: TS. Nguyễn </a:t>
            </a:r>
            <a:r>
              <a:rPr lang="en-US" err="1"/>
              <a:t>Thiên</a:t>
            </a:r>
            <a:r>
              <a:rPr lang="en-US"/>
              <a:t> Bảo</a:t>
            </a:r>
          </a:p>
          <a:p>
            <a:endParaRPr lang="en-US"/>
          </a:p>
          <a:p>
            <a:r>
              <a:rPr lang="en-US"/>
              <a:t>Thành viên: Nguyễn Đình Lộc</a:t>
            </a:r>
          </a:p>
          <a:p>
            <a:r>
              <a:rPr lang="en-US"/>
              <a:t>	       Phạm Quốc Bảo</a:t>
            </a:r>
          </a:p>
          <a:p>
            <a:endParaRPr lang="en-US"/>
          </a:p>
        </p:txBody>
      </p:sp>
    </p:spTree>
    <p:extLst>
      <p:ext uri="{BB962C8B-B14F-4D97-AF65-F5344CB8AC3E}">
        <p14:creationId xmlns:p14="http://schemas.microsoft.com/office/powerpoint/2010/main" val="420768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EF7C-F768-416D-A178-1EBE8476EA2D}"/>
              </a:ext>
            </a:extLst>
          </p:cNvPr>
          <p:cNvSpPr>
            <a:spLocks noGrp="1"/>
          </p:cNvSpPr>
          <p:nvPr>
            <p:ph type="title"/>
          </p:nvPr>
        </p:nvSpPr>
        <p:spPr/>
        <p:txBody>
          <a:bodyPr/>
          <a:lstStyle/>
          <a:p>
            <a:r>
              <a:rPr lang="en-US"/>
              <a:t>Tập dữ liệu Flickr8k</a:t>
            </a:r>
          </a:p>
        </p:txBody>
      </p:sp>
      <p:sp>
        <p:nvSpPr>
          <p:cNvPr id="6" name="Content Placeholder 5">
            <a:extLst>
              <a:ext uri="{FF2B5EF4-FFF2-40B4-BE49-F238E27FC236}">
                <a16:creationId xmlns:a16="http://schemas.microsoft.com/office/drawing/2014/main" id="{AAB986E5-29CE-4FC4-B3FC-E0F262D27258}"/>
              </a:ext>
            </a:extLst>
          </p:cNvPr>
          <p:cNvSpPr>
            <a:spLocks noGrp="1"/>
          </p:cNvSpPr>
          <p:nvPr>
            <p:ph idx="1"/>
          </p:nvPr>
        </p:nvSpPr>
        <p:spPr/>
        <p:txBody>
          <a:bodyPr/>
          <a:lstStyle/>
          <a:p>
            <a:r>
              <a:rPr lang="en-US"/>
              <a:t>Bao gồm 8092 bức ảnh đ</a:t>
            </a:r>
            <a:r>
              <a:rPr lang="vi-VN"/>
              <a:t>ư</a:t>
            </a:r>
            <a:r>
              <a:rPr lang="en-US"/>
              <a:t>ợc lấy từ trang chia sẽ hình ảnh Flickr.</a:t>
            </a:r>
          </a:p>
          <a:p>
            <a:r>
              <a:rPr lang="en-US"/>
              <a:t>Các bức ảnh đ</a:t>
            </a:r>
            <a:r>
              <a:rPr lang="vi-VN"/>
              <a:t>ư</a:t>
            </a:r>
            <a:r>
              <a:rPr lang="en-US"/>
              <a:t>ợc cắt theo các tỷ lệ khác nhau mục đích tập trung vào chủ thể chính của bức ảnh.</a:t>
            </a:r>
          </a:p>
          <a:p>
            <a:r>
              <a:rPr lang="en-US"/>
              <a:t>Mỗi bức ảnh đi kèm với 5 câu mô tả nội dung từ 5 ng</a:t>
            </a:r>
            <a:r>
              <a:rPr lang="vi-VN"/>
              <a:t>ư</a:t>
            </a:r>
            <a:r>
              <a:rPr lang="en-US"/>
              <a:t>ời khác nhau.</a:t>
            </a:r>
          </a:p>
        </p:txBody>
      </p:sp>
      <p:sp>
        <p:nvSpPr>
          <p:cNvPr id="4" name="Footer Placeholder 3">
            <a:extLst>
              <a:ext uri="{FF2B5EF4-FFF2-40B4-BE49-F238E27FC236}">
                <a16:creationId xmlns:a16="http://schemas.microsoft.com/office/drawing/2014/main" id="{AA15A1E0-B0D3-45F3-BE8D-5F6C9C67AC7A}"/>
              </a:ext>
            </a:extLst>
          </p:cNvPr>
          <p:cNvSpPr>
            <a:spLocks noGrp="1"/>
          </p:cNvSpPr>
          <p:nvPr>
            <p:ph type="ftr" sz="quarter" idx="11"/>
          </p:nvPr>
        </p:nvSpPr>
        <p:spPr/>
        <p:txBody>
          <a:bodyPr/>
          <a:lstStyle/>
          <a:p>
            <a:r>
              <a:rPr lang="vi-VN"/>
              <a:t>Đại học Sư phạm Kỹ thuật thành phố Hồ Chí Minh</a:t>
            </a:r>
            <a:endParaRPr lang="en-US"/>
          </a:p>
        </p:txBody>
      </p:sp>
      <p:sp>
        <p:nvSpPr>
          <p:cNvPr id="5" name="Slide Number Placeholder 4">
            <a:extLst>
              <a:ext uri="{FF2B5EF4-FFF2-40B4-BE49-F238E27FC236}">
                <a16:creationId xmlns:a16="http://schemas.microsoft.com/office/drawing/2014/main" id="{67967A7C-8B5D-4CE5-ABA4-3C31E327F330}"/>
              </a:ext>
            </a:extLst>
          </p:cNvPr>
          <p:cNvSpPr>
            <a:spLocks noGrp="1"/>
          </p:cNvSpPr>
          <p:nvPr>
            <p:ph type="sldNum" sz="quarter" idx="12"/>
          </p:nvPr>
        </p:nvSpPr>
        <p:spPr/>
        <p:txBody>
          <a:bodyPr/>
          <a:lstStyle/>
          <a:p>
            <a:fld id="{69E57DC2-970A-4B3E-BB1C-7A09969E49DF}" type="slidenum">
              <a:rPr lang="en-US" smtClean="0"/>
              <a:t>10</a:t>
            </a:fld>
            <a:endParaRPr lang="en-US"/>
          </a:p>
        </p:txBody>
      </p:sp>
      <p:pic>
        <p:nvPicPr>
          <p:cNvPr id="9" name="Picture Placeholder 8">
            <a:extLst>
              <a:ext uri="{FF2B5EF4-FFF2-40B4-BE49-F238E27FC236}">
                <a16:creationId xmlns:a16="http://schemas.microsoft.com/office/drawing/2014/main" id="{C2689924-1823-4409-8459-EEE9B4B77052}"/>
              </a:ext>
            </a:extLst>
          </p:cNvPr>
          <p:cNvPicPr>
            <a:picLocks noGrp="1" noChangeAspect="1"/>
          </p:cNvPicPr>
          <p:nvPr>
            <p:ph type="pic" sz="quarter" idx="13"/>
          </p:nvPr>
        </p:nvPicPr>
        <p:blipFill rotWithShape="1">
          <a:blip r:embed="rId2"/>
          <a:srcRect l="24385" r="25876" b="4832"/>
          <a:stretch/>
        </p:blipFill>
        <p:spPr>
          <a:xfrm>
            <a:off x="7325607" y="891077"/>
            <a:ext cx="4123055" cy="4931229"/>
          </a:xfrm>
        </p:spPr>
      </p:pic>
    </p:spTree>
    <p:extLst>
      <p:ext uri="{BB962C8B-B14F-4D97-AF65-F5344CB8AC3E}">
        <p14:creationId xmlns:p14="http://schemas.microsoft.com/office/powerpoint/2010/main" val="221900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237E-0529-4F2C-8000-01DAA4C2B73F}"/>
              </a:ext>
            </a:extLst>
          </p:cNvPr>
          <p:cNvSpPr>
            <a:spLocks noGrp="1"/>
          </p:cNvSpPr>
          <p:nvPr>
            <p:ph type="title"/>
          </p:nvPr>
        </p:nvSpPr>
        <p:spPr/>
        <p:txBody>
          <a:bodyPr/>
          <a:lstStyle/>
          <a:p>
            <a:r>
              <a:rPr lang="en-US"/>
              <a:t>Huấn luyện</a:t>
            </a:r>
          </a:p>
        </p:txBody>
      </p:sp>
      <p:sp>
        <p:nvSpPr>
          <p:cNvPr id="3" name="Content Placeholder 2">
            <a:extLst>
              <a:ext uri="{FF2B5EF4-FFF2-40B4-BE49-F238E27FC236}">
                <a16:creationId xmlns:a16="http://schemas.microsoft.com/office/drawing/2014/main" id="{A528CFD0-D699-46E1-956B-18994D91810E}"/>
              </a:ext>
            </a:extLst>
          </p:cNvPr>
          <p:cNvSpPr>
            <a:spLocks noGrp="1"/>
          </p:cNvSpPr>
          <p:nvPr>
            <p:ph idx="1"/>
          </p:nvPr>
        </p:nvSpPr>
        <p:spPr/>
        <p:txBody>
          <a:bodyPr>
            <a:normAutofit fontScale="92500" lnSpcReduction="10000"/>
          </a:bodyPr>
          <a:lstStyle/>
          <a:p>
            <a:r>
              <a:rPr lang="en-US"/>
              <a:t>Dữ liệu đ</a:t>
            </a:r>
            <a:r>
              <a:rPr lang="vi-VN"/>
              <a:t>ư</a:t>
            </a:r>
            <a:r>
              <a:rPr lang="en-US"/>
              <a:t>ợc chia làm ba tập: Train – 6000k, Validate – 1000k, Test – 1000k</a:t>
            </a:r>
          </a:p>
          <a:p>
            <a:r>
              <a:rPr lang="en-US"/>
              <a:t>Embeding dimension 512</a:t>
            </a:r>
          </a:p>
          <a:p>
            <a:r>
              <a:rPr lang="en-US"/>
              <a:t>Batch size 32</a:t>
            </a:r>
          </a:p>
          <a:p>
            <a:r>
              <a:rPr lang="en-US"/>
              <a:t>Input Normalization</a:t>
            </a:r>
          </a:p>
          <a:p>
            <a:r>
              <a:rPr lang="en-US"/>
              <a:t>Dropout</a:t>
            </a:r>
          </a:p>
          <a:p>
            <a:r>
              <a:rPr lang="en-US"/>
              <a:t>Learning rate decay</a:t>
            </a:r>
          </a:p>
          <a:p>
            <a:r>
              <a:rPr lang="en-US"/>
              <a:t>Clip gradient</a:t>
            </a:r>
          </a:p>
          <a:p>
            <a:r>
              <a:rPr lang="en-US"/>
              <a:t>Cross entropy coss</a:t>
            </a:r>
          </a:p>
          <a:p>
            <a:r>
              <a:rPr lang="en-US"/>
              <a:t>Adam optimizer</a:t>
            </a:r>
          </a:p>
          <a:p>
            <a:endParaRPr lang="en-US"/>
          </a:p>
          <a:p>
            <a:endParaRPr lang="en-US"/>
          </a:p>
        </p:txBody>
      </p:sp>
      <p:sp>
        <p:nvSpPr>
          <p:cNvPr id="4" name="Footer Placeholder 3">
            <a:extLst>
              <a:ext uri="{FF2B5EF4-FFF2-40B4-BE49-F238E27FC236}">
                <a16:creationId xmlns:a16="http://schemas.microsoft.com/office/drawing/2014/main" id="{43980689-766F-4E26-9F83-AE5EFA7C61A6}"/>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BBDF3531-7AB0-4AB8-9B25-722FEE7D799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5984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88A1-E480-47C2-846F-41294045AAE4}"/>
              </a:ext>
            </a:extLst>
          </p:cNvPr>
          <p:cNvSpPr>
            <a:spLocks noGrp="1"/>
          </p:cNvSpPr>
          <p:nvPr>
            <p:ph type="title"/>
          </p:nvPr>
        </p:nvSpPr>
        <p:spPr/>
        <p:txBody>
          <a:bodyPr/>
          <a:lstStyle/>
          <a:p>
            <a:r>
              <a:rPr lang="en-US"/>
              <a:t>Đánh giá</a:t>
            </a:r>
          </a:p>
        </p:txBody>
      </p:sp>
      <p:sp>
        <p:nvSpPr>
          <p:cNvPr id="3" name="Content Placeholder 2">
            <a:extLst>
              <a:ext uri="{FF2B5EF4-FFF2-40B4-BE49-F238E27FC236}">
                <a16:creationId xmlns:a16="http://schemas.microsoft.com/office/drawing/2014/main" id="{9931A87D-2BBD-4057-8D1B-6003F8C579A2}"/>
              </a:ext>
            </a:extLst>
          </p:cNvPr>
          <p:cNvSpPr>
            <a:spLocks noGrp="1"/>
          </p:cNvSpPr>
          <p:nvPr>
            <p:ph idx="1"/>
          </p:nvPr>
        </p:nvSpPr>
        <p:spPr/>
        <p:txBody>
          <a:bodyPr/>
          <a:lstStyle/>
          <a:p>
            <a:r>
              <a:rPr lang="en-US"/>
              <a:t>Bleu 1: 0.663</a:t>
            </a:r>
          </a:p>
          <a:p>
            <a:r>
              <a:rPr lang="en-US"/>
              <a:t>Bleu 2: 0.491</a:t>
            </a:r>
          </a:p>
          <a:p>
            <a:r>
              <a:rPr lang="en-US"/>
              <a:t>Bleu 3: 0.350</a:t>
            </a:r>
          </a:p>
          <a:p>
            <a:r>
              <a:rPr lang="en-US"/>
              <a:t>Bleu 4: 0.245</a:t>
            </a:r>
          </a:p>
        </p:txBody>
      </p:sp>
      <p:sp>
        <p:nvSpPr>
          <p:cNvPr id="4" name="Footer Placeholder 3">
            <a:extLst>
              <a:ext uri="{FF2B5EF4-FFF2-40B4-BE49-F238E27FC236}">
                <a16:creationId xmlns:a16="http://schemas.microsoft.com/office/drawing/2014/main" id="{0E14B12E-A325-4570-A0F3-FC9B253151AF}"/>
              </a:ext>
            </a:extLst>
          </p:cNvPr>
          <p:cNvSpPr>
            <a:spLocks noGrp="1"/>
          </p:cNvSpPr>
          <p:nvPr>
            <p:ph type="ftr" sz="quarter" idx="11"/>
          </p:nvPr>
        </p:nvSpPr>
        <p:spPr/>
        <p:txBody>
          <a:bodyPr/>
          <a:lstStyle/>
          <a:p>
            <a:r>
              <a:rPr lang="vi-VN"/>
              <a:t>Đại học Sư phạm Kỹ thuật thành phố Hồ Chí Minh</a:t>
            </a:r>
            <a:endParaRPr lang="en-US"/>
          </a:p>
        </p:txBody>
      </p:sp>
      <p:sp>
        <p:nvSpPr>
          <p:cNvPr id="5" name="Slide Number Placeholder 4">
            <a:extLst>
              <a:ext uri="{FF2B5EF4-FFF2-40B4-BE49-F238E27FC236}">
                <a16:creationId xmlns:a16="http://schemas.microsoft.com/office/drawing/2014/main" id="{5AE5467F-BB49-4F74-8D57-DED4AA8D1C28}"/>
              </a:ext>
            </a:extLst>
          </p:cNvPr>
          <p:cNvSpPr>
            <a:spLocks noGrp="1"/>
          </p:cNvSpPr>
          <p:nvPr>
            <p:ph type="sldNum" sz="quarter" idx="12"/>
          </p:nvPr>
        </p:nvSpPr>
        <p:spPr/>
        <p:txBody>
          <a:bodyPr/>
          <a:lstStyle/>
          <a:p>
            <a:fld id="{69E57DC2-970A-4B3E-BB1C-7A09969E49DF}" type="slidenum">
              <a:rPr lang="en-US" smtClean="0"/>
              <a:t>12</a:t>
            </a:fld>
            <a:endParaRPr lang="en-US"/>
          </a:p>
        </p:txBody>
      </p:sp>
      <p:pic>
        <p:nvPicPr>
          <p:cNvPr id="9" name="Picture Placeholder 8">
            <a:extLst>
              <a:ext uri="{FF2B5EF4-FFF2-40B4-BE49-F238E27FC236}">
                <a16:creationId xmlns:a16="http://schemas.microsoft.com/office/drawing/2014/main" id="{3EFCABA5-9434-488B-A683-2883F41A9E64}"/>
              </a:ext>
            </a:extLst>
          </p:cNvPr>
          <p:cNvPicPr>
            <a:picLocks noGrp="1" noChangeAspect="1"/>
          </p:cNvPicPr>
          <p:nvPr>
            <p:ph type="pic" sz="quarter" idx="13"/>
          </p:nvPr>
        </p:nvPicPr>
        <p:blipFill rotWithShape="1">
          <a:blip r:embed="rId2"/>
          <a:srcRect l="16030" t="-9391" r="11112" b="-9143"/>
          <a:stretch/>
        </p:blipFill>
        <p:spPr>
          <a:xfrm>
            <a:off x="7297614" y="685800"/>
            <a:ext cx="4246685" cy="5181600"/>
          </a:xfrm>
        </p:spPr>
      </p:pic>
    </p:spTree>
    <p:extLst>
      <p:ext uri="{BB962C8B-B14F-4D97-AF65-F5344CB8AC3E}">
        <p14:creationId xmlns:p14="http://schemas.microsoft.com/office/powerpoint/2010/main" val="393941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495C-8848-477C-A949-CFCB957F2740}"/>
              </a:ext>
            </a:extLst>
          </p:cNvPr>
          <p:cNvSpPr>
            <a:spLocks noGrp="1"/>
          </p:cNvSpPr>
          <p:nvPr>
            <p:ph type="title"/>
          </p:nvPr>
        </p:nvSpPr>
        <p:spPr/>
        <p:txBody>
          <a:bodyPr/>
          <a:lstStyle/>
          <a:p>
            <a:r>
              <a:rPr lang="en-US"/>
              <a:t>Feature works</a:t>
            </a:r>
          </a:p>
        </p:txBody>
      </p:sp>
      <p:sp>
        <p:nvSpPr>
          <p:cNvPr id="7" name="Content Placeholder 6">
            <a:extLst>
              <a:ext uri="{FF2B5EF4-FFF2-40B4-BE49-F238E27FC236}">
                <a16:creationId xmlns:a16="http://schemas.microsoft.com/office/drawing/2014/main" id="{4632AF70-85C8-436E-A67C-8D2A95CDA42D}"/>
              </a:ext>
            </a:extLst>
          </p:cNvPr>
          <p:cNvSpPr>
            <a:spLocks noGrp="1"/>
          </p:cNvSpPr>
          <p:nvPr>
            <p:ph idx="1"/>
          </p:nvPr>
        </p:nvSpPr>
        <p:spPr/>
        <p:txBody>
          <a:bodyPr/>
          <a:lstStyle/>
          <a:p>
            <a:r>
              <a:rPr lang="en-US"/>
              <a:t>Constrained beam search</a:t>
            </a:r>
          </a:p>
          <a:p>
            <a:r>
              <a:rPr lang="en-US"/>
              <a:t>Thanh thế Embeding matrix và Decoder đã đ</a:t>
            </a:r>
            <a:r>
              <a:rPr lang="vi-VN"/>
              <a:t>ư</a:t>
            </a:r>
            <a:r>
              <a:rPr lang="en-US"/>
              <a:t>ợc train mạnh h</a:t>
            </a:r>
            <a:r>
              <a:rPr lang="vi-VN"/>
              <a:t>ơ</a:t>
            </a:r>
            <a:r>
              <a:rPr lang="en-US"/>
              <a:t>n</a:t>
            </a:r>
          </a:p>
          <a:p>
            <a:endParaRPr lang="en-US"/>
          </a:p>
        </p:txBody>
      </p:sp>
      <p:sp>
        <p:nvSpPr>
          <p:cNvPr id="4" name="Footer Placeholder 3">
            <a:extLst>
              <a:ext uri="{FF2B5EF4-FFF2-40B4-BE49-F238E27FC236}">
                <a16:creationId xmlns:a16="http://schemas.microsoft.com/office/drawing/2014/main" id="{EF6BEE92-21CB-4911-BE16-60419AC3D056}"/>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683ED3-4BB2-4F9F-B9B3-A3F60D88E54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3848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2572-D32E-4DA3-81B4-89F7EBD4C5C7}"/>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E8B7A255-3CCC-4074-A67F-5D3967856A77}"/>
              </a:ext>
            </a:extLst>
          </p:cNvPr>
          <p:cNvSpPr>
            <a:spLocks noGrp="1"/>
          </p:cNvSpPr>
          <p:nvPr>
            <p:ph idx="1"/>
          </p:nvPr>
        </p:nvSpPr>
        <p:spPr/>
        <p:txBody>
          <a:bodyPr>
            <a:normAutofit/>
          </a:bodyPr>
          <a:lstStyle/>
          <a:p>
            <a:r>
              <a:rPr lang="en-US"/>
              <a:t>Giới thiệu</a:t>
            </a:r>
          </a:p>
          <a:p>
            <a:r>
              <a:rPr lang="en-US"/>
              <a:t>Các nghiên cứu gần đây</a:t>
            </a:r>
          </a:p>
          <a:p>
            <a:r>
              <a:rPr lang="en-US"/>
              <a:t>Kiến trúc</a:t>
            </a:r>
          </a:p>
          <a:p>
            <a:r>
              <a:rPr lang="en-US"/>
              <a:t>Tập dữ liệu Flickr8k</a:t>
            </a:r>
          </a:p>
          <a:p>
            <a:r>
              <a:rPr lang="en-US"/>
              <a:t>Huấn luyện</a:t>
            </a:r>
          </a:p>
          <a:p>
            <a:r>
              <a:rPr lang="en-US"/>
              <a:t>Đánh giá</a:t>
            </a:r>
          </a:p>
          <a:p>
            <a:r>
              <a:rPr lang="en-US"/>
              <a:t>Thử thách</a:t>
            </a:r>
          </a:p>
          <a:p>
            <a:r>
              <a:rPr lang="en-US"/>
              <a:t>Feature works</a:t>
            </a:r>
          </a:p>
        </p:txBody>
      </p:sp>
      <p:sp>
        <p:nvSpPr>
          <p:cNvPr id="6" name="Footer Placeholder 5">
            <a:extLst>
              <a:ext uri="{FF2B5EF4-FFF2-40B4-BE49-F238E27FC236}">
                <a16:creationId xmlns:a16="http://schemas.microsoft.com/office/drawing/2014/main" id="{6EC6B209-0E24-4225-A5AE-57A8DF0C4F3D}"/>
              </a:ext>
            </a:extLst>
          </p:cNvPr>
          <p:cNvSpPr>
            <a:spLocks noGrp="1"/>
          </p:cNvSpPr>
          <p:nvPr>
            <p:ph type="ftr" sz="quarter" idx="11"/>
          </p:nvPr>
        </p:nvSpPr>
        <p:spPr/>
        <p:txBody>
          <a:bodyPr/>
          <a:lstStyle/>
          <a:p>
            <a:r>
              <a:rPr lang="vi-VN"/>
              <a:t>Đại học Sư phạm Kỹ thuật thành phố Hồ Chí Minh</a:t>
            </a:r>
            <a:endParaRPr lang="en-US"/>
          </a:p>
        </p:txBody>
      </p:sp>
      <p:sp>
        <p:nvSpPr>
          <p:cNvPr id="7" name="Slide Number Placeholder 6">
            <a:extLst>
              <a:ext uri="{FF2B5EF4-FFF2-40B4-BE49-F238E27FC236}">
                <a16:creationId xmlns:a16="http://schemas.microsoft.com/office/drawing/2014/main" id="{533E9DC2-3ED6-4FE2-BB80-1E9EB841F47B}"/>
              </a:ext>
            </a:extLst>
          </p:cNvPr>
          <p:cNvSpPr>
            <a:spLocks noGrp="1"/>
          </p:cNvSpPr>
          <p:nvPr>
            <p:ph type="sldNum" sz="quarter" idx="12"/>
          </p:nvPr>
        </p:nvSpPr>
        <p:spPr/>
        <p:txBody>
          <a:bodyPr/>
          <a:lstStyle/>
          <a:p>
            <a:fld id="{69E57DC2-970A-4B3E-BB1C-7A09969E49DF}" type="slidenum">
              <a:rPr lang="en-US" smtClean="0"/>
              <a:t>2</a:t>
            </a:fld>
            <a:endParaRPr lang="en-US"/>
          </a:p>
        </p:txBody>
      </p:sp>
    </p:spTree>
    <p:extLst>
      <p:ext uri="{BB962C8B-B14F-4D97-AF65-F5344CB8AC3E}">
        <p14:creationId xmlns:p14="http://schemas.microsoft.com/office/powerpoint/2010/main" val="68052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452D-BD1A-4124-B249-A0BD07B087E0}"/>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C61647F6-503B-40CA-81E7-680F6D30F8A4}"/>
              </a:ext>
            </a:extLst>
          </p:cNvPr>
          <p:cNvSpPr>
            <a:spLocks noGrp="1"/>
          </p:cNvSpPr>
          <p:nvPr>
            <p:ph idx="1"/>
          </p:nvPr>
        </p:nvSpPr>
        <p:spPr/>
        <p:txBody>
          <a:bodyPr>
            <a:normAutofit/>
          </a:bodyPr>
          <a:lstStyle/>
          <a:p>
            <a:r>
              <a:rPr lang="en-US"/>
              <a:t>Mô tả ảnh: từ một bức ảnh cho tr</a:t>
            </a:r>
            <a:r>
              <a:rPr lang="vi-VN"/>
              <a:t>ư</a:t>
            </a:r>
            <a:r>
              <a:rPr lang="en-US"/>
              <a:t>ớc sinh ra một câu mô tả nội dung.</a:t>
            </a:r>
          </a:p>
          <a:p>
            <a:r>
              <a:rPr lang="vi-VN"/>
              <a:t>Một mô hình </a:t>
            </a:r>
            <a:r>
              <a:rPr lang="en-US"/>
              <a:t>nh</a:t>
            </a:r>
            <a:r>
              <a:rPr lang="vi-VN"/>
              <a:t>ư</a:t>
            </a:r>
            <a:r>
              <a:rPr lang="en-US"/>
              <a:t> vậy đòi hỏi phải </a:t>
            </a:r>
            <a:r>
              <a:rPr lang="vi-VN"/>
              <a:t>đủ mạnh để xác định được những đối tượng nào có bên trong hình ảnh mà còn phải nắm bắt và diễn tả được các mối quan hệ của các đối tượng đó bằng ngôn ngữ tự nhiên.</a:t>
            </a:r>
            <a:endParaRPr lang="en-US"/>
          </a:p>
          <a:p>
            <a:r>
              <a:rPr lang="en-US"/>
              <a:t>Mô hình phải bắt chước được khả năng tuyệt vời của con người đó là nén một lượng lớn thông tin thành ngôn ngữ và mô tả một cách trực quan, nổi bật.</a:t>
            </a:r>
          </a:p>
        </p:txBody>
      </p:sp>
      <p:sp>
        <p:nvSpPr>
          <p:cNvPr id="4" name="Footer Placeholder 3">
            <a:extLst>
              <a:ext uri="{FF2B5EF4-FFF2-40B4-BE49-F238E27FC236}">
                <a16:creationId xmlns:a16="http://schemas.microsoft.com/office/drawing/2014/main" id="{F5575D90-31D0-4E38-8CE2-F438CA9F99F9}"/>
              </a:ext>
            </a:extLst>
          </p:cNvPr>
          <p:cNvSpPr>
            <a:spLocks noGrp="1"/>
          </p:cNvSpPr>
          <p:nvPr>
            <p:ph type="ftr" sz="quarter" idx="11"/>
          </p:nvPr>
        </p:nvSpPr>
        <p:spPr/>
        <p:txBody>
          <a:bodyPr/>
          <a:lstStyle/>
          <a:p>
            <a:r>
              <a:rPr lang="vi-VN"/>
              <a:t>Đại học Sư phạm Kỹ thuật thành phố Hồ Chí Minh</a:t>
            </a:r>
            <a:endParaRPr lang="en-US"/>
          </a:p>
        </p:txBody>
      </p:sp>
      <p:sp>
        <p:nvSpPr>
          <p:cNvPr id="5" name="Slide Number Placeholder 4">
            <a:extLst>
              <a:ext uri="{FF2B5EF4-FFF2-40B4-BE49-F238E27FC236}">
                <a16:creationId xmlns:a16="http://schemas.microsoft.com/office/drawing/2014/main" id="{5B4EE9A6-E318-4123-8FB8-6352F5A55F46}"/>
              </a:ext>
            </a:extLst>
          </p:cNvPr>
          <p:cNvSpPr>
            <a:spLocks noGrp="1"/>
          </p:cNvSpPr>
          <p:nvPr>
            <p:ph type="sldNum" sz="quarter" idx="12"/>
          </p:nvPr>
        </p:nvSpPr>
        <p:spPr/>
        <p:txBody>
          <a:bodyPr/>
          <a:lstStyle/>
          <a:p>
            <a:fld id="{69E57DC2-970A-4B3E-BB1C-7A09969E49DF}" type="slidenum">
              <a:rPr lang="en-US" smtClean="0"/>
              <a:t>3</a:t>
            </a:fld>
            <a:endParaRPr lang="en-US"/>
          </a:p>
        </p:txBody>
      </p:sp>
      <p:pic>
        <p:nvPicPr>
          <p:cNvPr id="7" name="Picture Placeholder 6">
            <a:extLst>
              <a:ext uri="{FF2B5EF4-FFF2-40B4-BE49-F238E27FC236}">
                <a16:creationId xmlns:a16="http://schemas.microsoft.com/office/drawing/2014/main" id="{C8F54F1A-811F-42E3-937B-8E0FB359DAB6}"/>
              </a:ext>
            </a:extLst>
          </p:cNvPr>
          <p:cNvPicPr>
            <a:picLocks noGrp="1" noChangeAspect="1"/>
          </p:cNvPicPr>
          <p:nvPr>
            <p:ph type="pic" sz="quarter" idx="13"/>
          </p:nvPr>
        </p:nvPicPr>
        <p:blipFill rotWithShape="1">
          <a:blip r:embed="rId3"/>
          <a:srcRect l="-1360" t="-48744" r="1085" b="-9095"/>
          <a:stretch/>
        </p:blipFill>
        <p:spPr>
          <a:xfrm>
            <a:off x="7297614" y="685800"/>
            <a:ext cx="4246685" cy="5181600"/>
          </a:xfrm>
          <a:prstGeom prst="rect">
            <a:avLst/>
          </a:prstGeom>
        </p:spPr>
      </p:pic>
    </p:spTree>
    <p:extLst>
      <p:ext uri="{BB962C8B-B14F-4D97-AF65-F5344CB8AC3E}">
        <p14:creationId xmlns:p14="http://schemas.microsoft.com/office/powerpoint/2010/main" val="378295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4807-524D-4D71-8F79-2BAA4B5723F1}"/>
              </a:ext>
            </a:extLst>
          </p:cNvPr>
          <p:cNvSpPr>
            <a:spLocks noGrp="1"/>
          </p:cNvSpPr>
          <p:nvPr>
            <p:ph type="title"/>
          </p:nvPr>
        </p:nvSpPr>
        <p:spPr/>
        <p:txBody>
          <a:bodyPr/>
          <a:lstStyle/>
          <a:p>
            <a:r>
              <a:rPr lang="en-US"/>
              <a:t>Các nghiên cứu gần đây</a:t>
            </a:r>
          </a:p>
        </p:txBody>
      </p:sp>
      <p:sp>
        <p:nvSpPr>
          <p:cNvPr id="3" name="Content Placeholder 2">
            <a:extLst>
              <a:ext uri="{FF2B5EF4-FFF2-40B4-BE49-F238E27FC236}">
                <a16:creationId xmlns:a16="http://schemas.microsoft.com/office/drawing/2014/main" id="{368C6147-CFCC-42C3-8557-D385AB845A7A}"/>
              </a:ext>
            </a:extLst>
          </p:cNvPr>
          <p:cNvSpPr>
            <a:spLocks noGrp="1"/>
          </p:cNvSpPr>
          <p:nvPr>
            <p:ph idx="1"/>
          </p:nvPr>
        </p:nvSpPr>
        <p:spPr/>
        <p:txBody>
          <a:bodyPr/>
          <a:lstStyle/>
          <a:p>
            <a:r>
              <a:rPr lang="en-US"/>
              <a:t>Các mô hình tr</a:t>
            </a:r>
            <a:r>
              <a:rPr lang="vi-VN"/>
              <a:t>ư</a:t>
            </a:r>
            <a:r>
              <a:rPr lang="en-US"/>
              <a:t>ớc đây th</a:t>
            </a:r>
            <a:r>
              <a:rPr lang="vi-VN"/>
              <a:t>ư</a:t>
            </a:r>
            <a:r>
              <a:rPr lang="en-US"/>
              <a:t>ờng sử dụng các neural network theo cấu trúc encoder-decoder để tạo ra câu mô tả.</a:t>
            </a:r>
          </a:p>
          <a:p>
            <a:r>
              <a:rPr lang="en-US"/>
              <a:t>Mô hình Show and tell của Google sử dụng các thông tin đ</a:t>
            </a:r>
            <a:r>
              <a:rPr lang="vi-VN"/>
              <a:t>ư</a:t>
            </a:r>
            <a:r>
              <a:rPr lang="en-US"/>
              <a:t>ợc trích xuất từ một mạng Convolutional Neural Net (CNN) nh</a:t>
            </a:r>
            <a:r>
              <a:rPr lang="vi-VN"/>
              <a:t>ư</a:t>
            </a:r>
            <a:r>
              <a:rPr lang="en-US"/>
              <a:t> một encoder và một mạng Recurrent Neural Network (RNN) để sinh ra các câu mô tả.</a:t>
            </a:r>
          </a:p>
        </p:txBody>
      </p:sp>
      <p:sp>
        <p:nvSpPr>
          <p:cNvPr id="4" name="Footer Placeholder 3">
            <a:extLst>
              <a:ext uri="{FF2B5EF4-FFF2-40B4-BE49-F238E27FC236}">
                <a16:creationId xmlns:a16="http://schemas.microsoft.com/office/drawing/2014/main" id="{D79CBB6E-9B96-4075-B683-BAB2A5A7ECC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08DD8F39-5B45-456E-9482-62F58F79B83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pic>
        <p:nvPicPr>
          <p:cNvPr id="11" name="Picture Placeholder 10">
            <a:extLst>
              <a:ext uri="{FF2B5EF4-FFF2-40B4-BE49-F238E27FC236}">
                <a16:creationId xmlns:a16="http://schemas.microsoft.com/office/drawing/2014/main" id="{530DC59D-2CA4-4234-82C0-FC364694FE07}"/>
              </a:ext>
            </a:extLst>
          </p:cNvPr>
          <p:cNvPicPr>
            <a:picLocks noGrp="1" noChangeAspect="1"/>
          </p:cNvPicPr>
          <p:nvPr>
            <p:ph type="pic" sz="quarter" idx="13"/>
          </p:nvPr>
        </p:nvPicPr>
        <p:blipFill rotWithShape="1">
          <a:blip r:embed="rId2"/>
          <a:srcRect t="-217" r="-163" b="-324"/>
          <a:stretch/>
        </p:blipFill>
        <p:spPr>
          <a:xfrm>
            <a:off x="7297614" y="373223"/>
            <a:ext cx="4246685" cy="5803641"/>
          </a:xfrm>
          <a:prstGeom prst="rect">
            <a:avLst/>
          </a:prstGeom>
        </p:spPr>
      </p:pic>
    </p:spTree>
    <p:extLst>
      <p:ext uri="{BB962C8B-B14F-4D97-AF65-F5344CB8AC3E}">
        <p14:creationId xmlns:p14="http://schemas.microsoft.com/office/powerpoint/2010/main" val="301888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13F3-B693-4BD5-965A-C40AE0821228}"/>
              </a:ext>
            </a:extLst>
          </p:cNvPr>
          <p:cNvSpPr>
            <a:spLocks noGrp="1"/>
          </p:cNvSpPr>
          <p:nvPr>
            <p:ph type="title"/>
          </p:nvPr>
        </p:nvSpPr>
        <p:spPr/>
        <p:txBody>
          <a:bodyPr/>
          <a:lstStyle/>
          <a:p>
            <a:r>
              <a:rPr lang="en-US"/>
              <a:t>Kiến trúc</a:t>
            </a:r>
          </a:p>
        </p:txBody>
      </p:sp>
      <p:sp>
        <p:nvSpPr>
          <p:cNvPr id="7" name="Content Placeholder 6">
            <a:extLst>
              <a:ext uri="{FF2B5EF4-FFF2-40B4-BE49-F238E27FC236}">
                <a16:creationId xmlns:a16="http://schemas.microsoft.com/office/drawing/2014/main" id="{B0402949-D47F-4B74-981B-5041EC56C555}"/>
              </a:ext>
            </a:extLst>
          </p:cNvPr>
          <p:cNvSpPr>
            <a:spLocks noGrp="1"/>
          </p:cNvSpPr>
          <p:nvPr>
            <p:ph idx="1"/>
          </p:nvPr>
        </p:nvSpPr>
        <p:spPr>
          <a:xfrm>
            <a:off x="1371600" y="1632858"/>
            <a:ext cx="9601200" cy="2200811"/>
          </a:xfrm>
        </p:spPr>
        <p:txBody>
          <a:bodyPr/>
          <a:lstStyle/>
          <a:p>
            <a:r>
              <a:rPr lang="en-US"/>
              <a:t>Encoder: Một mạng CNN đã đ</a:t>
            </a:r>
            <a:r>
              <a:rPr lang="vi-VN"/>
              <a:t>ư</a:t>
            </a:r>
            <a:r>
              <a:rPr lang="en-US"/>
              <a:t>ợc huấn luyện trên tập dữ liệu hình ảnh cho các tác vụ phân loại hoặc nhận diện vật thể.</a:t>
            </a:r>
          </a:p>
          <a:p>
            <a:r>
              <a:rPr lang="en-US"/>
              <a:t>Attention model: Một mạng Feedforward Neural Network (FNN) lấy dữ liệu từ feature map của CNN để thực hiện c</a:t>
            </a:r>
            <a:r>
              <a:rPr lang="vi-VN"/>
              <a:t>ơ</a:t>
            </a:r>
            <a:r>
              <a:rPr lang="en-US"/>
              <a:t> chế “attention” cho ra context vector.</a:t>
            </a:r>
          </a:p>
          <a:p>
            <a:r>
              <a:rPr lang="en-US"/>
              <a:t>Decoder: Một Language model đã đ</a:t>
            </a:r>
            <a:r>
              <a:rPr lang="vi-VN"/>
              <a:t>ư</a:t>
            </a:r>
            <a:r>
              <a:rPr lang="en-US"/>
              <a:t>ợc train (RNN) chịu trách nhiệm giải mã context vector thành câu mô tả.</a:t>
            </a:r>
          </a:p>
        </p:txBody>
      </p:sp>
      <p:sp>
        <p:nvSpPr>
          <p:cNvPr id="4" name="Footer Placeholder 3">
            <a:extLst>
              <a:ext uri="{FF2B5EF4-FFF2-40B4-BE49-F238E27FC236}">
                <a16:creationId xmlns:a16="http://schemas.microsoft.com/office/drawing/2014/main" id="{370B7626-F4EE-489A-A94D-AE9B33D88D8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D1984085-BA8D-4928-851C-99C04BBDDA5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id="{11604C23-83AD-423E-848B-019FAF2A09BA}"/>
              </a:ext>
            </a:extLst>
          </p:cNvPr>
          <p:cNvPicPr>
            <a:picLocks noChangeAspect="1"/>
          </p:cNvPicPr>
          <p:nvPr/>
        </p:nvPicPr>
        <p:blipFill>
          <a:blip r:embed="rId2"/>
          <a:stretch>
            <a:fillRect/>
          </a:stretch>
        </p:blipFill>
        <p:spPr>
          <a:xfrm>
            <a:off x="1371600" y="3861929"/>
            <a:ext cx="10141696" cy="2200811"/>
          </a:xfrm>
          <a:prstGeom prst="rect">
            <a:avLst/>
          </a:prstGeom>
        </p:spPr>
      </p:pic>
    </p:spTree>
    <p:extLst>
      <p:ext uri="{BB962C8B-B14F-4D97-AF65-F5344CB8AC3E}">
        <p14:creationId xmlns:p14="http://schemas.microsoft.com/office/powerpoint/2010/main" val="176926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02DA-364A-44DD-BD5E-303BFF3CC95B}"/>
              </a:ext>
            </a:extLst>
          </p:cNvPr>
          <p:cNvSpPr>
            <a:spLocks noGrp="1"/>
          </p:cNvSpPr>
          <p:nvPr>
            <p:ph type="title"/>
          </p:nvPr>
        </p:nvSpPr>
        <p:spPr/>
        <p:txBody>
          <a:bodyPr/>
          <a:lstStyle/>
          <a:p>
            <a:r>
              <a:rPr lang="en-US"/>
              <a:t>Encoder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7258FE-6B97-4A9B-A8F4-FA64160893D5}"/>
                  </a:ext>
                </a:extLst>
              </p:cNvPr>
              <p:cNvSpPr>
                <a:spLocks noGrp="1"/>
              </p:cNvSpPr>
              <p:nvPr>
                <p:ph idx="1"/>
              </p:nvPr>
            </p:nvSpPr>
            <p:spPr/>
            <p:txBody>
              <a:bodyPr/>
              <a:lstStyle/>
              <a:p>
                <a:r>
                  <a:rPr lang="en-US"/>
                  <a:t>Encoder sử dụng mạng VGG16 đ</a:t>
                </a:r>
                <a:r>
                  <a:rPr lang="vi-VN"/>
                  <a:t>ư</a:t>
                </a:r>
                <a:r>
                  <a:rPr lang="en-US"/>
                  <a:t>ợc huấn luyện trên tập dữ liệu ImageNet.</a:t>
                </a:r>
              </a:p>
              <a:p>
                <a:r>
                  <a:rPr lang="en-US"/>
                  <a:t>Feature map đ</a:t>
                </a:r>
                <a:r>
                  <a:rPr lang="vi-VN"/>
                  <a:t>ư</a:t>
                </a:r>
                <a:r>
                  <a:rPr lang="en-US"/>
                  <a:t>ợc lấy từ lớp convolutional thứ 4 với chiều dữ liệu 14x14x512</a:t>
                </a:r>
              </a:p>
              <a:p>
                <a:r>
                  <a:rPr lang="en-US"/>
                  <a:t>Feature map đ</a:t>
                </a:r>
                <a:r>
                  <a:rPr lang="vi-VN"/>
                  <a:t>ư</a:t>
                </a:r>
                <a:r>
                  <a:rPr lang="en-US"/>
                  <a:t>ợc tách thành bộ vector t</a:t>
                </a:r>
                <a:r>
                  <a:rPr lang="vi-VN"/>
                  <a:t>ư</a:t>
                </a:r>
                <a:r>
                  <a:rPr lang="en-US"/>
                  <a:t>ơng ứng với từng phần của hình ảnh:</a:t>
                </a:r>
                <a:endParaRPr lang="en-US" i="1"/>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𝐿</m:t>
                              </m:r>
                            </m:sub>
                          </m:sSub>
                        </m:e>
                      </m:d>
                      <m:r>
                        <a:rPr lang="en-US" i="1">
                          <a:latin typeface="Cambria Math" panose="02040503050406030204" pitchFamily="18" charset="0"/>
                        </a:rPr>
                        <m:t> , </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ℝ</m:t>
                          </m:r>
                        </m:e>
                        <m:sup>
                          <m:r>
                            <a:rPr lang="en-US" i="1">
                              <a:latin typeface="Cambria Math" panose="02040503050406030204" pitchFamily="18" charset="0"/>
                            </a:rPr>
                            <m:t>𝐷</m:t>
                          </m:r>
                        </m:sup>
                      </m:sSup>
                    </m:oMath>
                  </m:oMathPara>
                </a14:m>
                <a:endParaRPr lang="en-US"/>
              </a:p>
            </p:txBody>
          </p:sp>
        </mc:Choice>
        <mc:Fallback xmlns="">
          <p:sp>
            <p:nvSpPr>
              <p:cNvPr id="3" name="Content Placeholder 2">
                <a:extLst>
                  <a:ext uri="{FF2B5EF4-FFF2-40B4-BE49-F238E27FC236}">
                    <a16:creationId xmlns:a16="http://schemas.microsoft.com/office/drawing/2014/main" id="{E57258FE-6B97-4A9B-A8F4-FA64160893D5}"/>
                  </a:ext>
                </a:extLst>
              </p:cNvPr>
              <p:cNvSpPr>
                <a:spLocks noGrp="1" noRot="1" noChangeAspect="1" noMove="1" noResize="1" noEditPoints="1" noAdjustHandles="1" noChangeArrowheads="1" noChangeShapeType="1" noTextEdit="1"/>
              </p:cNvSpPr>
              <p:nvPr>
                <p:ph idx="1"/>
              </p:nvPr>
            </p:nvSpPr>
            <p:spPr>
              <a:blipFill>
                <a:blip r:embed="rId2"/>
                <a:stretch>
                  <a:fillRect l="-944" t="-1190" r="-220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A5B9D07-ABDC-430C-840E-5C2BE020940C}"/>
              </a:ext>
            </a:extLst>
          </p:cNvPr>
          <p:cNvSpPr>
            <a:spLocks noGrp="1"/>
          </p:cNvSpPr>
          <p:nvPr>
            <p:ph type="ftr" sz="quarter" idx="11"/>
          </p:nvPr>
        </p:nvSpPr>
        <p:spPr/>
        <p:txBody>
          <a:bodyPr/>
          <a:lstStyle/>
          <a:p>
            <a:r>
              <a:rPr lang="vi-VN"/>
              <a:t>Đại học Sư phạm Kỹ thuật thành phố Hồ Chí Minh</a:t>
            </a:r>
            <a:endParaRPr lang="en-US"/>
          </a:p>
        </p:txBody>
      </p:sp>
      <p:sp>
        <p:nvSpPr>
          <p:cNvPr id="5" name="Slide Number Placeholder 4">
            <a:extLst>
              <a:ext uri="{FF2B5EF4-FFF2-40B4-BE49-F238E27FC236}">
                <a16:creationId xmlns:a16="http://schemas.microsoft.com/office/drawing/2014/main" id="{29909117-1F51-44D3-999F-4726873F8E7B}"/>
              </a:ext>
            </a:extLst>
          </p:cNvPr>
          <p:cNvSpPr>
            <a:spLocks noGrp="1"/>
          </p:cNvSpPr>
          <p:nvPr>
            <p:ph type="sldNum" sz="quarter" idx="12"/>
          </p:nvPr>
        </p:nvSpPr>
        <p:spPr/>
        <p:txBody>
          <a:bodyPr/>
          <a:lstStyle/>
          <a:p>
            <a:fld id="{69E57DC2-970A-4B3E-BB1C-7A09969E49DF}" type="slidenum">
              <a:rPr lang="en-US" smtClean="0"/>
              <a:t>6</a:t>
            </a:fld>
            <a:endParaRPr lang="en-US"/>
          </a:p>
        </p:txBody>
      </p:sp>
      <p:pic>
        <p:nvPicPr>
          <p:cNvPr id="1028" name="Picture 4" descr="HÃ¬nh áº£nh cÃ³ liÃªn quan">
            <a:extLst>
              <a:ext uri="{FF2B5EF4-FFF2-40B4-BE49-F238E27FC236}">
                <a16:creationId xmlns:a16="http://schemas.microsoft.com/office/drawing/2014/main" id="{7B846A6D-BFB6-4D06-8E37-C7039D390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375" y="618074"/>
            <a:ext cx="4786722" cy="28109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34E2435-26DC-42F4-8DA2-D6043E37F6EE}"/>
              </a:ext>
            </a:extLst>
          </p:cNvPr>
          <p:cNvPicPr>
            <a:picLocks noChangeAspect="1"/>
          </p:cNvPicPr>
          <p:nvPr/>
        </p:nvPicPr>
        <p:blipFill>
          <a:blip r:embed="rId4"/>
          <a:stretch>
            <a:fillRect/>
          </a:stretch>
        </p:blipFill>
        <p:spPr>
          <a:xfrm>
            <a:off x="7495880" y="3487173"/>
            <a:ext cx="4057650" cy="3048000"/>
          </a:xfrm>
          <a:prstGeom prst="rect">
            <a:avLst/>
          </a:prstGeom>
        </p:spPr>
      </p:pic>
    </p:spTree>
    <p:extLst>
      <p:ext uri="{BB962C8B-B14F-4D97-AF65-F5344CB8AC3E}">
        <p14:creationId xmlns:p14="http://schemas.microsoft.com/office/powerpoint/2010/main" val="178959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43EF-7AEB-4102-96C2-501414DC1FA8}"/>
              </a:ext>
            </a:extLst>
          </p:cNvPr>
          <p:cNvSpPr>
            <a:spLocks noGrp="1"/>
          </p:cNvSpPr>
          <p:nvPr>
            <p:ph type="title"/>
          </p:nvPr>
        </p:nvSpPr>
        <p:spPr/>
        <p:txBody>
          <a:bodyPr/>
          <a:lstStyle/>
          <a:p>
            <a:r>
              <a:rPr lang="en-US"/>
              <a:t>Decoder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D73B06-4B00-4633-BBA0-3786B7AAA91B}"/>
                  </a:ext>
                </a:extLst>
              </p:cNvPr>
              <p:cNvSpPr>
                <a:spLocks noGrp="1"/>
              </p:cNvSpPr>
              <p:nvPr>
                <p:ph idx="1"/>
              </p:nvPr>
            </p:nvSpPr>
            <p:spPr>
              <a:xfrm>
                <a:off x="1371601" y="1512334"/>
                <a:ext cx="5811714" cy="4941051"/>
              </a:xfrm>
            </p:spPr>
            <p:txBody>
              <a:bodyPr>
                <a:normAutofit/>
              </a:bodyPr>
              <a:lstStyle/>
              <a:p>
                <a:r>
                  <a:rPr lang="en-US"/>
                  <a:t>Mạng RNN với các đ</a:t>
                </a:r>
                <a:r>
                  <a:rPr lang="vi-VN"/>
                  <a:t>ơ</a:t>
                </a:r>
                <a:r>
                  <a:rPr lang="en-US"/>
                  <a:t>n vị Long-short term memory (LSTM):</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𝒇</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𝜎</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𝑾</m:t>
                              </m:r>
                            </m:e>
                            <m:sub>
                              <m:r>
                                <a:rPr lang="en-US" i="1">
                                  <a:latin typeface="Cambria Math" panose="02040503050406030204" pitchFamily="18" charset="0"/>
                                </a:rPr>
                                <m:t>𝑓</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𝑬</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𝒚</m:t>
                                      </m:r>
                                    </m:e>
                                  </m:acc>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𝒛</m:t>
                                      </m:r>
                                    </m:e>
                                  </m:acc>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𝑓</m:t>
                              </m:r>
                            </m:sub>
                          </m:sSub>
                        </m:e>
                      </m:d>
                    </m:oMath>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𝒊</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𝜎</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𝑾</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𝑬</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𝒚</m:t>
                                      </m:r>
                                    </m:e>
                                  </m:acc>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𝒛</m:t>
                                      </m:r>
                                    </m:e>
                                  </m:acc>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𝑖</m:t>
                              </m:r>
                            </m:sub>
                          </m:sSub>
                        </m:e>
                      </m:d>
                    </m:oMath>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𝒐</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𝜎</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𝑾</m:t>
                              </m:r>
                            </m:e>
                            <m:sub>
                              <m:r>
                                <a:rPr lang="en-US" i="1">
                                  <a:latin typeface="Cambria Math" panose="02040503050406030204" pitchFamily="18" charset="0"/>
                                </a:rPr>
                                <m:t>𝑜</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𝑬</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𝒚</m:t>
                                      </m:r>
                                    </m:e>
                                  </m:acc>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𝒛</m:t>
                                      </m:r>
                                    </m:e>
                                  </m:acc>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𝑜</m:t>
                              </m:r>
                            </m:sub>
                          </m:sSub>
                        </m:e>
                      </m:d>
                    </m:oMath>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𝒄</m:t>
                              </m:r>
                            </m:e>
                          </m:acc>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𝑡𝑎𝑛h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𝑾</m:t>
                              </m:r>
                            </m:e>
                            <m:sub>
                              <m:r>
                                <a:rPr lang="en-US" i="1">
                                  <a:latin typeface="Cambria Math" panose="02040503050406030204" pitchFamily="18" charset="0"/>
                                </a:rPr>
                                <m:t>𝐶</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𝑬</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𝒚</m:t>
                                      </m:r>
                                    </m:e>
                                  </m:acc>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𝒛</m:t>
                                      </m:r>
                                    </m:e>
                                  </m:acc>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𝐶</m:t>
                              </m:r>
                            </m:sub>
                          </m:sSub>
                        </m:e>
                      </m:d>
                    </m:oMath>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𝒄</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𝒇</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𝒄</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𝒊</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𝒄</m:t>
                              </m:r>
                            </m:e>
                          </m:acc>
                        </m:e>
                        <m:sub>
                          <m:r>
                            <a:rPr lang="en-US" i="1">
                              <a:latin typeface="Cambria Math" panose="02040503050406030204" pitchFamily="18" charset="0"/>
                            </a:rPr>
                            <m:t>𝑡</m:t>
                          </m:r>
                        </m:sub>
                      </m:sSub>
                    </m:oMath>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𝒐</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𝑡𝑎𝑛h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𝒄</m:t>
                              </m:r>
                            </m:e>
                            <m:sub>
                              <m:r>
                                <a:rPr lang="en-US" i="1">
                                  <a:latin typeface="Cambria Math" panose="02040503050406030204" pitchFamily="18" charset="0"/>
                                </a:rPr>
                                <m:t>𝑡</m:t>
                              </m:r>
                            </m:sub>
                          </m:sSub>
                        </m:e>
                      </m:d>
                    </m:oMath>
                  </m:oMathPara>
                </a14:m>
                <a:endParaRPr lang="en-US"/>
              </a:p>
              <a:p>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𝒇</m:t>
                        </m:r>
                      </m:e>
                      <m:sub>
                        <m:r>
                          <a:rPr lang="en-US" i="1">
                            <a:latin typeface="Cambria Math" panose="02040503050406030204" pitchFamily="18" charset="0"/>
                          </a:rPr>
                          <m:t>𝑡</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𝒊</m:t>
                        </m:r>
                      </m:e>
                      <m:sub>
                        <m:r>
                          <a:rPr lang="en-US" i="1">
                            <a:latin typeface="Cambria Math" panose="02040503050406030204" pitchFamily="18" charset="0"/>
                          </a:rPr>
                          <m:t>𝑡</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𝒐</m:t>
                        </m:r>
                      </m:e>
                      <m:sub>
                        <m:r>
                          <a:rPr lang="en-US" i="1">
                            <a:latin typeface="Cambria Math" panose="02040503050406030204" pitchFamily="18" charset="0"/>
                          </a:rPr>
                          <m:t>𝑡</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𝒄</m:t>
                        </m:r>
                      </m:e>
                      <m:sub>
                        <m:r>
                          <a:rPr lang="en-US" i="1">
                            <a:latin typeface="Cambria Math" panose="02040503050406030204" pitchFamily="18" charset="0"/>
                          </a:rPr>
                          <m:t>𝑡</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sub>
                    </m:sSub>
                  </m:oMath>
                </a14:m>
                <a:r>
                  <a:rPr lang="en-US"/>
                  <a:t> lần lượt là cổng forget, cổng input, cổng output, memory và hidden state của đơn vị LSTM.</a:t>
                </a:r>
              </a:p>
              <a:p>
                <a:r>
                  <a:rPr lang="en-US"/>
                  <a:t>Context vector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𝒛</m:t>
                            </m:r>
                          </m:e>
                        </m:acc>
                      </m:e>
                      <m:sub>
                        <m:r>
                          <a:rPr lang="en-US" i="1">
                            <a:latin typeface="Cambria Math" panose="02040503050406030204" pitchFamily="18" charset="0"/>
                          </a:rPr>
                          <m:t>𝑡</m:t>
                        </m:r>
                      </m:sub>
                    </m:sSub>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ℝ</m:t>
                        </m:r>
                      </m:e>
                      <m:sup>
                        <m:r>
                          <a:rPr lang="en-US" i="1">
                            <a:latin typeface="Cambria Math" panose="02040503050406030204" pitchFamily="18" charset="0"/>
                          </a:rPr>
                          <m:t>𝐷</m:t>
                        </m:r>
                      </m:sup>
                    </m:sSup>
                  </m:oMath>
                </a14:m>
                <a:r>
                  <a:rPr lang="en-US" b="0"/>
                  <a:t> từ attention model.</a:t>
                </a:r>
              </a:p>
              <a:p>
                <a:r>
                  <a:rPr lang="en-US"/>
                  <a:t>Word embeding matrix </a:t>
                </a:r>
                <a14:m>
                  <m:oMath xmlns:m="http://schemas.openxmlformats.org/officeDocument/2006/math">
                    <m:r>
                      <a:rPr lang="en-US" b="1" i="1">
                        <a:latin typeface="Cambria Math" panose="02040503050406030204" pitchFamily="18" charset="0"/>
                      </a:rPr>
                      <m:t>𝑬</m:t>
                    </m:r>
                    <m:r>
                      <a:rPr lang="en-US" b="1"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 </m:t>
                    </m:r>
                    <m:sSup>
                      <m:sSupPr>
                        <m:ctrlPr>
                          <a:rPr lang="en-US" b="1" i="1" smtClean="0">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sup>
                    </m:sSup>
                  </m:oMath>
                </a14:m>
                <a:r>
                  <a:rPr lang="en-US" b="0"/>
                  <a:t> và one-hot vector của từ trước đó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𝒚</m:t>
                            </m:r>
                          </m:e>
                        </m:acc>
                      </m:e>
                      <m:sub>
                        <m:r>
                          <a:rPr lang="en-US" i="1">
                            <a:latin typeface="Cambria Math" panose="02040503050406030204" pitchFamily="18" charset="0"/>
                          </a:rPr>
                          <m:t>𝑡</m:t>
                        </m:r>
                        <m:r>
                          <a:rPr lang="en-US" i="1">
                            <a:latin typeface="Cambria Math" panose="02040503050406030204" pitchFamily="18" charset="0"/>
                          </a:rPr>
                          <m:t>−1</m:t>
                        </m:r>
                      </m:sub>
                    </m:sSub>
                  </m:oMath>
                </a14:m>
                <a:r>
                  <a:rPr lang="en-US" b="0"/>
                  <a:t>.</a:t>
                </a:r>
              </a:p>
              <a:p>
                <a:endParaRPr lang="en-US"/>
              </a:p>
              <a:p>
                <a:endParaRPr lang="en-US"/>
              </a:p>
            </p:txBody>
          </p:sp>
        </mc:Choice>
        <mc:Fallback xmlns="">
          <p:sp>
            <p:nvSpPr>
              <p:cNvPr id="3" name="Content Placeholder 2">
                <a:extLst>
                  <a:ext uri="{FF2B5EF4-FFF2-40B4-BE49-F238E27FC236}">
                    <a16:creationId xmlns:a16="http://schemas.microsoft.com/office/drawing/2014/main" id="{40D73B06-4B00-4633-BBA0-3786B7AAA91B}"/>
                  </a:ext>
                </a:extLst>
              </p:cNvPr>
              <p:cNvSpPr>
                <a:spLocks noGrp="1" noRot="1" noChangeAspect="1" noMove="1" noResize="1" noEditPoints="1" noAdjustHandles="1" noChangeArrowheads="1" noChangeShapeType="1" noTextEdit="1"/>
              </p:cNvSpPr>
              <p:nvPr>
                <p:ph idx="1"/>
              </p:nvPr>
            </p:nvSpPr>
            <p:spPr>
              <a:xfrm>
                <a:off x="1371601" y="1512334"/>
                <a:ext cx="5811714" cy="4941051"/>
              </a:xfrm>
              <a:blipFill>
                <a:blip r:embed="rId2"/>
                <a:stretch>
                  <a:fillRect l="-944" t="-86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9AAF1E7-A948-41D3-ADB7-72AAF9EB5F8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7750E2EE-81AD-433F-B0B9-E95BAE9B656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pic>
        <p:nvPicPr>
          <p:cNvPr id="13" name="Picture Placeholder 12">
            <a:extLst>
              <a:ext uri="{FF2B5EF4-FFF2-40B4-BE49-F238E27FC236}">
                <a16:creationId xmlns:a16="http://schemas.microsoft.com/office/drawing/2014/main" id="{64926F43-94EF-40A2-8C10-5A269AE93DF5}"/>
              </a:ext>
            </a:extLst>
          </p:cNvPr>
          <p:cNvPicPr>
            <a:picLocks noGrp="1" noChangeAspect="1"/>
          </p:cNvPicPr>
          <p:nvPr>
            <p:ph type="pic" sz="quarter" idx="13"/>
          </p:nvPr>
        </p:nvPicPr>
        <p:blipFill rotWithShape="1">
          <a:blip r:embed="rId3"/>
          <a:srcRect l="-1" t="-127" r="1442" b="-159"/>
          <a:stretch/>
        </p:blipFill>
        <p:spPr>
          <a:xfrm>
            <a:off x="7297614" y="373223"/>
            <a:ext cx="4440296" cy="5859625"/>
          </a:xfrm>
          <a:prstGeom prst="rect">
            <a:avLst/>
          </a:prstGeom>
        </p:spPr>
      </p:pic>
    </p:spTree>
    <p:extLst>
      <p:ext uri="{BB962C8B-B14F-4D97-AF65-F5344CB8AC3E}">
        <p14:creationId xmlns:p14="http://schemas.microsoft.com/office/powerpoint/2010/main" val="97083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2FC7-98A9-4D04-AD12-B309D143DDDF}"/>
              </a:ext>
            </a:extLst>
          </p:cNvPr>
          <p:cNvSpPr>
            <a:spLocks noGrp="1"/>
          </p:cNvSpPr>
          <p:nvPr>
            <p:ph type="title"/>
          </p:nvPr>
        </p:nvSpPr>
        <p:spPr/>
        <p:txBody>
          <a:bodyPr/>
          <a:lstStyle/>
          <a:p>
            <a:r>
              <a:rPr lang="en-US"/>
              <a:t>Decoder</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08C28DD-05D5-40EE-B629-7B1548831E06}"/>
                  </a:ext>
                </a:extLst>
              </p:cNvPr>
              <p:cNvSpPr>
                <a:spLocks noGrp="1"/>
              </p:cNvSpPr>
              <p:nvPr>
                <p:ph idx="1"/>
              </p:nvPr>
            </p:nvSpPr>
            <p:spPr/>
            <p:txBody>
              <a:bodyPr/>
              <a:lstStyle/>
              <a:p>
                <a:r>
                  <a:rPr lang="en-US"/>
                  <a:t>Giá trị khởi tạo của memory và hidden state được ước lượng thông qua hai mạng FNN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𝑖𝑛𝑖𝑡</m:t>
                        </m:r>
                        <m:r>
                          <a:rPr lang="en-US" i="1">
                            <a:latin typeface="Cambria Math" panose="02040503050406030204" pitchFamily="18" charset="0"/>
                          </a:rPr>
                          <m:t>,</m:t>
                        </m:r>
                        <m:r>
                          <a:rPr lang="en-US" i="1">
                            <a:latin typeface="Cambria Math" panose="02040503050406030204" pitchFamily="18" charset="0"/>
                          </a:rPr>
                          <m:t>𝑐</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𝑖𝑛𝑖𝑡</m:t>
                        </m:r>
                        <m:r>
                          <a:rPr lang="en-US" i="1">
                            <a:latin typeface="Cambria Math" panose="02040503050406030204" pitchFamily="18" charset="0"/>
                          </a:rPr>
                          <m:t>,</m:t>
                        </m:r>
                        <m:r>
                          <a:rPr lang="en-US" i="1">
                            <a:latin typeface="Cambria Math" panose="02040503050406030204" pitchFamily="18" charset="0"/>
                          </a:rPr>
                          <m:t>h</m:t>
                        </m:r>
                      </m:sub>
                    </m:sSub>
                  </m:oMath>
                </a14:m>
                <a:r>
                  <a:rPr lang="en-US"/>
                  <a:t>) với giá trị đầu vào là trung bình cộng của bộ vector trích xuất từ lớp convolutional: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𝒄</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𝑖𝑛𝑖𝑡</m:t>
                          </m:r>
                          <m:r>
                            <a:rPr lang="en-US" i="1">
                              <a:latin typeface="Cambria Math" panose="02040503050406030204" pitchFamily="18" charset="0"/>
                            </a:rPr>
                            <m:t>,</m:t>
                          </m:r>
                          <m:r>
                            <a:rPr lang="en-US" i="1">
                              <a:latin typeface="Cambria Math" panose="02040503050406030204" pitchFamily="18" charset="0"/>
                            </a:rPr>
                            <m:t>𝑐</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sub>
                            <m:sup>
                              <m:r>
                                <a:rPr lang="en-US" i="1">
                                  <a:latin typeface="Cambria Math" panose="02040503050406030204" pitchFamily="18" charset="0"/>
                                </a:rPr>
                                <m:t>𝐿</m:t>
                              </m:r>
                            </m:sup>
                            <m:e>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e>
                          </m:nary>
                        </m:e>
                      </m:d>
                    </m:oMath>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𝑖𝑛𝑖𝑡</m:t>
                          </m:r>
                          <m:r>
                            <a:rPr lang="en-US" i="1">
                              <a:latin typeface="Cambria Math" panose="02040503050406030204" pitchFamily="18" charset="0"/>
                            </a:rPr>
                            <m:t>,</m:t>
                          </m:r>
                          <m:r>
                            <a:rPr lang="en-US" i="1">
                              <a:latin typeface="Cambria Math" panose="02040503050406030204" pitchFamily="18" charset="0"/>
                            </a:rPr>
                            <m:t>h</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sub>
                            <m:sup>
                              <m:r>
                                <a:rPr lang="en-US" i="1">
                                  <a:latin typeface="Cambria Math" panose="02040503050406030204" pitchFamily="18" charset="0"/>
                                </a:rPr>
                                <m:t>𝐿</m:t>
                              </m:r>
                            </m:sup>
                            <m:e>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e>
                          </m:nary>
                        </m:e>
                      </m:d>
                      <m:r>
                        <a:rPr lang="en-US" i="1">
                          <a:latin typeface="Cambria Math" panose="02040503050406030204" pitchFamily="18" charset="0"/>
                        </a:rPr>
                        <m:t> </m:t>
                      </m:r>
                    </m:oMath>
                  </m:oMathPara>
                </a14:m>
                <a:endParaRPr lang="en-US"/>
              </a:p>
              <a:p>
                <a:endParaRPr lang="en-US"/>
              </a:p>
            </p:txBody>
          </p:sp>
        </mc:Choice>
        <mc:Fallback xmlns="">
          <p:sp>
            <p:nvSpPr>
              <p:cNvPr id="7" name="Content Placeholder 6">
                <a:extLst>
                  <a:ext uri="{FF2B5EF4-FFF2-40B4-BE49-F238E27FC236}">
                    <a16:creationId xmlns:a16="http://schemas.microsoft.com/office/drawing/2014/main" id="{E08C28DD-05D5-40EE-B629-7B1548831E06}"/>
                  </a:ext>
                </a:extLst>
              </p:cNvPr>
              <p:cNvSpPr>
                <a:spLocks noGrp="1" noRot="1" noChangeAspect="1" noMove="1" noResize="1" noEditPoints="1" noAdjustHandles="1" noChangeArrowheads="1" noChangeShapeType="1" noTextEdit="1"/>
              </p:cNvSpPr>
              <p:nvPr>
                <p:ph idx="1"/>
              </p:nvPr>
            </p:nvSpPr>
            <p:spPr>
              <a:blipFill>
                <a:blip r:embed="rId2"/>
                <a:stretch>
                  <a:fillRect l="-571" t="-119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99CDFB0-9D2E-4FD7-B294-72FC42117F6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D52497E1-7C26-4109-8F08-99576CB1C1D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7604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C0C6-F9E0-4B85-B0E2-190F813CBC84}"/>
              </a:ext>
            </a:extLst>
          </p:cNvPr>
          <p:cNvSpPr>
            <a:spLocks noGrp="1"/>
          </p:cNvSpPr>
          <p:nvPr>
            <p:ph type="title"/>
          </p:nvPr>
        </p:nvSpPr>
        <p:spPr/>
        <p:txBody>
          <a:bodyPr/>
          <a:lstStyle/>
          <a:p>
            <a:r>
              <a:rPr lang="en-US"/>
              <a:t>Attention model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006F5F98-7FB5-4E03-9594-6A361B8F33E8}"/>
                  </a:ext>
                </a:extLst>
              </p:cNvPr>
              <p:cNvSpPr>
                <a:spLocks noGrp="1"/>
              </p:cNvSpPr>
              <p:nvPr>
                <p:ph idx="1"/>
              </p:nvPr>
            </p:nvSpPr>
            <p:spPr>
              <a:xfrm>
                <a:off x="1371600" y="1940764"/>
                <a:ext cx="9601200" cy="4231436"/>
              </a:xfrm>
            </p:spPr>
            <p:txBody>
              <a:bodyPr>
                <a:normAutofit/>
              </a:bodyPr>
              <a:lstStyle/>
              <a:p>
                <a:r>
                  <a:rPr lang="en-US"/>
                  <a:t>Ở mỗi thời điểm </a:t>
                </a:r>
                <a14:m>
                  <m:oMath xmlns:m="http://schemas.openxmlformats.org/officeDocument/2006/math">
                    <m:r>
                      <a:rPr lang="en-US" b="0" i="1" smtClean="0">
                        <a:latin typeface="Cambria Math" panose="02040503050406030204" pitchFamily="18" charset="0"/>
                      </a:rPr>
                      <m:t>𝑡</m:t>
                    </m:r>
                  </m:oMath>
                </a14:m>
                <a:r>
                  <a:rPr lang="en-US"/>
                  <a:t> trong quá trình tạo ra câu mô tả, một context vector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𝒛</m:t>
                            </m:r>
                          </m:e>
                        </m:acc>
                      </m:e>
                      <m:sub>
                        <m:r>
                          <a:rPr lang="en-US" i="1">
                            <a:latin typeface="Cambria Math" panose="02040503050406030204" pitchFamily="18" charset="0"/>
                          </a:rPr>
                          <m:t>𝑡</m:t>
                        </m:r>
                      </m:sub>
                    </m:sSub>
                  </m:oMath>
                </a14:m>
                <a:r>
                  <a:rPr lang="en-US"/>
                  <a:t> được tính dựa trên bộ vector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𝐿</m:t>
                            </m:r>
                          </m:sub>
                        </m:sSub>
                      </m:e>
                    </m:d>
                    <m:r>
                      <a:rPr lang="en-US" i="1">
                        <a:latin typeface="Cambria Math" panose="02040503050406030204" pitchFamily="18" charset="0"/>
                      </a:rPr>
                      <m:t> , </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ℝ</m:t>
                        </m:r>
                      </m:e>
                      <m:sup>
                        <m:r>
                          <a:rPr lang="en-US" i="1">
                            <a:latin typeface="Cambria Math" panose="02040503050406030204" pitchFamily="18" charset="0"/>
                          </a:rPr>
                          <m:t>𝐷</m:t>
                        </m:r>
                      </m:sup>
                    </m:sSup>
                  </m:oMath>
                </a14:m>
                <a:r>
                  <a:rPr lang="en-US"/>
                  <a:t> từ encoder.</a:t>
                </a:r>
              </a:p>
              <a:p>
                <a:r>
                  <a:rPr lang="en-US"/>
                  <a:t>Đối với từng 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oMath>
                </a14:m>
                <a:r>
                  <a:rPr lang="en-US"/>
                  <a:t>, mô hình tính toán ra một trọng số dương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oMath>
                </a14:m>
                <a:r>
                  <a:rPr lang="en-US"/>
                  <a:t> tương ứng với tầm quan trọng, ảnh hưởng mà 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oMath>
                </a14:m>
                <a:r>
                  <a:rPr lang="en-US"/>
                  <a:t> được “chú ý” ở thời điểm </a:t>
                </a:r>
                <a14:m>
                  <m:oMath xmlns:m="http://schemas.openxmlformats.org/officeDocument/2006/math">
                    <m:r>
                      <a:rPr lang="en-US" b="0" i="1" smtClean="0">
                        <a:latin typeface="Cambria Math" panose="02040503050406030204" pitchFamily="18" charset="0"/>
                      </a:rPr>
                      <m:t>𝑡</m:t>
                    </m:r>
                  </m:oMath>
                </a14:m>
                <a:r>
                  <a:rPr lang="en-US"/>
                  <a:t>. Trọng số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oMath>
                </a14:m>
                <a:r>
                  <a:rPr lang="en-US"/>
                  <a:t> được ước lượng bằng một mạng FNN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𝑎𝑡𝑡</m:t>
                        </m:r>
                      </m:sub>
                    </m:sSub>
                  </m:oMath>
                </a14:m>
                <a:r>
                  <a:rPr lang="en-US"/>
                  <a:t>) với dữ liệu đầu vào là 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oMath>
                </a14:m>
                <a:r>
                  <a:rPr lang="en-US"/>
                  <a:t> và giá trị hidden state trước đó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𝑡𝑖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𝑎𝑡𝑡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𝑡</m:t>
                              </m:r>
                              <m:r>
                                <a:rPr lang="en-US" i="1">
                                  <a:latin typeface="Cambria Math" panose="02040503050406030204" pitchFamily="18" charset="0"/>
                                </a:rPr>
                                <m:t>−1</m:t>
                              </m:r>
                            </m:sub>
                          </m:sSub>
                        </m:e>
                      </m:d>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𝑡𝑖</m:t>
                          </m:r>
                        </m:sub>
                      </m:sSub>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𝑡𝑖</m:t>
                                  </m:r>
                                </m:sub>
                              </m:sSub>
                            </m:e>
                          </m:d>
                        </m:num>
                        <m:den>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𝑡𝑘</m:t>
                                      </m:r>
                                    </m:sub>
                                  </m:sSub>
                                </m:e>
                              </m:d>
                            </m:e>
                          </m:nary>
                        </m:den>
                      </m:f>
                    </m:oMath>
                  </m:oMathPara>
                </a14:m>
                <a:endParaRPr lang="en-US"/>
              </a:p>
              <a:p>
                <a:r>
                  <a:rPr lang="en-US"/>
                  <a:t>Từ đó context vector đ</a:t>
                </a:r>
                <a:r>
                  <a:rPr lang="vi-VN"/>
                  <a:t>ư</a:t>
                </a:r>
                <a:r>
                  <a:rPr lang="en-US"/>
                  <a:t>ợc tính bằng công thức:</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𝒛</m:t>
                              </m:r>
                            </m:e>
                          </m:acc>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𝐿</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𝑡𝑖</m:t>
                              </m:r>
                            </m:sub>
                          </m:sSub>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i="1">
                                  <a:latin typeface="Cambria Math" panose="02040503050406030204" pitchFamily="18" charset="0"/>
                                </a:rPr>
                                <m:t>𝑖</m:t>
                              </m:r>
                            </m:sub>
                          </m:sSub>
                        </m:e>
                      </m:nary>
                    </m:oMath>
                  </m:oMathPara>
                </a14:m>
                <a:endParaRPr lang="en-US"/>
              </a:p>
              <a:p>
                <a:endParaRPr lang="en-US"/>
              </a:p>
              <a:p>
                <a:endParaRPr lang="en-US"/>
              </a:p>
              <a:p>
                <a:endParaRPr lang="en-US"/>
              </a:p>
            </p:txBody>
          </p:sp>
        </mc:Choice>
        <mc:Fallback xmlns="">
          <p:sp>
            <p:nvSpPr>
              <p:cNvPr id="7" name="Content Placeholder 6">
                <a:extLst>
                  <a:ext uri="{FF2B5EF4-FFF2-40B4-BE49-F238E27FC236}">
                    <a16:creationId xmlns:a16="http://schemas.microsoft.com/office/drawing/2014/main" id="{006F5F98-7FB5-4E03-9594-6A361B8F33E8}"/>
                  </a:ext>
                </a:extLst>
              </p:cNvPr>
              <p:cNvSpPr>
                <a:spLocks noGrp="1" noRot="1" noChangeAspect="1" noMove="1" noResize="1" noEditPoints="1" noAdjustHandles="1" noChangeArrowheads="1" noChangeShapeType="1" noTextEdit="1"/>
              </p:cNvSpPr>
              <p:nvPr>
                <p:ph idx="1"/>
              </p:nvPr>
            </p:nvSpPr>
            <p:spPr>
              <a:xfrm>
                <a:off x="1371600" y="1940764"/>
                <a:ext cx="9601200" cy="4231436"/>
              </a:xfrm>
              <a:blipFill>
                <a:blip r:embed="rId2"/>
                <a:stretch>
                  <a:fillRect l="-571" t="-100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6E84E85-3056-47D5-8629-8AB42C06ABE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rPr>
              <a:t>Đại học Sư phạm Kỹ thuật thành phố Hồ Chí Minh</a:t>
            </a:r>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D4D78CD2-7B38-4B75-8DFB-AE750AEA55C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191B0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373831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3766</TotalTime>
  <Words>842</Words>
  <Application>Microsoft Office PowerPoint</Application>
  <PresentationFormat>Widescreen</PresentationFormat>
  <Paragraphs>94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Franklin Gothic Book</vt:lpstr>
      <vt:lpstr>Crop</vt:lpstr>
      <vt:lpstr>Tìm hiểu bài toán mô tả nội dung ảnh</vt:lpstr>
      <vt:lpstr>Tổng quan</vt:lpstr>
      <vt:lpstr>Giới thiệu</vt:lpstr>
      <vt:lpstr>Các nghiên cứu gần đây</vt:lpstr>
      <vt:lpstr>Kiến trúc</vt:lpstr>
      <vt:lpstr>Encoder</vt:lpstr>
      <vt:lpstr>Decoder</vt:lpstr>
      <vt:lpstr>Decoder</vt:lpstr>
      <vt:lpstr>Attention model</vt:lpstr>
      <vt:lpstr>Tập dữ liệu Flickr8k</vt:lpstr>
      <vt:lpstr>Huấn luyện</vt:lpstr>
      <vt:lpstr>Đánh giá</vt:lpstr>
      <vt:lpstr>Feature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bài toán mô tả nội dung ảnh</dc:title>
  <dc:creator>Lyo Nguyễn</dc:creator>
  <cp:lastModifiedBy>Lyo Nguyễn</cp:lastModifiedBy>
  <cp:revision>28</cp:revision>
  <dcterms:created xsi:type="dcterms:W3CDTF">2018-10-19T15:49:26Z</dcterms:created>
  <dcterms:modified xsi:type="dcterms:W3CDTF">2018-10-25T09:53:05Z</dcterms:modified>
</cp:coreProperties>
</file>