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71" r:id="rId11"/>
    <p:sldId id="273" r:id="rId12"/>
    <p:sldId id="266" r:id="rId13"/>
    <p:sldId id="274" r:id="rId14"/>
    <p:sldId id="267" r:id="rId15"/>
    <p:sldId id="275" r:id="rId16"/>
    <p:sldId id="276" r:id="rId17"/>
    <p:sldId id="268" r:id="rId18"/>
    <p:sldId id="272" r:id="rId19"/>
    <p:sldId id="265" r:id="rId20"/>
    <p:sldId id="270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C9B37D-90A1-4944-9B0D-D5798CDF5D78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2"/>
            <p14:sldId id="271"/>
            <p14:sldId id="273"/>
            <p14:sldId id="266"/>
            <p14:sldId id="274"/>
            <p14:sldId id="267"/>
            <p14:sldId id="275"/>
            <p14:sldId id="276"/>
            <p14:sldId id="268"/>
          </p14:sldIdLst>
        </p14:section>
        <p14:section name="WIP" id="{B24BC9DF-86AB-4A43-B418-39264E38472B}">
          <p14:sldIdLst>
            <p14:sldId id="272"/>
            <p14:sldId id="265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68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o Nguyễn" userId="6265a5ad646d5517" providerId="LiveId" clId="{65287310-CD97-4092-B710-B6FE296C7AC0}"/>
    <pc:docChg chg="undo redo custSel addSld modSld sldOrd modMainMaster">
      <pc:chgData name="Lyo Nguyễn" userId="6265a5ad646d5517" providerId="LiveId" clId="{65287310-CD97-4092-B710-B6FE296C7AC0}" dt="2018-11-01T08:34:14.175" v="5259"/>
      <pc:docMkLst>
        <pc:docMk/>
      </pc:docMkLst>
      <pc:sldChg chg="modSp">
        <pc:chgData name="Lyo Nguyễn" userId="6265a5ad646d5517" providerId="LiveId" clId="{65287310-CD97-4092-B710-B6FE296C7AC0}" dt="2018-10-28T15:07:31.031" v="2925" actId="20577"/>
        <pc:sldMkLst>
          <pc:docMk/>
          <pc:sldMk cId="4207685655" sldId="256"/>
        </pc:sldMkLst>
        <pc:spChg chg="mod">
          <ac:chgData name="Lyo Nguyễn" userId="6265a5ad646d5517" providerId="LiveId" clId="{65287310-CD97-4092-B710-B6FE296C7AC0}" dt="2018-10-28T14:59:50.359" v="2886" actId="20577"/>
          <ac:spMkLst>
            <pc:docMk/>
            <pc:sldMk cId="4207685655" sldId="256"/>
            <ac:spMk id="2" creationId="{9545B5FB-D899-45BE-9CC8-1D0624875AC5}"/>
          </ac:spMkLst>
        </pc:spChg>
        <pc:spChg chg="mod">
          <ac:chgData name="Lyo Nguyễn" userId="6265a5ad646d5517" providerId="LiveId" clId="{65287310-CD97-4092-B710-B6FE296C7AC0}" dt="2018-10-28T15:07:31.031" v="2925" actId="20577"/>
          <ac:spMkLst>
            <pc:docMk/>
            <pc:sldMk cId="4207685655" sldId="256"/>
            <ac:spMk id="3" creationId="{3A1BE147-C90A-46F9-90E0-7F482B7B564A}"/>
          </ac:spMkLst>
        </pc:spChg>
      </pc:sldChg>
      <pc:sldChg chg="modSp">
        <pc:chgData name="Lyo Nguyễn" userId="6265a5ad646d5517" providerId="LiveId" clId="{65287310-CD97-4092-B710-B6FE296C7AC0}" dt="2018-11-01T08:34:04.082" v="5258" actId="27636"/>
        <pc:sldMkLst>
          <pc:docMk/>
          <pc:sldMk cId="680522853" sldId="257"/>
        </pc:sldMkLst>
        <pc:spChg chg="mod">
          <ac:chgData name="Lyo Nguyễn" userId="6265a5ad646d5517" providerId="LiveId" clId="{65287310-CD97-4092-B710-B6FE296C7AC0}" dt="2018-10-28T15:07:38.796" v="2935" actId="20577"/>
          <ac:spMkLst>
            <pc:docMk/>
            <pc:sldMk cId="680522853" sldId="257"/>
            <ac:spMk id="2" creationId="{DD8C2572-D32E-4DA3-81B4-89F7EBD4C5C7}"/>
          </ac:spMkLst>
        </pc:spChg>
        <pc:spChg chg="mod">
          <ac:chgData name="Lyo Nguyễn" userId="6265a5ad646d5517" providerId="LiveId" clId="{65287310-CD97-4092-B710-B6FE296C7AC0}" dt="2018-11-01T08:34:04.082" v="5258" actId="27636"/>
          <ac:spMkLst>
            <pc:docMk/>
            <pc:sldMk cId="680522853" sldId="257"/>
            <ac:spMk id="3" creationId="{E8B7A255-3CCC-4074-A67F-5D3967856A77}"/>
          </ac:spMkLst>
        </pc:spChg>
        <pc:spChg chg="mod">
          <ac:chgData name="Lyo Nguyễn" userId="6265a5ad646d5517" providerId="LiveId" clId="{65287310-CD97-4092-B710-B6FE296C7AC0}" dt="2018-10-28T15:13:43.883" v="3134"/>
          <ac:spMkLst>
            <pc:docMk/>
            <pc:sldMk cId="680522853" sldId="257"/>
            <ac:spMk id="6" creationId="{6EC6B209-0E24-4225-A5AE-57A8DF0C4F3D}"/>
          </ac:spMkLst>
        </pc:spChg>
      </pc:sldChg>
      <pc:sldChg chg="modSp">
        <pc:chgData name="Lyo Nguyễn" userId="6265a5ad646d5517" providerId="LiveId" clId="{65287310-CD97-4092-B710-B6FE296C7AC0}" dt="2018-10-28T15:49:03.968" v="3574" actId="20577"/>
        <pc:sldMkLst>
          <pc:docMk/>
          <pc:sldMk cId="3782952663" sldId="258"/>
        </pc:sldMkLst>
        <pc:spChg chg="mod">
          <ac:chgData name="Lyo Nguyễn" userId="6265a5ad646d5517" providerId="LiveId" clId="{65287310-CD97-4092-B710-B6FE296C7AC0}" dt="2018-10-28T15:14:57.512" v="3169" actId="20577"/>
          <ac:spMkLst>
            <pc:docMk/>
            <pc:sldMk cId="3782952663" sldId="258"/>
            <ac:spMk id="2" creationId="{E225452D-BD1A-4124-B249-A0BD07B087E0}"/>
          </ac:spMkLst>
        </pc:spChg>
        <pc:spChg chg="mod">
          <ac:chgData name="Lyo Nguyễn" userId="6265a5ad646d5517" providerId="LiveId" clId="{65287310-CD97-4092-B710-B6FE296C7AC0}" dt="2018-10-28T15:49:03.968" v="3574" actId="20577"/>
          <ac:spMkLst>
            <pc:docMk/>
            <pc:sldMk cId="3782952663" sldId="258"/>
            <ac:spMk id="3" creationId="{C61647F6-503B-40CA-81E7-680F6D30F8A4}"/>
          </ac:spMkLst>
        </pc:spChg>
        <pc:spChg chg="mod">
          <ac:chgData name="Lyo Nguyễn" userId="6265a5ad646d5517" providerId="LiveId" clId="{65287310-CD97-4092-B710-B6FE296C7AC0}" dt="2018-10-28T15:13:47.360" v="3135"/>
          <ac:spMkLst>
            <pc:docMk/>
            <pc:sldMk cId="3782952663" sldId="258"/>
            <ac:spMk id="4" creationId="{F5575D90-31D0-4E38-8CE2-F438CA9F99F9}"/>
          </ac:spMkLst>
        </pc:spChg>
      </pc:sldChg>
      <pc:sldChg chg="modSp">
        <pc:chgData name="Lyo Nguyễn" userId="6265a5ad646d5517" providerId="LiveId" clId="{65287310-CD97-4092-B710-B6FE296C7AC0}" dt="2018-10-28T15:30:14.920" v="3467" actId="20577"/>
        <pc:sldMkLst>
          <pc:docMk/>
          <pc:sldMk cId="3018888457" sldId="259"/>
        </pc:sldMkLst>
        <pc:spChg chg="mod">
          <ac:chgData name="Lyo Nguyễn" userId="6265a5ad646d5517" providerId="LiveId" clId="{65287310-CD97-4092-B710-B6FE296C7AC0}" dt="2018-10-28T15:15:59.360" v="3238" actId="20577"/>
          <ac:spMkLst>
            <pc:docMk/>
            <pc:sldMk cId="3018888457" sldId="259"/>
            <ac:spMk id="2" creationId="{CD384807-524D-4D71-8F79-2BAA4B5723F1}"/>
          </ac:spMkLst>
        </pc:spChg>
        <pc:spChg chg="mod">
          <ac:chgData name="Lyo Nguyễn" userId="6265a5ad646d5517" providerId="LiveId" clId="{65287310-CD97-4092-B710-B6FE296C7AC0}" dt="2018-10-28T15:30:14.920" v="3467" actId="20577"/>
          <ac:spMkLst>
            <pc:docMk/>
            <pc:sldMk cId="3018888457" sldId="259"/>
            <ac:spMk id="3" creationId="{368C6147-CFCC-42C3-8557-D385AB845A7A}"/>
          </ac:spMkLst>
        </pc:spChg>
        <pc:spChg chg="mod">
          <ac:chgData name="Lyo Nguyễn" userId="6265a5ad646d5517" providerId="LiveId" clId="{65287310-CD97-4092-B710-B6FE296C7AC0}" dt="2018-10-28T15:13:49.871" v="3136"/>
          <ac:spMkLst>
            <pc:docMk/>
            <pc:sldMk cId="3018888457" sldId="259"/>
            <ac:spMk id="4" creationId="{D79CBB6E-9B96-4075-B683-BAB2A5A7ECC5}"/>
          </ac:spMkLst>
        </pc:spChg>
      </pc:sldChg>
      <pc:sldChg chg="addSp delSp modSp">
        <pc:chgData name="Lyo Nguyễn" userId="6265a5ad646d5517" providerId="LiveId" clId="{65287310-CD97-4092-B710-B6FE296C7AC0}" dt="2018-10-28T16:09:49.424" v="3655" actId="20577"/>
        <pc:sldMkLst>
          <pc:docMk/>
          <pc:sldMk cId="1769267957" sldId="260"/>
        </pc:sldMkLst>
        <pc:spChg chg="mod">
          <ac:chgData name="Lyo Nguyễn" userId="6265a5ad646d5517" providerId="LiveId" clId="{65287310-CD97-4092-B710-B6FE296C7AC0}" dt="2018-10-28T15:15:10.057" v="3193" actId="20577"/>
          <ac:spMkLst>
            <pc:docMk/>
            <pc:sldMk cId="1769267957" sldId="260"/>
            <ac:spMk id="2" creationId="{B5A413F3-B693-4BD5-965A-C40AE0821228}"/>
          </ac:spMkLst>
        </pc:spChg>
        <pc:spChg chg="add del">
          <ac:chgData name="Lyo Nguyễn" userId="6265a5ad646d5517" providerId="LiveId" clId="{65287310-CD97-4092-B710-B6FE296C7AC0}" dt="2018-10-28T16:09:14.817" v="3649"/>
          <ac:spMkLst>
            <pc:docMk/>
            <pc:sldMk cId="1769267957" sldId="260"/>
            <ac:spMk id="3" creationId="{855287F6-BC75-4F2D-AA45-9A7643CBE40B}"/>
          </ac:spMkLst>
        </pc:spChg>
        <pc:spChg chg="mod">
          <ac:chgData name="Lyo Nguyễn" userId="6265a5ad646d5517" providerId="LiveId" clId="{65287310-CD97-4092-B710-B6FE296C7AC0}" dt="2018-10-28T15:13:53.497" v="3137"/>
          <ac:spMkLst>
            <pc:docMk/>
            <pc:sldMk cId="1769267957" sldId="260"/>
            <ac:spMk id="4" creationId="{370B7626-F4EE-489A-A94D-AE9B33D88D83}"/>
          </ac:spMkLst>
        </pc:spChg>
        <pc:spChg chg="add del">
          <ac:chgData name="Lyo Nguyễn" userId="6265a5ad646d5517" providerId="LiveId" clId="{65287310-CD97-4092-B710-B6FE296C7AC0}" dt="2018-10-28T16:09:18.426" v="3651"/>
          <ac:spMkLst>
            <pc:docMk/>
            <pc:sldMk cId="1769267957" sldId="260"/>
            <ac:spMk id="6" creationId="{06678FF4-D314-44EC-9916-5B22F299CC41}"/>
          </ac:spMkLst>
        </pc:spChg>
        <pc:spChg chg="mod">
          <ac:chgData name="Lyo Nguyễn" userId="6265a5ad646d5517" providerId="LiveId" clId="{65287310-CD97-4092-B710-B6FE296C7AC0}" dt="2018-10-28T16:09:49.424" v="3655" actId="20577"/>
          <ac:spMkLst>
            <pc:docMk/>
            <pc:sldMk cId="1769267957" sldId="260"/>
            <ac:spMk id="7" creationId="{B0402949-D47F-4B74-981B-5041EC56C555}"/>
          </ac:spMkLst>
        </pc:spChg>
        <pc:spChg chg="add del">
          <ac:chgData name="Lyo Nguyễn" userId="6265a5ad646d5517" providerId="LiveId" clId="{65287310-CD97-4092-B710-B6FE296C7AC0}" dt="2018-10-28T16:09:20.908" v="3653"/>
          <ac:spMkLst>
            <pc:docMk/>
            <pc:sldMk cId="1769267957" sldId="260"/>
            <ac:spMk id="9" creationId="{BA6945C5-1A34-410A-9E39-656326CBA66E}"/>
          </ac:spMkLst>
        </pc:spChg>
      </pc:sldChg>
      <pc:sldChg chg="addSp delSp modSp">
        <pc:chgData name="Lyo Nguyễn" userId="6265a5ad646d5517" providerId="LiveId" clId="{65287310-CD97-4092-B710-B6FE296C7AC0}" dt="2018-10-28T16:22:42.107" v="3809" actId="20577"/>
        <pc:sldMkLst>
          <pc:docMk/>
          <pc:sldMk cId="1789595298" sldId="261"/>
        </pc:sldMkLst>
        <pc:spChg chg="mod">
          <ac:chgData name="Lyo Nguyễn" userId="6265a5ad646d5517" providerId="LiveId" clId="{65287310-CD97-4092-B710-B6FE296C7AC0}" dt="2018-10-28T16:22:42.107" v="3809" actId="20577"/>
          <ac:spMkLst>
            <pc:docMk/>
            <pc:sldMk cId="1789595298" sldId="261"/>
            <ac:spMk id="3" creationId="{E57258FE-6B97-4A9B-A8F4-FA64160893D5}"/>
          </ac:spMkLst>
        </pc:spChg>
        <pc:spChg chg="mod">
          <ac:chgData name="Lyo Nguyễn" userId="6265a5ad646d5517" providerId="LiveId" clId="{65287310-CD97-4092-B710-B6FE296C7AC0}" dt="2018-10-28T15:13:57.279" v="3138"/>
          <ac:spMkLst>
            <pc:docMk/>
            <pc:sldMk cId="1789595298" sldId="261"/>
            <ac:spMk id="4" creationId="{4A5B9D07-ABDC-430C-840E-5C2BE020940C}"/>
          </ac:spMkLst>
        </pc:spChg>
        <pc:spChg chg="add del">
          <ac:chgData name="Lyo Nguyễn" userId="6265a5ad646d5517" providerId="LiveId" clId="{65287310-CD97-4092-B710-B6FE296C7AC0}" dt="2018-10-28T16:11:17.160" v="3657"/>
          <ac:spMkLst>
            <pc:docMk/>
            <pc:sldMk cId="1789595298" sldId="261"/>
            <ac:spMk id="6" creationId="{FE2280EE-C006-447C-8E3E-4125E0CEEE6F}"/>
          </ac:spMkLst>
        </pc:spChg>
      </pc:sldChg>
      <pc:sldChg chg="addSp delSp modSp">
        <pc:chgData name="Lyo Nguyễn" userId="6265a5ad646d5517" providerId="LiveId" clId="{65287310-CD97-4092-B710-B6FE296C7AC0}" dt="2018-10-28T16:52:01.708" v="4311" actId="14100"/>
        <pc:sldMkLst>
          <pc:docMk/>
          <pc:sldMk cId="2837383159" sldId="262"/>
        </pc:sldMkLst>
        <pc:spChg chg="del mod">
          <ac:chgData name="Lyo Nguyễn" userId="6265a5ad646d5517" providerId="LiveId" clId="{65287310-CD97-4092-B710-B6FE296C7AC0}" dt="2018-10-22T02:37:32.856" v="676"/>
          <ac:spMkLst>
            <pc:docMk/>
            <pc:sldMk cId="2837383159" sldId="262"/>
            <ac:spMk id="3" creationId="{1298BF71-7F8F-461D-A2CC-A1A2643D07EF}"/>
          </ac:spMkLst>
        </pc:spChg>
        <pc:spChg chg="add del">
          <ac:chgData name="Lyo Nguyễn" userId="6265a5ad646d5517" providerId="LiveId" clId="{65287310-CD97-4092-B710-B6FE296C7AC0}" dt="2018-10-28T16:41:20.928" v="4133"/>
          <ac:spMkLst>
            <pc:docMk/>
            <pc:sldMk cId="2837383159" sldId="262"/>
            <ac:spMk id="3" creationId="{6F2CD88B-1341-4406-B549-8FF5F12DD208}"/>
          </ac:spMkLst>
        </pc:spChg>
        <pc:spChg chg="mod">
          <ac:chgData name="Lyo Nguyễn" userId="6265a5ad646d5517" providerId="LiveId" clId="{65287310-CD97-4092-B710-B6FE296C7AC0}" dt="2018-10-28T15:14:06.387" v="3141"/>
          <ac:spMkLst>
            <pc:docMk/>
            <pc:sldMk cId="2837383159" sldId="262"/>
            <ac:spMk id="4" creationId="{76E84E85-3056-47D5-8629-8AB42C06ABEE}"/>
          </ac:spMkLst>
        </pc:spChg>
        <pc:spChg chg="del">
          <ac:chgData name="Lyo Nguyễn" userId="6265a5ad646d5517" providerId="LiveId" clId="{65287310-CD97-4092-B710-B6FE296C7AC0}" dt="2018-10-22T02:37:32.856" v="676"/>
          <ac:spMkLst>
            <pc:docMk/>
            <pc:sldMk cId="2837383159" sldId="262"/>
            <ac:spMk id="6" creationId="{247F691A-3419-4110-94A1-81BA71FE308E}"/>
          </ac:spMkLst>
        </pc:spChg>
        <pc:spChg chg="add mod">
          <ac:chgData name="Lyo Nguyễn" userId="6265a5ad646d5517" providerId="LiveId" clId="{65287310-CD97-4092-B710-B6FE296C7AC0}" dt="2018-10-28T16:52:01.708" v="4311" actId="14100"/>
          <ac:spMkLst>
            <pc:docMk/>
            <pc:sldMk cId="2837383159" sldId="262"/>
            <ac:spMk id="7" creationId="{006F5F98-7FB5-4E03-9594-6A361B8F33E8}"/>
          </ac:spMkLst>
        </pc:spChg>
      </pc:sldChg>
      <pc:sldChg chg="addSp delSp modSp add">
        <pc:chgData name="Lyo Nguyễn" userId="6265a5ad646d5517" providerId="LiveId" clId="{65287310-CD97-4092-B710-B6FE296C7AC0}" dt="2018-10-28T16:32:26.944" v="4013" actId="20577"/>
        <pc:sldMkLst>
          <pc:docMk/>
          <pc:sldMk cId="970835701" sldId="263"/>
        </pc:sldMkLst>
        <pc:spChg chg="mod">
          <ac:chgData name="Lyo Nguyễn" userId="6265a5ad646d5517" providerId="LiveId" clId="{65287310-CD97-4092-B710-B6FE296C7AC0}" dt="2018-10-22T01:01:34.355" v="7" actId="20577"/>
          <ac:spMkLst>
            <pc:docMk/>
            <pc:sldMk cId="970835701" sldId="263"/>
            <ac:spMk id="2" creationId="{633443EF-7AEB-4102-96C2-501414DC1FA8}"/>
          </ac:spMkLst>
        </pc:spChg>
        <pc:spChg chg="mod">
          <ac:chgData name="Lyo Nguyễn" userId="6265a5ad646d5517" providerId="LiveId" clId="{65287310-CD97-4092-B710-B6FE296C7AC0}" dt="2018-10-28T16:32:26.944" v="4013" actId="20577"/>
          <ac:spMkLst>
            <pc:docMk/>
            <pc:sldMk cId="970835701" sldId="263"/>
            <ac:spMk id="3" creationId="{40D73B06-4B00-4633-BBA0-3786B7AAA91B}"/>
          </ac:spMkLst>
        </pc:spChg>
        <pc:spChg chg="mod">
          <ac:chgData name="Lyo Nguyễn" userId="6265a5ad646d5517" providerId="LiveId" clId="{65287310-CD97-4092-B710-B6FE296C7AC0}" dt="2018-10-28T15:14:01.686" v="3139"/>
          <ac:spMkLst>
            <pc:docMk/>
            <pc:sldMk cId="970835701" sldId="263"/>
            <ac:spMk id="4" creationId="{69AAF1E7-A948-41D3-ADB7-72AAF9EB5F85}"/>
          </ac:spMkLst>
        </pc:spChg>
        <pc:spChg chg="del">
          <ac:chgData name="Lyo Nguyễn" userId="6265a5ad646d5517" providerId="LiveId" clId="{65287310-CD97-4092-B710-B6FE296C7AC0}" dt="2018-10-22T02:16:46.458" v="8"/>
          <ac:spMkLst>
            <pc:docMk/>
            <pc:sldMk cId="970835701" sldId="263"/>
            <ac:spMk id="6" creationId="{1E8953A7-AC27-42B8-B220-8A815288D676}"/>
          </ac:spMkLst>
        </pc:spChg>
        <pc:spChg chg="add del">
          <ac:chgData name="Lyo Nguyễn" userId="6265a5ad646d5517" providerId="LiveId" clId="{65287310-CD97-4092-B710-B6FE296C7AC0}" dt="2018-10-28T16:27:05.877" v="3904"/>
          <ac:spMkLst>
            <pc:docMk/>
            <pc:sldMk cId="970835701" sldId="263"/>
            <ac:spMk id="6" creationId="{4CB600E2-CF23-4340-BE5E-8BEFEC257F4F}"/>
          </ac:spMkLst>
        </pc:spChg>
        <pc:spChg chg="add del mod">
          <ac:chgData name="Lyo Nguyễn" userId="6265a5ad646d5517" providerId="LiveId" clId="{65287310-CD97-4092-B710-B6FE296C7AC0}" dt="2018-10-22T02:17:00.227" v="11" actId="478"/>
          <ac:spMkLst>
            <pc:docMk/>
            <pc:sldMk cId="970835701" sldId="263"/>
            <ac:spMk id="8" creationId="{DBF559BA-A678-4B2D-9E2C-E26BEF38F5B0}"/>
          </ac:spMkLst>
        </pc:spChg>
        <pc:spChg chg="add del mod">
          <ac:chgData name="Lyo Nguyễn" userId="6265a5ad646d5517" providerId="LiveId" clId="{65287310-CD97-4092-B710-B6FE296C7AC0}" dt="2018-10-22T02:19:58.139" v="21"/>
          <ac:spMkLst>
            <pc:docMk/>
            <pc:sldMk cId="970835701" sldId="263"/>
            <ac:spMk id="11" creationId="{302F9944-7E83-4450-BDF2-4C7429CD7E13}"/>
          </ac:spMkLst>
        </pc:spChg>
        <pc:picChg chg="add del mod modCrop">
          <ac:chgData name="Lyo Nguyễn" userId="6265a5ad646d5517" providerId="LiveId" clId="{65287310-CD97-4092-B710-B6FE296C7AC0}" dt="2018-10-22T02:16:58.690" v="10"/>
          <ac:picMkLst>
            <pc:docMk/>
            <pc:sldMk cId="970835701" sldId="263"/>
            <ac:picMk id="7" creationId="{FDE84397-75F5-4836-AF1A-5E838EB2C2FF}"/>
          </ac:picMkLst>
        </pc:picChg>
        <pc:picChg chg="add del mod modCrop">
          <ac:chgData name="Lyo Nguyễn" userId="6265a5ad646d5517" providerId="LiveId" clId="{65287310-CD97-4092-B710-B6FE296C7AC0}" dt="2018-10-22T02:19:54.006" v="18" actId="478"/>
          <ac:picMkLst>
            <pc:docMk/>
            <pc:sldMk cId="970835701" sldId="263"/>
            <ac:picMk id="9" creationId="{A2B72C4B-4289-4555-ADCA-C725FC798A32}"/>
          </ac:picMkLst>
        </pc:picChg>
        <pc:picChg chg="add del">
          <ac:chgData name="Lyo Nguyễn" userId="6265a5ad646d5517" providerId="LiveId" clId="{65287310-CD97-4092-B710-B6FE296C7AC0}" dt="2018-10-22T02:19:57.053" v="20" actId="478"/>
          <ac:picMkLst>
            <pc:docMk/>
            <pc:sldMk cId="970835701" sldId="263"/>
            <ac:picMk id="12" creationId="{055ABD20-7FC5-4E7C-9355-D2DE8CCC61A1}"/>
          </ac:picMkLst>
        </pc:picChg>
        <pc:picChg chg="add mod modCrop">
          <ac:chgData name="Lyo Nguyễn" userId="6265a5ad646d5517" providerId="LiveId" clId="{65287310-CD97-4092-B710-B6FE296C7AC0}" dt="2018-10-22T02:20:21.390" v="27" actId="18131"/>
          <ac:picMkLst>
            <pc:docMk/>
            <pc:sldMk cId="970835701" sldId="263"/>
            <ac:picMk id="13" creationId="{64926F43-94EF-40A2-8C10-5A269AE93DF5}"/>
          </ac:picMkLst>
        </pc:picChg>
      </pc:sldChg>
      <pc:sldChg chg="addSp delSp modSp add">
        <pc:chgData name="Lyo Nguyễn" userId="6265a5ad646d5517" providerId="LiveId" clId="{65287310-CD97-4092-B710-B6FE296C7AC0}" dt="2018-10-28T16:36:31.827" v="4037" actId="5793"/>
        <pc:sldMkLst>
          <pc:docMk/>
          <pc:sldMk cId="1776047949" sldId="264"/>
        </pc:sldMkLst>
        <pc:spChg chg="mod">
          <ac:chgData name="Lyo Nguyễn" userId="6265a5ad646d5517" providerId="LiveId" clId="{65287310-CD97-4092-B710-B6FE296C7AC0}" dt="2018-10-22T02:31:59.264" v="532" actId="20577"/>
          <ac:spMkLst>
            <pc:docMk/>
            <pc:sldMk cId="1776047949" sldId="264"/>
            <ac:spMk id="2" creationId="{33292FC7-98A9-4D04-AD12-B309D143DDDF}"/>
          </ac:spMkLst>
        </pc:spChg>
        <pc:spChg chg="del">
          <ac:chgData name="Lyo Nguyễn" userId="6265a5ad646d5517" providerId="LiveId" clId="{65287310-CD97-4092-B710-B6FE296C7AC0}" dt="2018-10-22T02:32:04.139" v="533"/>
          <ac:spMkLst>
            <pc:docMk/>
            <pc:sldMk cId="1776047949" sldId="264"/>
            <ac:spMk id="3" creationId="{0D3586D9-B61F-43BF-970D-8E1E9F1E8A6B}"/>
          </ac:spMkLst>
        </pc:spChg>
        <pc:spChg chg="mod">
          <ac:chgData name="Lyo Nguyễn" userId="6265a5ad646d5517" providerId="LiveId" clId="{65287310-CD97-4092-B710-B6FE296C7AC0}" dt="2018-10-28T15:14:03.904" v="3140"/>
          <ac:spMkLst>
            <pc:docMk/>
            <pc:sldMk cId="1776047949" sldId="264"/>
            <ac:spMk id="4" creationId="{999CDFB0-9D2E-4FD7-B294-72FC42117F63}"/>
          </ac:spMkLst>
        </pc:spChg>
        <pc:spChg chg="del">
          <ac:chgData name="Lyo Nguyễn" userId="6265a5ad646d5517" providerId="LiveId" clId="{65287310-CD97-4092-B710-B6FE296C7AC0}" dt="2018-10-22T02:32:04.139" v="533"/>
          <ac:spMkLst>
            <pc:docMk/>
            <pc:sldMk cId="1776047949" sldId="264"/>
            <ac:spMk id="6" creationId="{0C55AB3F-4CCB-423F-82AD-5BA71FD738F8}"/>
          </ac:spMkLst>
        </pc:spChg>
        <pc:spChg chg="add mod">
          <ac:chgData name="Lyo Nguyễn" userId="6265a5ad646d5517" providerId="LiveId" clId="{65287310-CD97-4092-B710-B6FE296C7AC0}" dt="2018-10-28T16:36:31.827" v="4037" actId="5793"/>
          <ac:spMkLst>
            <pc:docMk/>
            <pc:sldMk cId="1776047949" sldId="264"/>
            <ac:spMk id="7" creationId="{E08C28DD-05D5-40EE-B629-7B1548831E06}"/>
          </ac:spMkLst>
        </pc:spChg>
      </pc:sldChg>
      <pc:sldChg chg="addSp delSp modSp add ord">
        <pc:chgData name="Lyo Nguyễn" userId="6265a5ad646d5517" providerId="LiveId" clId="{65287310-CD97-4092-B710-B6FE296C7AC0}" dt="2018-11-01T03:46:45.299" v="4958"/>
        <pc:sldMkLst>
          <pc:docMk/>
          <pc:sldMk cId="2219005252" sldId="265"/>
        </pc:sldMkLst>
        <pc:spChg chg="mod">
          <ac:chgData name="Lyo Nguyễn" userId="6265a5ad646d5517" providerId="LiveId" clId="{65287310-CD97-4092-B710-B6FE296C7AC0}" dt="2018-10-28T15:15:19.883" v="3202" actId="20577"/>
          <ac:spMkLst>
            <pc:docMk/>
            <pc:sldMk cId="2219005252" sldId="265"/>
            <ac:spMk id="2" creationId="{83D5EF7C-F768-416D-A178-1EBE8476EA2D}"/>
          </ac:spMkLst>
        </pc:spChg>
        <pc:spChg chg="del">
          <ac:chgData name="Lyo Nguyễn" userId="6265a5ad646d5517" providerId="LiveId" clId="{65287310-CD97-4092-B710-B6FE296C7AC0}" dt="2018-10-22T05:17:55.190" v="1359"/>
          <ac:spMkLst>
            <pc:docMk/>
            <pc:sldMk cId="2219005252" sldId="265"/>
            <ac:spMk id="3" creationId="{0CB3C9D3-D781-4913-9051-B5881ABDC91C}"/>
          </ac:spMkLst>
        </pc:spChg>
        <pc:spChg chg="mod">
          <ac:chgData name="Lyo Nguyễn" userId="6265a5ad646d5517" providerId="LiveId" clId="{65287310-CD97-4092-B710-B6FE296C7AC0}" dt="2018-10-28T15:14:08.830" v="3142"/>
          <ac:spMkLst>
            <pc:docMk/>
            <pc:sldMk cId="2219005252" sldId="265"/>
            <ac:spMk id="4" creationId="{AA15A1E0-B0D3-45F3-BE8D-5F6C9C67AC7A}"/>
          </ac:spMkLst>
        </pc:spChg>
        <pc:spChg chg="add mod">
          <ac:chgData name="Lyo Nguyễn" userId="6265a5ad646d5517" providerId="LiveId" clId="{65287310-CD97-4092-B710-B6FE296C7AC0}" dt="2018-10-29T16:32:10.704" v="4339" actId="20577"/>
          <ac:spMkLst>
            <pc:docMk/>
            <pc:sldMk cId="2219005252" sldId="265"/>
            <ac:spMk id="6" creationId="{AAB986E5-29CE-4FC4-B3FC-E0F262D27258}"/>
          </ac:spMkLst>
        </pc:spChg>
        <pc:spChg chg="add del mod">
          <ac:chgData name="Lyo Nguyễn" userId="6265a5ad646d5517" providerId="LiveId" clId="{65287310-CD97-4092-B710-B6FE296C7AC0}" dt="2018-10-22T05:24:48.948" v="1929"/>
          <ac:spMkLst>
            <pc:docMk/>
            <pc:sldMk cId="2219005252" sldId="265"/>
            <ac:spMk id="7" creationId="{275F3322-5B4F-4EE8-BE9B-3006FDA238D6}"/>
          </ac:spMkLst>
        </pc:spChg>
        <pc:picChg chg="add mod modCrop">
          <ac:chgData name="Lyo Nguyễn" userId="6265a5ad646d5517" providerId="LiveId" clId="{65287310-CD97-4092-B710-B6FE296C7AC0}" dt="2018-10-22T05:25:41.914" v="1951" actId="1036"/>
          <ac:picMkLst>
            <pc:docMk/>
            <pc:sldMk cId="2219005252" sldId="265"/>
            <ac:picMk id="9" creationId="{C2689924-1823-4409-8459-EEE9B4B77052}"/>
          </ac:picMkLst>
        </pc:picChg>
      </pc:sldChg>
      <pc:sldChg chg="addSp delSp modSp add">
        <pc:chgData name="Lyo Nguyễn" userId="6265a5ad646d5517" providerId="LiveId" clId="{65287310-CD97-4092-B710-B6FE296C7AC0}" dt="2018-11-01T03:48:01.178" v="5009" actId="1036"/>
        <pc:sldMkLst>
          <pc:docMk/>
          <pc:sldMk cId="3159845993" sldId="266"/>
        </pc:sldMkLst>
        <pc:spChg chg="mod">
          <ac:chgData name="Lyo Nguyễn" userId="6265a5ad646d5517" providerId="LiveId" clId="{65287310-CD97-4092-B710-B6FE296C7AC0}" dt="2018-10-28T15:15:30.686" v="3211" actId="20577"/>
          <ac:spMkLst>
            <pc:docMk/>
            <pc:sldMk cId="3159845993" sldId="266"/>
            <ac:spMk id="2" creationId="{786B237E-0529-4F2C-8000-01DAA4C2B73F}"/>
          </ac:spMkLst>
        </pc:spChg>
        <pc:spChg chg="mod">
          <ac:chgData name="Lyo Nguyễn" userId="6265a5ad646d5517" providerId="LiveId" clId="{65287310-CD97-4092-B710-B6FE296C7AC0}" dt="2018-11-01T03:48:01.178" v="5009" actId="1036"/>
          <ac:spMkLst>
            <pc:docMk/>
            <pc:sldMk cId="3159845993" sldId="266"/>
            <ac:spMk id="3" creationId="{A528CFD0-D699-46E1-956B-18994D91810E}"/>
          </ac:spMkLst>
        </pc:spChg>
        <pc:spChg chg="mod">
          <ac:chgData name="Lyo Nguyễn" userId="6265a5ad646d5517" providerId="LiveId" clId="{65287310-CD97-4092-B710-B6FE296C7AC0}" dt="2018-10-28T15:14:11.218" v="3143"/>
          <ac:spMkLst>
            <pc:docMk/>
            <pc:sldMk cId="3159845993" sldId="266"/>
            <ac:spMk id="4" creationId="{43980689-766F-4E26-9F83-AE5EFA7C61A6}"/>
          </ac:spMkLst>
        </pc:spChg>
        <pc:spChg chg="del">
          <ac:chgData name="Lyo Nguyễn" userId="6265a5ad646d5517" providerId="LiveId" clId="{65287310-CD97-4092-B710-B6FE296C7AC0}" dt="2018-10-22T06:17:49.683" v="2395"/>
          <ac:spMkLst>
            <pc:docMk/>
            <pc:sldMk cId="3159845993" sldId="266"/>
            <ac:spMk id="6" creationId="{FE6101C0-310E-4550-903C-5DE28BF098A9}"/>
          </ac:spMkLst>
        </pc:spChg>
        <pc:spChg chg="add del mod">
          <ac:chgData name="Lyo Nguyễn" userId="6265a5ad646d5517" providerId="LiveId" clId="{65287310-CD97-4092-B710-B6FE296C7AC0}" dt="2018-10-22T06:21:29.256" v="2425" actId="478"/>
          <ac:spMkLst>
            <pc:docMk/>
            <pc:sldMk cId="3159845993" sldId="266"/>
            <ac:spMk id="7" creationId="{2BCEFF6B-ED3C-4EE2-AB01-586FB5E0F292}"/>
          </ac:spMkLst>
        </pc:spChg>
      </pc:sldChg>
      <pc:sldChg chg="addSp delSp modSp add">
        <pc:chgData name="Lyo Nguyễn" userId="6265a5ad646d5517" providerId="LiveId" clId="{65287310-CD97-4092-B710-B6FE296C7AC0}" dt="2018-11-01T07:50:57.446" v="5173" actId="14100"/>
        <pc:sldMkLst>
          <pc:docMk/>
          <pc:sldMk cId="3939415803" sldId="267"/>
        </pc:sldMkLst>
        <pc:spChg chg="mod">
          <ac:chgData name="Lyo Nguyễn" userId="6265a5ad646d5517" providerId="LiveId" clId="{65287310-CD97-4092-B710-B6FE296C7AC0}" dt="2018-11-01T07:50:51.979" v="5171" actId="1035"/>
          <ac:spMkLst>
            <pc:docMk/>
            <pc:sldMk cId="3939415803" sldId="267"/>
            <ac:spMk id="2" creationId="{6DBE88A1-E480-47C2-846F-41294045AAE4}"/>
          </ac:spMkLst>
        </pc:spChg>
        <pc:spChg chg="add del mod">
          <ac:chgData name="Lyo Nguyễn" userId="6265a5ad646d5517" providerId="LiveId" clId="{65287310-CD97-4092-B710-B6FE296C7AC0}" dt="2018-11-01T05:56:01.649" v="5011" actId="478"/>
          <ac:spMkLst>
            <pc:docMk/>
            <pc:sldMk cId="3939415803" sldId="267"/>
            <ac:spMk id="3" creationId="{9931A87D-2BBD-4057-8D1B-6003F8C579A2}"/>
          </ac:spMkLst>
        </pc:spChg>
        <pc:spChg chg="mod">
          <ac:chgData name="Lyo Nguyễn" userId="6265a5ad646d5517" providerId="LiveId" clId="{65287310-CD97-4092-B710-B6FE296C7AC0}" dt="2018-10-28T15:14:13.748" v="3144"/>
          <ac:spMkLst>
            <pc:docMk/>
            <pc:sldMk cId="3939415803" sldId="267"/>
            <ac:spMk id="4" creationId="{0E14B12E-A325-4570-A0F3-FC9B253151AF}"/>
          </ac:spMkLst>
        </pc:spChg>
        <pc:spChg chg="add del">
          <ac:chgData name="Lyo Nguyễn" userId="6265a5ad646d5517" providerId="LiveId" clId="{65287310-CD97-4092-B710-B6FE296C7AC0}" dt="2018-10-22T06:24:54.383" v="2446"/>
          <ac:spMkLst>
            <pc:docMk/>
            <pc:sldMk cId="3939415803" sldId="267"/>
            <ac:spMk id="6" creationId="{8D1B1402-14C8-47FB-B21D-6328D699F4D1}"/>
          </ac:spMkLst>
        </pc:spChg>
        <pc:spChg chg="add del mod">
          <ac:chgData name="Lyo Nguyễn" userId="6265a5ad646d5517" providerId="LiveId" clId="{65287310-CD97-4092-B710-B6FE296C7AC0}" dt="2018-10-22T06:28:51.856" v="2457" actId="931"/>
          <ac:spMkLst>
            <pc:docMk/>
            <pc:sldMk cId="3939415803" sldId="267"/>
            <ac:spMk id="7" creationId="{85AD8E86-3D29-4637-832F-6308BDF1F042}"/>
          </ac:spMkLst>
        </pc:spChg>
        <pc:spChg chg="add del mod">
          <ac:chgData name="Lyo Nguyễn" userId="6265a5ad646d5517" providerId="LiveId" clId="{65287310-CD97-4092-B710-B6FE296C7AC0}" dt="2018-11-01T05:56:02.937" v="5012" actId="478"/>
          <ac:spMkLst>
            <pc:docMk/>
            <pc:sldMk cId="3939415803" sldId="267"/>
            <ac:spMk id="7" creationId="{87796BCB-6C70-4618-B304-5A18E22D3EDF}"/>
          </ac:spMkLst>
        </pc:spChg>
        <pc:spChg chg="add del mod">
          <ac:chgData name="Lyo Nguyễn" userId="6265a5ad646d5517" providerId="LiveId" clId="{65287310-CD97-4092-B710-B6FE296C7AC0}" dt="2018-11-01T05:56:03.941" v="5013" actId="478"/>
          <ac:spMkLst>
            <pc:docMk/>
            <pc:sldMk cId="3939415803" sldId="267"/>
            <ac:spMk id="10" creationId="{645253E5-0A91-4B20-BF62-9E188D479112}"/>
          </ac:spMkLst>
        </pc:spChg>
        <pc:picChg chg="add del mod modCrop">
          <ac:chgData name="Lyo Nguyễn" userId="6265a5ad646d5517" providerId="LiveId" clId="{65287310-CD97-4092-B710-B6FE296C7AC0}" dt="2018-11-01T03:48:13.004" v="5010" actId="478"/>
          <ac:picMkLst>
            <pc:docMk/>
            <pc:sldMk cId="3939415803" sldId="267"/>
            <ac:picMk id="9" creationId="{3EFCABA5-9434-488B-A683-2883F41A9E64}"/>
          </ac:picMkLst>
        </pc:picChg>
        <pc:picChg chg="add del mod">
          <ac:chgData name="Lyo Nguyễn" userId="6265a5ad646d5517" providerId="LiveId" clId="{65287310-CD97-4092-B710-B6FE296C7AC0}" dt="2018-11-01T07:46:27.739" v="5118" actId="478"/>
          <ac:picMkLst>
            <pc:docMk/>
            <pc:sldMk cId="3939415803" sldId="267"/>
            <ac:picMk id="12" creationId="{6E8CEAB1-17BA-4823-9D11-C25CB8AE9DE5}"/>
          </ac:picMkLst>
        </pc:picChg>
        <pc:picChg chg="add del mod">
          <ac:chgData name="Lyo Nguyễn" userId="6265a5ad646d5517" providerId="LiveId" clId="{65287310-CD97-4092-B710-B6FE296C7AC0}" dt="2018-11-01T07:46:29.270" v="5121" actId="478"/>
          <ac:picMkLst>
            <pc:docMk/>
            <pc:sldMk cId="3939415803" sldId="267"/>
            <ac:picMk id="14" creationId="{2C601525-E047-4F4C-B047-0E76AE7600D4}"/>
          </ac:picMkLst>
        </pc:picChg>
        <pc:picChg chg="add del mod">
          <ac:chgData name="Lyo Nguyễn" userId="6265a5ad646d5517" providerId="LiveId" clId="{65287310-CD97-4092-B710-B6FE296C7AC0}" dt="2018-11-01T07:46:28.370" v="5119" actId="478"/>
          <ac:picMkLst>
            <pc:docMk/>
            <pc:sldMk cId="3939415803" sldId="267"/>
            <ac:picMk id="16" creationId="{2ECA478F-2D0C-4B0C-94D8-9E30C316635D}"/>
          </ac:picMkLst>
        </pc:picChg>
        <pc:picChg chg="add del mod">
          <ac:chgData name="Lyo Nguyễn" userId="6265a5ad646d5517" providerId="LiveId" clId="{65287310-CD97-4092-B710-B6FE296C7AC0}" dt="2018-11-01T07:46:28.814" v="5120" actId="478"/>
          <ac:picMkLst>
            <pc:docMk/>
            <pc:sldMk cId="3939415803" sldId="267"/>
            <ac:picMk id="18" creationId="{BF012358-8AC6-4129-845D-061FB6E5EB00}"/>
          </ac:picMkLst>
        </pc:picChg>
        <pc:picChg chg="add del mod">
          <ac:chgData name="Lyo Nguyễn" userId="6265a5ad646d5517" providerId="LiveId" clId="{65287310-CD97-4092-B710-B6FE296C7AC0}" dt="2018-11-01T07:47:06.371" v="5123" actId="478"/>
          <ac:picMkLst>
            <pc:docMk/>
            <pc:sldMk cId="3939415803" sldId="267"/>
            <ac:picMk id="20" creationId="{6ED8CC6D-E3F6-4F69-80FC-83855D379D54}"/>
          </ac:picMkLst>
        </pc:picChg>
        <pc:picChg chg="add del mod">
          <ac:chgData name="Lyo Nguyễn" userId="6265a5ad646d5517" providerId="LiveId" clId="{65287310-CD97-4092-B710-B6FE296C7AC0}" dt="2018-11-01T07:47:33.070" v="5126" actId="478"/>
          <ac:picMkLst>
            <pc:docMk/>
            <pc:sldMk cId="3939415803" sldId="267"/>
            <ac:picMk id="22" creationId="{0F6EFA49-E8F0-4505-AEDE-C23C29E9BE1F}"/>
          </ac:picMkLst>
        </pc:picChg>
        <pc:picChg chg="add del mod">
          <ac:chgData name="Lyo Nguyễn" userId="6265a5ad646d5517" providerId="LiveId" clId="{65287310-CD97-4092-B710-B6FE296C7AC0}" dt="2018-11-01T07:50:07.959" v="5130" actId="478"/>
          <ac:picMkLst>
            <pc:docMk/>
            <pc:sldMk cId="3939415803" sldId="267"/>
            <ac:picMk id="24" creationId="{27E0639B-6588-45B0-93C3-3AEE8E0A809A}"/>
          </ac:picMkLst>
        </pc:picChg>
        <pc:picChg chg="add mod">
          <ac:chgData name="Lyo Nguyễn" userId="6265a5ad646d5517" providerId="LiveId" clId="{65287310-CD97-4092-B710-B6FE296C7AC0}" dt="2018-11-01T07:50:57.446" v="5173" actId="14100"/>
          <ac:picMkLst>
            <pc:docMk/>
            <pc:sldMk cId="3939415803" sldId="267"/>
            <ac:picMk id="26" creationId="{262F80A8-4D47-4C7C-8D54-49A82D43E39A}"/>
          </ac:picMkLst>
        </pc:picChg>
      </pc:sldChg>
      <pc:sldChg chg="addSp delSp modSp add">
        <pc:chgData name="Lyo Nguyễn" userId="6265a5ad646d5517" providerId="LiveId" clId="{65287310-CD97-4092-B710-B6FE296C7AC0}" dt="2018-11-01T08:22:52.682" v="5205" actId="20577"/>
        <pc:sldMkLst>
          <pc:docMk/>
          <pc:sldMk cId="3038482617" sldId="268"/>
        </pc:sldMkLst>
        <pc:spChg chg="mod">
          <ac:chgData name="Lyo Nguyễn" userId="6265a5ad646d5517" providerId="LiveId" clId="{65287310-CD97-4092-B710-B6FE296C7AC0}" dt="2018-10-28T15:15:50.294" v="3234" actId="20577"/>
          <ac:spMkLst>
            <pc:docMk/>
            <pc:sldMk cId="3038482617" sldId="268"/>
            <ac:spMk id="2" creationId="{29F7495C-8848-477C-A949-CFCB957F2740}"/>
          </ac:spMkLst>
        </pc:spChg>
        <pc:spChg chg="add del mod">
          <ac:chgData name="Lyo Nguyễn" userId="6265a5ad646d5517" providerId="LiveId" clId="{65287310-CD97-4092-B710-B6FE296C7AC0}" dt="2018-11-01T08:21:03.164" v="5186"/>
          <ac:spMkLst>
            <pc:docMk/>
            <pc:sldMk cId="3038482617" sldId="268"/>
            <ac:spMk id="3" creationId="{4BBAB027-230C-4F89-AC43-1BD45D35ED31}"/>
          </ac:spMkLst>
        </pc:spChg>
        <pc:spChg chg="del">
          <ac:chgData name="Lyo Nguyễn" userId="6265a5ad646d5517" providerId="LiveId" clId="{65287310-CD97-4092-B710-B6FE296C7AC0}" dt="2018-10-22T06:29:23.447" v="2488"/>
          <ac:spMkLst>
            <pc:docMk/>
            <pc:sldMk cId="3038482617" sldId="268"/>
            <ac:spMk id="3" creationId="{DF167D5D-D952-4208-8C1C-C11D3A3BB84A}"/>
          </ac:spMkLst>
        </pc:spChg>
        <pc:spChg chg="mod">
          <ac:chgData name="Lyo Nguyễn" userId="6265a5ad646d5517" providerId="LiveId" clId="{65287310-CD97-4092-B710-B6FE296C7AC0}" dt="2018-10-28T15:14:16.735" v="3145"/>
          <ac:spMkLst>
            <pc:docMk/>
            <pc:sldMk cId="3038482617" sldId="268"/>
            <ac:spMk id="4" creationId="{EF6BEE92-21CB-4911-BE16-60419AC3D056}"/>
          </ac:spMkLst>
        </pc:spChg>
        <pc:spChg chg="del">
          <ac:chgData name="Lyo Nguyễn" userId="6265a5ad646d5517" providerId="LiveId" clId="{65287310-CD97-4092-B710-B6FE296C7AC0}" dt="2018-10-22T06:29:23.447" v="2488"/>
          <ac:spMkLst>
            <pc:docMk/>
            <pc:sldMk cId="3038482617" sldId="268"/>
            <ac:spMk id="6" creationId="{E3588F71-01CF-4A88-B82A-B193C76E4F84}"/>
          </ac:spMkLst>
        </pc:spChg>
        <pc:spChg chg="add mod">
          <ac:chgData name="Lyo Nguyễn" userId="6265a5ad646d5517" providerId="LiveId" clId="{65287310-CD97-4092-B710-B6FE296C7AC0}" dt="2018-11-01T08:22:52.682" v="5205" actId="20577"/>
          <ac:spMkLst>
            <pc:docMk/>
            <pc:sldMk cId="3038482617" sldId="268"/>
            <ac:spMk id="7" creationId="{4632AF70-85C8-436E-A67C-8D2A95CDA42D}"/>
          </ac:spMkLst>
        </pc:spChg>
        <pc:picChg chg="add mod modCrop">
          <ac:chgData name="Lyo Nguyễn" userId="6265a5ad646d5517" providerId="LiveId" clId="{65287310-CD97-4092-B710-B6FE296C7AC0}" dt="2018-11-01T08:21:27.680" v="5193" actId="14100"/>
          <ac:picMkLst>
            <pc:docMk/>
            <pc:sldMk cId="3038482617" sldId="268"/>
            <ac:picMk id="6" creationId="{2ECF5B08-D60A-4BAA-AE93-5F9428D663CD}"/>
          </ac:picMkLst>
        </pc:picChg>
      </pc:sldChg>
      <pc:sldChg chg="modSp add">
        <pc:chgData name="Lyo Nguyễn" userId="6265a5ad646d5517" providerId="LiveId" clId="{65287310-CD97-4092-B710-B6FE296C7AC0}" dt="2018-10-28T15:23:40.865" v="3323" actId="20577"/>
        <pc:sldMkLst>
          <pc:docMk/>
          <pc:sldMk cId="3990626404" sldId="269"/>
        </pc:sldMkLst>
        <pc:spChg chg="mod">
          <ac:chgData name="Lyo Nguyễn" userId="6265a5ad646d5517" providerId="LiveId" clId="{65287310-CD97-4092-B710-B6FE296C7AC0}" dt="2018-10-28T15:23:40.865" v="3323" actId="20577"/>
          <ac:spMkLst>
            <pc:docMk/>
            <pc:sldMk cId="3990626404" sldId="269"/>
            <ac:spMk id="2" creationId="{144A5509-6878-4C39-8972-2EF64BF17E2F}"/>
          </ac:spMkLst>
        </pc:spChg>
      </pc:sldChg>
      <pc:sldChg chg="addSp delSp modSp add ord">
        <pc:chgData name="Lyo Nguyễn" userId="6265a5ad646d5517" providerId="LiveId" clId="{65287310-CD97-4092-B710-B6FE296C7AC0}" dt="2018-11-01T08:23:09.045" v="5206"/>
        <pc:sldMkLst>
          <pc:docMk/>
          <pc:sldMk cId="1459505170" sldId="270"/>
        </pc:sldMkLst>
        <pc:spChg chg="del">
          <ac:chgData name="Lyo Nguyễn" userId="6265a5ad646d5517" providerId="LiveId" clId="{65287310-CD97-4092-B710-B6FE296C7AC0}" dt="2018-10-29T16:33:02.426" v="4341"/>
          <ac:spMkLst>
            <pc:docMk/>
            <pc:sldMk cId="1459505170" sldId="270"/>
            <ac:spMk id="2" creationId="{1226782C-45E0-489C-95A3-88B30A0C72B7}"/>
          </ac:spMkLst>
        </pc:spChg>
        <pc:spChg chg="del">
          <ac:chgData name="Lyo Nguyễn" userId="6265a5ad646d5517" providerId="LiveId" clId="{65287310-CD97-4092-B710-B6FE296C7AC0}" dt="2018-10-29T16:33:02.426" v="4341"/>
          <ac:spMkLst>
            <pc:docMk/>
            <pc:sldMk cId="1459505170" sldId="270"/>
            <ac:spMk id="3" creationId="{D8549ECB-ED2D-4CFA-9ABB-B8E07394A564}"/>
          </ac:spMkLst>
        </pc:spChg>
        <pc:spChg chg="del">
          <ac:chgData name="Lyo Nguyễn" userId="6265a5ad646d5517" providerId="LiveId" clId="{65287310-CD97-4092-B710-B6FE296C7AC0}" dt="2018-10-29T16:33:02.426" v="4341"/>
          <ac:spMkLst>
            <pc:docMk/>
            <pc:sldMk cId="1459505170" sldId="270"/>
            <ac:spMk id="6" creationId="{CF0B0C4A-B0B9-47CA-9989-AEE63252A8A8}"/>
          </ac:spMkLst>
        </pc:spChg>
        <pc:spChg chg="add mod">
          <ac:chgData name="Lyo Nguyễn" userId="6265a5ad646d5517" providerId="LiveId" clId="{65287310-CD97-4092-B710-B6FE296C7AC0}" dt="2018-10-29T16:33:08.186" v="4351" actId="20577"/>
          <ac:spMkLst>
            <pc:docMk/>
            <pc:sldMk cId="1459505170" sldId="270"/>
            <ac:spMk id="7" creationId="{2ABCF356-5C84-4101-AE09-2A92407EC396}"/>
          </ac:spMkLst>
        </pc:spChg>
        <pc:spChg chg="add mod">
          <ac:chgData name="Lyo Nguyễn" userId="6265a5ad646d5517" providerId="LiveId" clId="{65287310-CD97-4092-B710-B6FE296C7AC0}" dt="2018-10-29T16:33:02.426" v="4341"/>
          <ac:spMkLst>
            <pc:docMk/>
            <pc:sldMk cId="1459505170" sldId="270"/>
            <ac:spMk id="8" creationId="{E62C4378-4DF3-4873-ADB4-69450C91205D}"/>
          </ac:spMkLst>
        </pc:spChg>
      </pc:sldChg>
      <pc:sldChg chg="addSp delSp modSp add">
        <pc:chgData name="Lyo Nguyễn" userId="6265a5ad646d5517" providerId="LiveId" clId="{65287310-CD97-4092-B710-B6FE296C7AC0}" dt="2018-11-01T03:45:45.060" v="4957" actId="20577"/>
        <pc:sldMkLst>
          <pc:docMk/>
          <pc:sldMk cId="2946892101" sldId="271"/>
        </pc:sldMkLst>
        <pc:spChg chg="mod">
          <ac:chgData name="Lyo Nguyễn" userId="6265a5ad646d5517" providerId="LiveId" clId="{65287310-CD97-4092-B710-B6FE296C7AC0}" dt="2018-10-29T16:33:33.961" v="4364" actId="20577"/>
          <ac:spMkLst>
            <pc:docMk/>
            <pc:sldMk cId="2946892101" sldId="271"/>
            <ac:spMk id="2" creationId="{7A1B0B56-8AE2-42C1-BA09-3B962C13B7CB}"/>
          </ac:spMkLst>
        </pc:spChg>
        <pc:spChg chg="mod">
          <ac:chgData name="Lyo Nguyễn" userId="6265a5ad646d5517" providerId="LiveId" clId="{65287310-CD97-4092-B710-B6FE296C7AC0}" dt="2018-11-01T03:45:45.060" v="4957" actId="20577"/>
          <ac:spMkLst>
            <pc:docMk/>
            <pc:sldMk cId="2946892101" sldId="271"/>
            <ac:spMk id="3" creationId="{0FC6A03C-B9BD-4064-949C-2F81B977CE6D}"/>
          </ac:spMkLst>
        </pc:spChg>
        <pc:spChg chg="del">
          <ac:chgData name="Lyo Nguyễn" userId="6265a5ad646d5517" providerId="LiveId" clId="{65287310-CD97-4092-B710-B6FE296C7AC0}" dt="2018-10-31T17:00:02.235" v="4409"/>
          <ac:spMkLst>
            <pc:docMk/>
            <pc:sldMk cId="2946892101" sldId="271"/>
            <ac:spMk id="6" creationId="{E82AA312-F68B-4800-B1CB-F26C52A10B90}"/>
          </ac:spMkLst>
        </pc:spChg>
        <pc:picChg chg="add mod modCrop">
          <ac:chgData name="Lyo Nguyễn" userId="6265a5ad646d5517" providerId="LiveId" clId="{65287310-CD97-4092-B710-B6FE296C7AC0}" dt="2018-10-31T17:00:13.600" v="4410" actId="18131"/>
          <ac:picMkLst>
            <pc:docMk/>
            <pc:sldMk cId="2946892101" sldId="271"/>
            <ac:picMk id="7" creationId="{E8810BB1-5ADB-4F02-8CEC-83F600216FF3}"/>
          </ac:picMkLst>
        </pc:picChg>
      </pc:sldChg>
      <pc:sldChg chg="modSp add ord">
        <pc:chgData name="Lyo Nguyễn" userId="6265a5ad646d5517" providerId="LiveId" clId="{65287310-CD97-4092-B710-B6FE296C7AC0}" dt="2018-11-01T08:34:14.175" v="5259"/>
        <pc:sldMkLst>
          <pc:docMk/>
          <pc:sldMk cId="4087236110" sldId="272"/>
        </pc:sldMkLst>
        <pc:spChg chg="mod">
          <ac:chgData name="Lyo Nguyễn" userId="6265a5ad646d5517" providerId="LiveId" clId="{65287310-CD97-4092-B710-B6FE296C7AC0}" dt="2018-10-29T16:39:36.498" v="4377" actId="20577"/>
          <ac:spMkLst>
            <pc:docMk/>
            <pc:sldMk cId="4087236110" sldId="272"/>
            <ac:spMk id="2" creationId="{8DE592AC-DACC-4F50-8BB3-E1A01DED7F8A}"/>
          </ac:spMkLst>
        </pc:spChg>
      </pc:sldChg>
      <pc:sldChg chg="addSp delSp modSp add">
        <pc:chgData name="Lyo Nguyễn" userId="6265a5ad646d5517" providerId="LiveId" clId="{65287310-CD97-4092-B710-B6FE296C7AC0}" dt="2018-11-01T02:47:16.196" v="4420" actId="14100"/>
        <pc:sldMkLst>
          <pc:docMk/>
          <pc:sldMk cId="3892178651" sldId="273"/>
        </pc:sldMkLst>
        <pc:spChg chg="mod">
          <ac:chgData name="Lyo Nguyễn" userId="6265a5ad646d5517" providerId="LiveId" clId="{65287310-CD97-4092-B710-B6FE296C7AC0}" dt="2018-10-29T16:41:58.958" v="4383" actId="20577"/>
          <ac:spMkLst>
            <pc:docMk/>
            <pc:sldMk cId="3892178651" sldId="273"/>
            <ac:spMk id="2" creationId="{409DA698-6FD9-4A74-BA88-D86F44006BDA}"/>
          </ac:spMkLst>
        </pc:spChg>
        <pc:spChg chg="del">
          <ac:chgData name="Lyo Nguyễn" userId="6265a5ad646d5517" providerId="LiveId" clId="{65287310-CD97-4092-B710-B6FE296C7AC0}" dt="2018-10-31T16:28:56.548" v="4384"/>
          <ac:spMkLst>
            <pc:docMk/>
            <pc:sldMk cId="3892178651" sldId="273"/>
            <ac:spMk id="3" creationId="{4A32B108-7F9E-4A8D-9479-A832B726041C}"/>
          </ac:spMkLst>
        </pc:spChg>
        <pc:spChg chg="del">
          <ac:chgData name="Lyo Nguyễn" userId="6265a5ad646d5517" providerId="LiveId" clId="{65287310-CD97-4092-B710-B6FE296C7AC0}" dt="2018-10-31T16:28:56.548" v="4384"/>
          <ac:spMkLst>
            <pc:docMk/>
            <pc:sldMk cId="3892178651" sldId="273"/>
            <ac:spMk id="6" creationId="{94503F23-11FC-486F-A915-F0BA6B530209}"/>
          </ac:spMkLst>
        </pc:spChg>
        <pc:picChg chg="add del mod">
          <ac:chgData name="Lyo Nguyễn" userId="6265a5ad646d5517" providerId="LiveId" clId="{65287310-CD97-4092-B710-B6FE296C7AC0}" dt="2018-10-31T16:48:07.270" v="4391" actId="478"/>
          <ac:picMkLst>
            <pc:docMk/>
            <pc:sldMk cId="3892178651" sldId="273"/>
            <ac:picMk id="8" creationId="{B88E3F4C-8DCD-4C36-A452-C1134EB17592}"/>
          </ac:picMkLst>
        </pc:picChg>
        <pc:picChg chg="add del mod">
          <ac:chgData name="Lyo Nguyễn" userId="6265a5ad646d5517" providerId="LiveId" clId="{65287310-CD97-4092-B710-B6FE296C7AC0}" dt="2018-11-01T02:44:06.312" v="4411" actId="478"/>
          <ac:picMkLst>
            <pc:docMk/>
            <pc:sldMk cId="3892178651" sldId="273"/>
            <ac:picMk id="10" creationId="{2CE7325A-F9D6-41C7-B605-84ABE51E1E18}"/>
          </ac:picMkLst>
        </pc:picChg>
        <pc:picChg chg="add del mod">
          <ac:chgData name="Lyo Nguyễn" userId="6265a5ad646d5517" providerId="LiveId" clId="{65287310-CD97-4092-B710-B6FE296C7AC0}" dt="2018-11-01T02:46:53.233" v="4416" actId="478"/>
          <ac:picMkLst>
            <pc:docMk/>
            <pc:sldMk cId="3892178651" sldId="273"/>
            <ac:picMk id="12" creationId="{FCA2EA89-59A5-4F44-BEB2-21E460AB3788}"/>
          </ac:picMkLst>
        </pc:picChg>
        <pc:picChg chg="add mod">
          <ac:chgData name="Lyo Nguyễn" userId="6265a5ad646d5517" providerId="LiveId" clId="{65287310-CD97-4092-B710-B6FE296C7AC0}" dt="2018-11-01T02:47:16.196" v="4420" actId="14100"/>
          <ac:picMkLst>
            <pc:docMk/>
            <pc:sldMk cId="3892178651" sldId="273"/>
            <ac:picMk id="14" creationId="{57ED351F-C527-4866-9318-9AE1BD89889E}"/>
          </ac:picMkLst>
        </pc:picChg>
      </pc:sldChg>
      <pc:sldChg chg="addSp delSp modSp add">
        <pc:chgData name="Lyo Nguyễn" userId="6265a5ad646d5517" providerId="LiveId" clId="{65287310-CD97-4092-B710-B6FE296C7AC0}" dt="2018-11-01T03:43:52.307" v="4865" actId="20577"/>
        <pc:sldMkLst>
          <pc:docMk/>
          <pc:sldMk cId="2668322821" sldId="274"/>
        </pc:sldMkLst>
        <pc:spChg chg="mod">
          <ac:chgData name="Lyo Nguyễn" userId="6265a5ad646d5517" providerId="LiveId" clId="{65287310-CD97-4092-B710-B6FE296C7AC0}" dt="2018-11-01T03:28:34.382" v="4652" actId="20577"/>
          <ac:spMkLst>
            <pc:docMk/>
            <pc:sldMk cId="2668322821" sldId="274"/>
            <ac:spMk id="2" creationId="{CAF35485-FB8A-4B49-AF86-336ADF38D9E8}"/>
          </ac:spMkLst>
        </pc:spChg>
        <pc:spChg chg="del">
          <ac:chgData name="Lyo Nguyễn" userId="6265a5ad646d5517" providerId="LiveId" clId="{65287310-CD97-4092-B710-B6FE296C7AC0}" dt="2018-11-01T03:28:46.896" v="4653"/>
          <ac:spMkLst>
            <pc:docMk/>
            <pc:sldMk cId="2668322821" sldId="274"/>
            <ac:spMk id="3" creationId="{D7181B11-5639-41E4-B63F-69A895413075}"/>
          </ac:spMkLst>
        </pc:spChg>
        <pc:spChg chg="add mod">
          <ac:chgData name="Lyo Nguyễn" userId="6265a5ad646d5517" providerId="LiveId" clId="{65287310-CD97-4092-B710-B6FE296C7AC0}" dt="2018-11-01T03:43:52.307" v="4865" actId="20577"/>
          <ac:spMkLst>
            <pc:docMk/>
            <pc:sldMk cId="2668322821" sldId="274"/>
            <ac:spMk id="6" creationId="{05DBF8C5-A6FC-4A46-9E4B-CB1447EABB41}"/>
          </ac:spMkLst>
        </pc:spChg>
        <pc:spChg chg="add del mod">
          <ac:chgData name="Lyo Nguyễn" userId="6265a5ad646d5517" providerId="LiveId" clId="{65287310-CD97-4092-B710-B6FE296C7AC0}" dt="2018-11-01T03:36:23.762" v="4798" actId="931"/>
          <ac:spMkLst>
            <pc:docMk/>
            <pc:sldMk cId="2668322821" sldId="274"/>
            <ac:spMk id="7" creationId="{15FEE223-0939-47F6-9E21-0DDC8023C3E1}"/>
          </ac:spMkLst>
        </pc:spChg>
        <pc:picChg chg="add mod modCrop">
          <ac:chgData name="Lyo Nguyễn" userId="6265a5ad646d5517" providerId="LiveId" clId="{65287310-CD97-4092-B710-B6FE296C7AC0}" dt="2018-11-01T03:36:48.088" v="4802" actId="18131"/>
          <ac:picMkLst>
            <pc:docMk/>
            <pc:sldMk cId="2668322821" sldId="274"/>
            <ac:picMk id="9" creationId="{B225BEAC-A01E-461A-AD8F-3B9C2B05D5BF}"/>
          </ac:picMkLst>
        </pc:picChg>
      </pc:sldChg>
      <pc:sldChg chg="addSp delSp modSp add">
        <pc:chgData name="Lyo Nguyễn" userId="6265a5ad646d5517" providerId="LiveId" clId="{65287310-CD97-4092-B710-B6FE296C7AC0}" dt="2018-11-01T08:30:31.224" v="5213" actId="1076"/>
        <pc:sldMkLst>
          <pc:docMk/>
          <pc:sldMk cId="1682451747" sldId="275"/>
        </pc:sldMkLst>
        <pc:spChg chg="mod">
          <ac:chgData name="Lyo Nguyễn" userId="6265a5ad646d5517" providerId="LiveId" clId="{65287310-CD97-4092-B710-B6FE296C7AC0}" dt="2018-11-01T07:53:59.277" v="5184" actId="20577"/>
          <ac:spMkLst>
            <pc:docMk/>
            <pc:sldMk cId="1682451747" sldId="275"/>
            <ac:spMk id="2" creationId="{F58C4021-B47E-4307-ADC1-DAEB660662EF}"/>
          </ac:spMkLst>
        </pc:spChg>
        <pc:spChg chg="del">
          <ac:chgData name="Lyo Nguyễn" userId="6265a5ad646d5517" providerId="LiveId" clId="{65287310-CD97-4092-B710-B6FE296C7AC0}" dt="2018-11-01T08:30:21.972" v="5207" actId="478"/>
          <ac:spMkLst>
            <pc:docMk/>
            <pc:sldMk cId="1682451747" sldId="275"/>
            <ac:spMk id="3" creationId="{1949688C-DDFF-47C0-8F7E-D02DD455BC7A}"/>
          </ac:spMkLst>
        </pc:spChg>
        <pc:spChg chg="del">
          <ac:chgData name="Lyo Nguyễn" userId="6265a5ad646d5517" providerId="LiveId" clId="{65287310-CD97-4092-B710-B6FE296C7AC0}" dt="2018-11-01T08:30:22.943" v="5208" actId="478"/>
          <ac:spMkLst>
            <pc:docMk/>
            <pc:sldMk cId="1682451747" sldId="275"/>
            <ac:spMk id="6" creationId="{12FF1C78-56E7-4ACE-BCD0-ADB8CDE34776}"/>
          </ac:spMkLst>
        </pc:spChg>
        <pc:picChg chg="add mod">
          <ac:chgData name="Lyo Nguyễn" userId="6265a5ad646d5517" providerId="LiveId" clId="{65287310-CD97-4092-B710-B6FE296C7AC0}" dt="2018-11-01T08:30:31.224" v="5213" actId="1076"/>
          <ac:picMkLst>
            <pc:docMk/>
            <pc:sldMk cId="1682451747" sldId="275"/>
            <ac:picMk id="7" creationId="{A2996C78-F9F3-4CB7-A323-12684DB1304D}"/>
          </ac:picMkLst>
        </pc:picChg>
      </pc:sldChg>
      <pc:sldChg chg="addSp delSp modSp add">
        <pc:chgData name="Lyo Nguyễn" userId="6265a5ad646d5517" providerId="LiveId" clId="{65287310-CD97-4092-B710-B6FE296C7AC0}" dt="2018-11-01T08:33:35.950" v="5233" actId="1076"/>
        <pc:sldMkLst>
          <pc:docMk/>
          <pc:sldMk cId="1329851625" sldId="276"/>
        </pc:sldMkLst>
        <pc:spChg chg="mod">
          <ac:chgData name="Lyo Nguyễn" userId="6265a5ad646d5517" providerId="LiveId" clId="{65287310-CD97-4092-B710-B6FE296C7AC0}" dt="2018-11-01T08:30:37.284" v="5224" actId="20577"/>
          <ac:spMkLst>
            <pc:docMk/>
            <pc:sldMk cId="1329851625" sldId="276"/>
            <ac:spMk id="2" creationId="{CA7B9D2D-CAF0-426D-9C04-EF86EDCF2DB8}"/>
          </ac:spMkLst>
        </pc:spChg>
        <pc:spChg chg="del">
          <ac:chgData name="Lyo Nguyễn" userId="6265a5ad646d5517" providerId="LiveId" clId="{65287310-CD97-4092-B710-B6FE296C7AC0}" dt="2018-11-01T08:31:16.058" v="5225" actId="478"/>
          <ac:spMkLst>
            <pc:docMk/>
            <pc:sldMk cId="1329851625" sldId="276"/>
            <ac:spMk id="3" creationId="{D1895FE0-7C78-493A-8D8D-38AE78F6E452}"/>
          </ac:spMkLst>
        </pc:spChg>
        <pc:spChg chg="del">
          <ac:chgData name="Lyo Nguyễn" userId="6265a5ad646d5517" providerId="LiveId" clId="{65287310-CD97-4092-B710-B6FE296C7AC0}" dt="2018-11-01T08:31:17.055" v="5226" actId="478"/>
          <ac:spMkLst>
            <pc:docMk/>
            <pc:sldMk cId="1329851625" sldId="276"/>
            <ac:spMk id="6" creationId="{D1C2432B-BC38-4F98-A44D-1DC230D4599F}"/>
          </ac:spMkLst>
        </pc:spChg>
        <pc:picChg chg="add del">
          <ac:chgData name="Lyo Nguyễn" userId="6265a5ad646d5517" providerId="LiveId" clId="{65287310-CD97-4092-B710-B6FE296C7AC0}" dt="2018-11-01T08:31:19.916" v="5228" actId="478"/>
          <ac:picMkLst>
            <pc:docMk/>
            <pc:sldMk cId="1329851625" sldId="276"/>
            <ac:picMk id="7" creationId="{A2B3DAF4-520F-452A-AE71-6378CA131332}"/>
          </ac:picMkLst>
        </pc:picChg>
        <pc:picChg chg="add mod">
          <ac:chgData name="Lyo Nguyễn" userId="6265a5ad646d5517" providerId="LiveId" clId="{65287310-CD97-4092-B710-B6FE296C7AC0}" dt="2018-11-01T08:33:35.950" v="5233" actId="1076"/>
          <ac:picMkLst>
            <pc:docMk/>
            <pc:sldMk cId="1329851625" sldId="276"/>
            <ac:picMk id="8" creationId="{D684529E-7FDF-4AF3-803A-407A8E6CC340}"/>
          </ac:picMkLst>
        </pc:picChg>
      </pc:sldChg>
      <pc:sldMasterChg chg="modSp modSldLayout">
        <pc:chgData name="Lyo Nguyễn" userId="6265a5ad646d5517" providerId="LiveId" clId="{65287310-CD97-4092-B710-B6FE296C7AC0}" dt="2018-10-28T15:13:22.886" v="3133"/>
        <pc:sldMasterMkLst>
          <pc:docMk/>
          <pc:sldMasterMk cId="0" sldId="2147483648"/>
        </pc:sldMasterMkLst>
        <pc:spChg chg="mod">
          <ac:chgData name="Lyo Nguyễn" userId="6265a5ad646d5517" providerId="LiveId" clId="{65287310-CD97-4092-B710-B6FE296C7AC0}" dt="2018-10-28T15:12:41.246" v="3122"/>
          <ac:spMkLst>
            <pc:docMk/>
            <pc:sldMasterMk cId="0" sldId="2147483648"/>
            <ac:spMk id="5" creationId="{00000000-0000-0000-0000-000000000000}"/>
          </ac:spMkLst>
        </pc:spChg>
        <pc:sldLayoutChg chg="modSp">
          <pc:chgData name="Lyo Nguyễn" userId="6265a5ad646d5517" providerId="LiveId" clId="{65287310-CD97-4092-B710-B6FE296C7AC0}" dt="2018-10-28T15:12:52.546" v="3123"/>
          <pc:sldLayoutMkLst>
            <pc:docMk/>
            <pc:sldMasterMk cId="0" sldId="2147483648"/>
            <pc:sldLayoutMk cId="0" sldId="2147483649"/>
          </pc:sldLayoutMkLst>
          <pc:spChg chg="mod">
            <ac:chgData name="Lyo Nguyễn" userId="6265a5ad646d5517" providerId="LiveId" clId="{65287310-CD97-4092-B710-B6FE296C7AC0}" dt="2018-10-28T15:12:52.546" v="3123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</pc:sldLayoutChg>
        <pc:sldLayoutChg chg="modSp">
          <pc:chgData name="Lyo Nguyễn" userId="6265a5ad646d5517" providerId="LiveId" clId="{65287310-CD97-4092-B710-B6FE296C7AC0}" dt="2018-10-28T15:12:04.242" v="3121" actId="20577"/>
          <pc:sldLayoutMkLst>
            <pc:docMk/>
            <pc:sldMasterMk cId="0" sldId="2147483648"/>
            <pc:sldLayoutMk cId="0" sldId="2147483650"/>
          </pc:sldLayoutMkLst>
          <pc:spChg chg="mod">
            <ac:chgData name="Lyo Nguyễn" userId="6265a5ad646d5517" providerId="LiveId" clId="{65287310-CD97-4092-B710-B6FE296C7AC0}" dt="2018-10-28T15:12:04.242" v="3121" actId="20577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</pc:sldLayoutChg>
        <pc:sldLayoutChg chg="modSp">
          <pc:chgData name="Lyo Nguyễn" userId="6265a5ad646d5517" providerId="LiveId" clId="{65287310-CD97-4092-B710-B6FE296C7AC0}" dt="2018-10-28T15:13:00.400" v="3125"/>
          <pc:sldLayoutMkLst>
            <pc:docMk/>
            <pc:sldMasterMk cId="0" sldId="2147483648"/>
            <pc:sldLayoutMk cId="0" sldId="2147483651"/>
          </pc:sldLayoutMkLst>
          <pc:spChg chg="mod">
            <ac:chgData name="Lyo Nguyễn" userId="6265a5ad646d5517" providerId="LiveId" clId="{65287310-CD97-4092-B710-B6FE296C7AC0}" dt="2018-10-28T15:13:00.400" v="3125"/>
            <ac:spMkLst>
              <pc:docMk/>
              <pc:sldMasterMk cId="0" sldId="2147483648"/>
              <pc:sldLayoutMk cId="0" sldId="2147483651"/>
              <ac:spMk id="5" creationId="{00000000-0000-0000-0000-000000000000}"/>
            </ac:spMkLst>
          </pc:spChg>
        </pc:sldLayoutChg>
        <pc:sldLayoutChg chg="modSp">
          <pc:chgData name="Lyo Nguyễn" userId="6265a5ad646d5517" providerId="LiveId" clId="{65287310-CD97-4092-B710-B6FE296C7AC0}" dt="2018-10-28T15:13:04.259" v="3126"/>
          <pc:sldLayoutMkLst>
            <pc:docMk/>
            <pc:sldMasterMk cId="0" sldId="2147483648"/>
            <pc:sldLayoutMk cId="0" sldId="2147483652"/>
          </pc:sldLayoutMkLst>
          <pc:spChg chg="mod">
            <ac:chgData name="Lyo Nguyễn" userId="6265a5ad646d5517" providerId="LiveId" clId="{65287310-CD97-4092-B710-B6FE296C7AC0}" dt="2018-10-28T15:13:04.259" v="3126"/>
            <ac:spMkLst>
              <pc:docMk/>
              <pc:sldMasterMk cId="0" sldId="2147483648"/>
              <pc:sldLayoutMk cId="0" sldId="2147483652"/>
              <ac:spMk id="6" creationId="{00000000-0000-0000-0000-000000000000}"/>
            </ac:spMkLst>
          </pc:spChg>
        </pc:sldLayoutChg>
        <pc:sldLayoutChg chg="modSp">
          <pc:chgData name="Lyo Nguyễn" userId="6265a5ad646d5517" providerId="LiveId" clId="{65287310-CD97-4092-B710-B6FE296C7AC0}" dt="2018-10-28T15:13:06.947" v="3127"/>
          <pc:sldLayoutMkLst>
            <pc:docMk/>
            <pc:sldMasterMk cId="0" sldId="2147483648"/>
            <pc:sldLayoutMk cId="0" sldId="2147483653"/>
          </pc:sldLayoutMkLst>
          <pc:spChg chg="mod">
            <ac:chgData name="Lyo Nguyễn" userId="6265a5ad646d5517" providerId="LiveId" clId="{65287310-CD97-4092-B710-B6FE296C7AC0}" dt="2018-10-28T15:13:06.947" v="3127"/>
            <ac:spMkLst>
              <pc:docMk/>
              <pc:sldMasterMk cId="0" sldId="2147483648"/>
              <pc:sldLayoutMk cId="0" sldId="2147483653"/>
              <ac:spMk id="8" creationId="{00000000-0000-0000-0000-000000000000}"/>
            </ac:spMkLst>
          </pc:spChg>
        </pc:sldLayoutChg>
        <pc:sldLayoutChg chg="modSp">
          <pc:chgData name="Lyo Nguyễn" userId="6265a5ad646d5517" providerId="LiveId" clId="{65287310-CD97-4092-B710-B6FE296C7AC0}" dt="2018-10-28T15:13:09.813" v="3128"/>
          <pc:sldLayoutMkLst>
            <pc:docMk/>
            <pc:sldMasterMk cId="0" sldId="2147483648"/>
            <pc:sldLayoutMk cId="0" sldId="2147483654"/>
          </pc:sldLayoutMkLst>
          <pc:spChg chg="mod">
            <ac:chgData name="Lyo Nguyễn" userId="6265a5ad646d5517" providerId="LiveId" clId="{65287310-CD97-4092-B710-B6FE296C7AC0}" dt="2018-10-28T15:13:09.813" v="3128"/>
            <ac:spMkLst>
              <pc:docMk/>
              <pc:sldMasterMk cId="0" sldId="2147483648"/>
              <pc:sldLayoutMk cId="0" sldId="2147483654"/>
              <ac:spMk id="4" creationId="{00000000-0000-0000-0000-000000000000}"/>
            </ac:spMkLst>
          </pc:spChg>
        </pc:sldLayoutChg>
        <pc:sldLayoutChg chg="modSp">
          <pc:chgData name="Lyo Nguyễn" userId="6265a5ad646d5517" providerId="LiveId" clId="{65287310-CD97-4092-B710-B6FE296C7AC0}" dt="2018-10-28T15:13:12.443" v="3129"/>
          <pc:sldLayoutMkLst>
            <pc:docMk/>
            <pc:sldMasterMk cId="0" sldId="2147483648"/>
            <pc:sldLayoutMk cId="0" sldId="2147483655"/>
          </pc:sldLayoutMkLst>
          <pc:spChg chg="mod">
            <ac:chgData name="Lyo Nguyễn" userId="6265a5ad646d5517" providerId="LiveId" clId="{65287310-CD97-4092-B710-B6FE296C7AC0}" dt="2018-10-28T15:13:12.443" v="3129"/>
            <ac:spMkLst>
              <pc:docMk/>
              <pc:sldMasterMk cId="0" sldId="2147483648"/>
              <pc:sldLayoutMk cId="0" sldId="2147483655"/>
              <ac:spMk id="3" creationId="{00000000-0000-0000-0000-000000000000}"/>
            </ac:spMkLst>
          </pc:spChg>
        </pc:sldLayoutChg>
        <pc:sldLayoutChg chg="modSp">
          <pc:chgData name="Lyo Nguyễn" userId="6265a5ad646d5517" providerId="LiveId" clId="{65287310-CD97-4092-B710-B6FE296C7AC0}" dt="2018-10-28T15:13:15.264" v="3130"/>
          <pc:sldLayoutMkLst>
            <pc:docMk/>
            <pc:sldMasterMk cId="0" sldId="2147483648"/>
            <pc:sldLayoutMk cId="0" sldId="2147483656"/>
          </pc:sldLayoutMkLst>
          <pc:spChg chg="mod">
            <ac:chgData name="Lyo Nguyễn" userId="6265a5ad646d5517" providerId="LiveId" clId="{65287310-CD97-4092-B710-B6FE296C7AC0}" dt="2018-10-28T15:13:15.264" v="3130"/>
            <ac:spMkLst>
              <pc:docMk/>
              <pc:sldMasterMk cId="0" sldId="2147483648"/>
              <pc:sldLayoutMk cId="0" sldId="2147483656"/>
              <ac:spMk id="6" creationId="{00000000-0000-0000-0000-000000000000}"/>
            </ac:spMkLst>
          </pc:spChg>
        </pc:sldLayoutChg>
        <pc:sldLayoutChg chg="modSp">
          <pc:chgData name="Lyo Nguyễn" userId="6265a5ad646d5517" providerId="LiveId" clId="{65287310-CD97-4092-B710-B6FE296C7AC0}" dt="2018-10-28T15:13:17.857" v="3131"/>
          <pc:sldLayoutMkLst>
            <pc:docMk/>
            <pc:sldMasterMk cId="0" sldId="2147483648"/>
            <pc:sldLayoutMk cId="0" sldId="2147483657"/>
          </pc:sldLayoutMkLst>
          <pc:spChg chg="mod">
            <ac:chgData name="Lyo Nguyễn" userId="6265a5ad646d5517" providerId="LiveId" clId="{65287310-CD97-4092-B710-B6FE296C7AC0}" dt="2018-10-28T15:13:17.857" v="3131"/>
            <ac:spMkLst>
              <pc:docMk/>
              <pc:sldMasterMk cId="0" sldId="2147483648"/>
              <pc:sldLayoutMk cId="0" sldId="2147483657"/>
              <ac:spMk id="6" creationId="{00000000-0000-0000-0000-000000000000}"/>
            </ac:spMkLst>
          </pc:spChg>
        </pc:sldLayoutChg>
        <pc:sldLayoutChg chg="modSp">
          <pc:chgData name="Lyo Nguyễn" userId="6265a5ad646d5517" providerId="LiveId" clId="{65287310-CD97-4092-B710-B6FE296C7AC0}" dt="2018-10-28T15:13:20.320" v="3132"/>
          <pc:sldLayoutMkLst>
            <pc:docMk/>
            <pc:sldMasterMk cId="0" sldId="2147483648"/>
            <pc:sldLayoutMk cId="0" sldId="2147483658"/>
          </pc:sldLayoutMkLst>
          <pc:spChg chg="mod">
            <ac:chgData name="Lyo Nguyễn" userId="6265a5ad646d5517" providerId="LiveId" clId="{65287310-CD97-4092-B710-B6FE296C7AC0}" dt="2018-10-28T15:13:20.320" v="3132"/>
            <ac:spMkLst>
              <pc:docMk/>
              <pc:sldMasterMk cId="0" sldId="2147483648"/>
              <pc:sldLayoutMk cId="0" sldId="2147483658"/>
              <ac:spMk id="5" creationId="{00000000-0000-0000-0000-000000000000}"/>
            </ac:spMkLst>
          </pc:spChg>
        </pc:sldLayoutChg>
        <pc:sldLayoutChg chg="modSp">
          <pc:chgData name="Lyo Nguyễn" userId="6265a5ad646d5517" providerId="LiveId" clId="{65287310-CD97-4092-B710-B6FE296C7AC0}" dt="2018-10-28T15:13:22.886" v="3133"/>
          <pc:sldLayoutMkLst>
            <pc:docMk/>
            <pc:sldMasterMk cId="0" sldId="2147483648"/>
            <pc:sldLayoutMk cId="0" sldId="2147483659"/>
          </pc:sldLayoutMkLst>
          <pc:spChg chg="mod">
            <ac:chgData name="Lyo Nguyễn" userId="6265a5ad646d5517" providerId="LiveId" clId="{65287310-CD97-4092-B710-B6FE296C7AC0}" dt="2018-10-28T15:13:22.886" v="3133"/>
            <ac:spMkLst>
              <pc:docMk/>
              <pc:sldMasterMk cId="0" sldId="2147483648"/>
              <pc:sldLayoutMk cId="0" sldId="2147483659"/>
              <ac:spMk id="5" creationId="{00000000-0000-0000-0000-000000000000}"/>
            </ac:spMkLst>
          </pc:spChg>
        </pc:sldLayoutChg>
        <pc:sldLayoutChg chg="modSp">
          <pc:chgData name="Lyo Nguyễn" userId="6265a5ad646d5517" providerId="LiveId" clId="{65287310-CD97-4092-B710-B6FE296C7AC0}" dt="2018-10-28T15:12:56.874" v="3124"/>
          <pc:sldLayoutMkLst>
            <pc:docMk/>
            <pc:sldMasterMk cId="0" sldId="2147483648"/>
            <pc:sldLayoutMk cId="3483567262" sldId="2147483661"/>
          </pc:sldLayoutMkLst>
          <pc:spChg chg="mod">
            <ac:chgData name="Lyo Nguyễn" userId="6265a5ad646d5517" providerId="LiveId" clId="{65287310-CD97-4092-B710-B6FE296C7AC0}" dt="2018-10-28T15:12:56.874" v="3124"/>
            <ac:spMkLst>
              <pc:docMk/>
              <pc:sldMasterMk cId="0" sldId="2147483648"/>
              <pc:sldLayoutMk cId="3483567262" sldId="2147483661"/>
              <ac:spMk id="5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8EF586-0D2D-4D40-B4DA-F076AC4890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A185E-2DB3-494D-9650-0109BDDF9C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47D93-A8E2-456C-AA1B-408479C8DD1F}" type="datetimeFigureOut">
              <a:rPr lang="en-US" smtClean="0"/>
              <a:t>31-Oct-18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07D52-864A-4D56-A019-A9CB8C64D8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70FBB-B5D0-4900-9514-CCBE670705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5D470-CF96-498C-9812-FB666683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48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ACF5F-EBBD-4B3D-B5CD-FA43CA348E40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6ECA2-C5EC-4B32-BEE2-270D01DA3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1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6ECA2-C5EC-4B32-BEE2-270D01DA38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5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6ECA2-C5EC-4B32-BEE2-270D01DA38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2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A9FF1C-3F9C-4009-8F70-4E6E907343D3}" type="datetime1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Ho Chi Minh University of Technology and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3C8BBB-3807-48C2-B309-0409D0C827B0}" type="datetime1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Ho Chi Minh University of Technology and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3F03-DC69-4758-8847-E65C8E67C9E5}" type="datetime1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 Chi Minh University of Technology and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175B-51D6-4DD1-9D94-C09E8B6F7D98}" type="datetime1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 Chi Minh University of Technology and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8A0F-328F-4D26-826E-0829A4061CED}" type="datetime1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685800"/>
            <a:ext cx="5811714" cy="14859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811714" cy="3581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8D8A0F-328F-4D26-826E-0829A4061CE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 Chi Minh University of Technology and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1AAC87E-6EAC-4A3D-B8CA-F29201A992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97614" y="685800"/>
            <a:ext cx="4246685" cy="5181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14CD21-8426-493F-BFDC-F41841B82A6D}" type="datetime1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Ho Chi Minh University of Technology and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EC9F-89AE-4DEA-A3A4-990676041FBE}" type="datetime1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 Chi Minh University of Technology and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E89C-B127-4A12-BC9B-76027AC62090}" type="datetime1">
              <a:rPr lang="en-US" smtClean="0"/>
              <a:t>30-Oct-18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 Chi Minh University of Technology and Education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8842-8899-4504-B9C3-5EF51C240BF3}" type="datetime1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DDA-9A87-4C7C-8FEE-BFA91BDDC2B0}" type="datetime1">
              <a:rPr lang="en-US" smtClean="0"/>
              <a:t>30-Oct-18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 Chi Minh University of Technology and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67AF99-787A-4967-9604-A13162BD44E0}" type="datetime1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Ho Chi Minh University of Technology and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5B5A36-10B2-4423-B551-341A6B58D5B9}" type="datetime1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Ho Chi Minh University of Technology and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204FC4-57BD-4765-B9B2-5A35537EEA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B5FB-D899-45BE-9CC8-1D0624875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349913"/>
            <a:ext cx="8361229" cy="2098226"/>
          </a:xfrm>
        </p:spPr>
        <p:txBody>
          <a:bodyPr>
            <a:noAutofit/>
          </a:bodyPr>
          <a:lstStyle/>
          <a:p>
            <a:r>
              <a:rPr lang="en-US" sz="4800"/>
              <a:t>Image Captioning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BE147-C90A-46F9-90E0-7F482B7B5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604766"/>
          </a:xfrm>
        </p:spPr>
        <p:txBody>
          <a:bodyPr>
            <a:normAutofit lnSpcReduction="10000"/>
          </a:bodyPr>
          <a:lstStyle/>
          <a:p>
            <a:r>
              <a:rPr lang="en-US"/>
              <a:t>Instructor: Ph.D Nguyễn </a:t>
            </a:r>
            <a:r>
              <a:rPr lang="en-US" err="1"/>
              <a:t>Thiên</a:t>
            </a:r>
            <a:r>
              <a:rPr lang="en-US"/>
              <a:t> Bảo</a:t>
            </a:r>
          </a:p>
          <a:p>
            <a:endParaRPr lang="en-US"/>
          </a:p>
          <a:p>
            <a:r>
              <a:rPr lang="en-US"/>
              <a:t>Students: Nguyễn Đình Lộc</a:t>
            </a:r>
          </a:p>
          <a:p>
            <a:r>
              <a:rPr lang="en-US"/>
              <a:t>	    Phạm Quốc Bảo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8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B0B56-8AE2-42C1-BA09-3B962C13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Etsy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6A03C-B9BD-4064-949C-2F81B977C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fashion dataset consisting of </a:t>
            </a:r>
            <a:r>
              <a:rPr lang="en-US" b="1"/>
              <a:t>5,000 images </a:t>
            </a:r>
            <a:r>
              <a:rPr lang="en-US"/>
              <a:t>that are each paired with </a:t>
            </a:r>
            <a:r>
              <a:rPr lang="en-US" b="1"/>
              <a:t>three different captions </a:t>
            </a:r>
            <a:r>
              <a:rPr lang="en-US"/>
              <a:t>which provide clear descriptions of the types, styles and attributes.</a:t>
            </a:r>
          </a:p>
          <a:p>
            <a:r>
              <a:rPr lang="en-US"/>
              <a:t>Dataset comes with 3000 images for training, 1000 validation and 1000 testing.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08D30-D9E1-4D46-8A6F-39C8D9C6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A3E9E-4DBB-448E-8CBD-423C6D30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8810BB1-5ADB-4F02-8CEC-83F600216FF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4993" r="7135"/>
          <a:stretch/>
        </p:blipFill>
        <p:spPr>
          <a:xfrm>
            <a:off x="7297614" y="685800"/>
            <a:ext cx="424668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9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A698-6FD9-4A74-BA88-D86F4400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3FE09-BBCB-4CE6-94D3-A29B7109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1D02A-7D79-47ED-8B1C-E31BA500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ED351F-C527-4866-9318-9AE1BD898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55" y="1428654"/>
            <a:ext cx="11481145" cy="46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7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237E-0529-4F2C-8000-01DAA4C2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8CFD0-D699-46E1-956B-18994D91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9825"/>
            <a:ext cx="9601200" cy="4065233"/>
          </a:xfrm>
        </p:spPr>
        <p:txBody>
          <a:bodyPr>
            <a:normAutofit/>
          </a:bodyPr>
          <a:lstStyle/>
          <a:p>
            <a:r>
              <a:rPr lang="en-US"/>
              <a:t>Cross entropy loss</a:t>
            </a:r>
          </a:p>
          <a:p>
            <a:r>
              <a:rPr lang="en-US"/>
              <a:t>Adam optimizer</a:t>
            </a:r>
          </a:p>
          <a:p>
            <a:r>
              <a:rPr lang="en-US"/>
              <a:t>Learning rate decay</a:t>
            </a:r>
          </a:p>
          <a:p>
            <a:r>
              <a:rPr lang="en-US"/>
              <a:t>Batch size 32</a:t>
            </a:r>
          </a:p>
          <a:p>
            <a:r>
              <a:rPr lang="en-US"/>
              <a:t>Input Normalization</a:t>
            </a:r>
          </a:p>
          <a:p>
            <a:r>
              <a:rPr lang="en-US"/>
              <a:t>Image Distortion</a:t>
            </a:r>
          </a:p>
          <a:p>
            <a:r>
              <a:rPr lang="en-US"/>
              <a:t>Dropout Regularization</a:t>
            </a:r>
          </a:p>
          <a:p>
            <a:r>
              <a:rPr lang="en-US"/>
              <a:t>L2 Regularization</a:t>
            </a:r>
          </a:p>
          <a:p>
            <a:r>
              <a:rPr lang="en-US"/>
              <a:t>Clip gradient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80689-766F-4E26-9F83-AE5EFA7C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F3531-7AB0-4AB8-9B25-722FEE7D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84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5485-FB8A-4B49-AF86-336ADF38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BF8C5-A6FC-4A46-9E4B-CB1447EA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the prediction, generating caption using </a:t>
            </a:r>
            <a:r>
              <a:rPr lang="en-US" b="1"/>
              <a:t>beam search </a:t>
            </a:r>
            <a:r>
              <a:rPr lang="en-US"/>
              <a:t>to find </a:t>
            </a:r>
            <a:r>
              <a:rPr lang="en-US" b="1"/>
              <a:t>high-probability caption</a:t>
            </a:r>
            <a:r>
              <a:rPr lang="en-US"/>
              <a:t>.</a:t>
            </a:r>
          </a:p>
          <a:p>
            <a:r>
              <a:rPr lang="en-US"/>
              <a:t>Beam search is an optimization of best-first search that reduces its memory requirements, only a predetermined number of best partial solutions are kept as candidates in beam search.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D3677-56F2-4B24-97F5-ADAEFB3A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6057E-B21C-4862-9F15-A466F5C1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225BEAC-A01E-461A-AD8F-3B9C2B05D5B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94" t="-18934" r="-184" b="-13118"/>
          <a:stretch/>
        </p:blipFill>
        <p:spPr>
          <a:xfrm>
            <a:off x="7297614" y="685800"/>
            <a:ext cx="4740506" cy="5181600"/>
          </a:xfrm>
        </p:spPr>
      </p:pic>
    </p:spTree>
    <p:extLst>
      <p:ext uri="{BB962C8B-B14F-4D97-AF65-F5344CB8AC3E}">
        <p14:creationId xmlns:p14="http://schemas.microsoft.com/office/powerpoint/2010/main" val="2668322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88A1-E480-47C2-846F-41294045A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90993"/>
            <a:ext cx="5811714" cy="1485900"/>
          </a:xfrm>
        </p:spPr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4B12E-A325-4570-A0F3-FC9B2531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5467F-BB49-4F74-8D57-DED4AA8D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62F80A8-4D47-4C7C-8D54-49A82D43E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9" y="719091"/>
            <a:ext cx="11468590" cy="573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15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4021-B47E-4307-ADC1-DAEB6606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90B8E-DACC-4418-BE98-AFC57AE4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65D28-F74F-455C-AACB-1859E5F0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996C78-F9F3-4CB7-A323-12684DB13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373757"/>
            <a:ext cx="10435700" cy="507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51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9D2D-CAF0-426D-9C04-EF86EDCF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FC521-E422-44A6-A581-6C4D3807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4470B-CDE3-47D0-8C3D-635A7AB4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84529E-7FDF-4AF3-803A-407A8E6CC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227580"/>
            <a:ext cx="10036205" cy="522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51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7495C-8848-477C-A949-CFCB957F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32AF70-85C8-436E-A67C-8D2A95CDA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581400"/>
          </a:xfrm>
        </p:spPr>
        <p:txBody>
          <a:bodyPr/>
          <a:lstStyle/>
          <a:p>
            <a:r>
              <a:rPr lang="en-US"/>
              <a:t>Constrained beam search: caption images containing previously unseen objects by incorporating semantic attributes (i.e., image tags) during RNN decoding.</a:t>
            </a:r>
            <a:br>
              <a:rPr lang="en-US"/>
            </a:b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BEE92-21CB-4911-BE16-60419AC3D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83ED3-4BB2-4F9F-B9B3-A3F60D88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ECF5B08-D60A-4BAA-AE93-5F9428D663C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2481" t="-12005" r="-8776"/>
          <a:stretch/>
        </p:blipFill>
        <p:spPr>
          <a:xfrm>
            <a:off x="6033979" y="685800"/>
            <a:ext cx="6640498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82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92AC-DACC-4F50-8BB3-E1A01DED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8737-2663-449A-B8A9-C7FB63348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1DA5F-869C-49B7-9B03-4FB9274C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40A15-5385-4B3E-98B4-1701495B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6BB6EF1-ECEB-433C-B054-74EBCDDF43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087236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EF7C-F768-416D-A178-1EBE847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Flickr8k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986E5-29CE-4FC4-B3FC-E0F262D27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Dataset consisting of </a:t>
            </a:r>
            <a:r>
              <a:rPr lang="en-US" b="1"/>
              <a:t>8,000 images </a:t>
            </a:r>
            <a:r>
              <a:rPr lang="en-US"/>
              <a:t>that are each paired with </a:t>
            </a:r>
            <a:r>
              <a:rPr lang="en-US" b="1"/>
              <a:t>five different captions </a:t>
            </a:r>
            <a:r>
              <a:rPr lang="en-US"/>
              <a:t>which provide clear descriptions of the salient entities and events.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5A1E0-B0D3-45F3-BE8D-5F6C9C67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67A7C-8B5D-4CE5-ABA4-3C31E327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2689924-1823-4409-8459-EEE9B4B770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4385" r="25876" b="4832"/>
          <a:stretch/>
        </p:blipFill>
        <p:spPr>
          <a:xfrm>
            <a:off x="7325607" y="891077"/>
            <a:ext cx="4123055" cy="4931229"/>
          </a:xfrm>
        </p:spPr>
      </p:pic>
    </p:spTree>
    <p:extLst>
      <p:ext uri="{BB962C8B-B14F-4D97-AF65-F5344CB8AC3E}">
        <p14:creationId xmlns:p14="http://schemas.microsoft.com/office/powerpoint/2010/main" val="221900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2572-D32E-4DA3-81B4-89F7EBD4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A255-3CCC-4074-A67F-5D3967856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7461"/>
            <a:ext cx="9601200" cy="4019939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  <a:p>
            <a:r>
              <a:rPr lang="en-US"/>
              <a:t>Related work</a:t>
            </a:r>
          </a:p>
          <a:p>
            <a:r>
              <a:rPr lang="en-US"/>
              <a:t>Architecture</a:t>
            </a:r>
          </a:p>
          <a:p>
            <a:r>
              <a:rPr lang="en-US"/>
              <a:t>Dataset</a:t>
            </a:r>
          </a:p>
          <a:p>
            <a:r>
              <a:rPr lang="en-US"/>
              <a:t>Training</a:t>
            </a:r>
          </a:p>
          <a:p>
            <a:r>
              <a:rPr lang="en-US"/>
              <a:t>Evaluation</a:t>
            </a:r>
          </a:p>
          <a:p>
            <a:r>
              <a:rPr lang="en-US"/>
              <a:t>Challenges</a:t>
            </a:r>
          </a:p>
          <a:p>
            <a:r>
              <a:rPr lang="en-US"/>
              <a:t>Future work</a:t>
            </a:r>
          </a:p>
          <a:p>
            <a:r>
              <a:rPr lang="en-US"/>
              <a:t>References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6B209-0E24-4225-A5AE-57A8DF0C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E9DC2-3ED6-4FE2-BB80-1E9EB841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22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ABCF356-5C84-4101-AE09-2A92407E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2C4378-4DF3-4873-ADB4-69450C91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31DB9-F832-43DC-B695-C44231A3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0032D-7947-4D69-B1D0-59D2F3AD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505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5509-6878-4C39-8972-2EF64BF1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87E11-325D-4227-955D-12525E26D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705B1-F82D-4A18-BDC0-12709CEA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98AA8-6CAB-4F3C-BEFD-CED8C22C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2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452D-BD1A-4124-B249-A0BD07B0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647F6-503B-40CA-81E7-680F6D30F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/>
              <a:t>Image captioning </a:t>
            </a:r>
            <a:r>
              <a:rPr lang="en-US"/>
              <a:t>is the process of generating textual description of an image.</a:t>
            </a:r>
          </a:p>
          <a:p>
            <a:r>
              <a:rPr lang="en-US"/>
              <a:t>It uses both </a:t>
            </a:r>
            <a:r>
              <a:rPr lang="en-US" b="1"/>
              <a:t>Natural Language Processing</a:t>
            </a:r>
            <a:r>
              <a:rPr lang="en-US"/>
              <a:t> and </a:t>
            </a:r>
            <a:r>
              <a:rPr lang="en-US" b="1"/>
              <a:t>Computer Vision</a:t>
            </a:r>
            <a:r>
              <a:rPr lang="en-US"/>
              <a:t> to generate the captions.</a:t>
            </a:r>
          </a:p>
          <a:p>
            <a:r>
              <a:rPr lang="en-US"/>
              <a:t>Caption generation models be powerful enough to solve the computer vision challenges of determining </a:t>
            </a:r>
            <a:r>
              <a:rPr lang="en-US" b="1"/>
              <a:t>which objects are in</a:t>
            </a:r>
            <a:br>
              <a:rPr lang="en-US" b="1"/>
            </a:br>
            <a:r>
              <a:rPr lang="en-US" b="1"/>
              <a:t>an image</a:t>
            </a:r>
            <a:r>
              <a:rPr lang="en-US"/>
              <a:t>, but they must also be capable of capturing and expressing </a:t>
            </a:r>
            <a:r>
              <a:rPr lang="en-US" b="1"/>
              <a:t>their relationships </a:t>
            </a:r>
            <a:r>
              <a:rPr lang="en-US"/>
              <a:t>in a natural language.</a:t>
            </a:r>
            <a:br>
              <a:rPr lang="en-US"/>
            </a:b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75D90-31D0-4E38-8CE2-F438CA9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EE9A6-E318-4123-8FB8-6352F5A5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8F54F1A-811F-42E3-937B-8E0FB359DA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1360" t="-48744" r="1085" b="-9095"/>
          <a:stretch/>
        </p:blipFill>
        <p:spPr>
          <a:xfrm>
            <a:off x="7297614" y="685800"/>
            <a:ext cx="424668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5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4807-524D-4D71-8F79-2BAA4B57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6147-CFCC-42C3-8557-D385AB845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Recent work has significantly improved the quality of caption generation using </a:t>
            </a:r>
            <a:r>
              <a:rPr lang="en-US" b="1"/>
              <a:t>encoder</a:t>
            </a:r>
            <a:r>
              <a:rPr lang="en-US"/>
              <a:t> – </a:t>
            </a:r>
            <a:r>
              <a:rPr lang="en-US" b="1"/>
              <a:t>decoder</a:t>
            </a:r>
            <a:r>
              <a:rPr lang="en-US"/>
              <a:t> framework.</a:t>
            </a:r>
          </a:p>
          <a:p>
            <a:r>
              <a:rPr lang="en-US"/>
              <a:t>Google Show and Tell using a combination of </a:t>
            </a:r>
            <a:r>
              <a:rPr lang="en-US" b="1"/>
              <a:t>convolutional neural networks </a:t>
            </a:r>
            <a:r>
              <a:rPr lang="en-US"/>
              <a:t>(CNN) to obtain vectorial representation of images and </a:t>
            </a:r>
            <a:r>
              <a:rPr lang="en-US" b="1"/>
              <a:t>recurrent neural networks </a:t>
            </a:r>
            <a:r>
              <a:rPr lang="en-US"/>
              <a:t>(RNN) to decode those representations into natural language sentences.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CBB6E-9B96-4075-B683-BAB2A5A7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D8F39-5B45-456E-9482-62F58F79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30DC59D-2CA4-4234-82C0-FC364694FE0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217" r="-163" b="-324"/>
          <a:stretch/>
        </p:blipFill>
        <p:spPr>
          <a:xfrm>
            <a:off x="7297614" y="373223"/>
            <a:ext cx="4246685" cy="58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8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13F3-B693-4BD5-965A-C40AE082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402949-D47F-4B74-981B-5041EC56C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2858"/>
            <a:ext cx="9601200" cy="2200811"/>
          </a:xfrm>
        </p:spPr>
        <p:txBody>
          <a:bodyPr/>
          <a:lstStyle/>
          <a:p>
            <a:r>
              <a:rPr lang="en-US" b="1"/>
              <a:t>Encoder</a:t>
            </a:r>
            <a:r>
              <a:rPr lang="en-US"/>
              <a:t>: A CNN has been trained for recognition task such as image classification, object detection, ...</a:t>
            </a:r>
          </a:p>
          <a:p>
            <a:r>
              <a:rPr lang="en-US" b="1"/>
              <a:t>Attention model</a:t>
            </a:r>
            <a:r>
              <a:rPr lang="en-US"/>
              <a:t>: A feedforward neural network for implementing attention mechanism.</a:t>
            </a:r>
          </a:p>
          <a:p>
            <a:r>
              <a:rPr lang="en-US" b="1"/>
              <a:t>Decoder</a:t>
            </a:r>
            <a:r>
              <a:rPr lang="en-US"/>
              <a:t>: A language model based on RNN.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B7626-F4EE-489A-A94D-AE9B33D8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84085-BA8D-4928-851C-99C04BBD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604C23-83AD-423E-848B-019FAF2A0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61929"/>
            <a:ext cx="10141696" cy="220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6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02DA-364A-44DD-BD5E-303BFF3C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7258FE-6B97-4A9B-A8F4-FA64160893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Using VGG16 network as the encoder.</a:t>
                </a:r>
              </a:p>
              <a:p>
                <a:r>
                  <a:rPr lang="en-US"/>
                  <a:t>Extract features from 4</a:t>
                </a:r>
                <a:r>
                  <a:rPr lang="en-US" baseline="30000"/>
                  <a:t>th</a:t>
                </a:r>
                <a:r>
                  <a:rPr lang="en-US"/>
                  <a:t> convolutional layer with shape 14x14x512</a:t>
                </a:r>
              </a:p>
              <a:p>
                <a:r>
                  <a:rPr lang="en-US"/>
                  <a:t>Feature map produces a set of feature vectors, each of which is representation corresponding to a part of the image:</a:t>
                </a:r>
                <a:endParaRPr lang="en-US" i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7258FE-6B97-4A9B-A8F4-FA64160893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4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B9D07-ABDC-430C-840E-5C2BE020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09117-1F51-44D3-999F-4726873F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/>
          </a:p>
        </p:txBody>
      </p:sp>
      <p:pic>
        <p:nvPicPr>
          <p:cNvPr id="1028" name="Picture 4" descr="HÃ¬nh áº£nh cÃ³ liÃªn quan">
            <a:extLst>
              <a:ext uri="{FF2B5EF4-FFF2-40B4-BE49-F238E27FC236}">
                <a16:creationId xmlns:a16="http://schemas.microsoft.com/office/drawing/2014/main" id="{7B846A6D-BFB6-4D06-8E37-C7039D390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375" y="618074"/>
            <a:ext cx="4786722" cy="28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4E2435-26DC-42F4-8DA2-D6043E37F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880" y="3487173"/>
            <a:ext cx="40576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9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43EF-7AEB-4102-96C2-501414DC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73B06-4B00-4633-BBA0-3786B7AAA9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1" y="1512334"/>
                <a:ext cx="5811714" cy="49410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/>
                  <a:t>A RNN uses Long-short term memory (LSTM) units: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 are the forget gate, input gate, output gate, memory and hidden state of the LSTM, respectively.</a:t>
                </a:r>
              </a:p>
              <a:p>
                <a:r>
                  <a:rPr lang="en-US"/>
                  <a:t>Context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/>
                  <a:t> obtained from </a:t>
                </a:r>
                <a:r>
                  <a:rPr lang="en-US" b="0"/>
                  <a:t>attention model.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b="0"/>
                  <a:t> is an embedding matrix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b="0"/>
                  <a:t> is an one-hot vector representation of previously generated word.</a:t>
                </a:r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73B06-4B00-4633-BBA0-3786B7AAA9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1" y="1512334"/>
                <a:ext cx="5811714" cy="4941051"/>
              </a:xfrm>
              <a:blipFill>
                <a:blip r:embed="rId2"/>
                <a:stretch>
                  <a:fillRect l="-944" t="-1480" r="-2099" b="-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AF1E7-A948-41D3-ADB7-72AAF9EB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0E2EE-81AD-433F-B0B9-E95BA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64926F43-94EF-40A2-8C10-5A269AE93DF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1" t="-127" r="1442" b="-159"/>
          <a:stretch/>
        </p:blipFill>
        <p:spPr>
          <a:xfrm>
            <a:off x="7297614" y="373223"/>
            <a:ext cx="4440296" cy="585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3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2FC7-98A9-4D04-AD12-B309D143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08C28DD-05D5-40EE-B629-7B1548831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The initial memory state and hidden state of the LSTM are predicted by an average of the annotation vectors fed through two separate FNN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𝑖𝑛𝑖𝑡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𝑖𝑛𝑖𝑡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/>
                  <a:t>):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𝑖𝑛𝑖𝑡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𝑖𝑛𝑖𝑡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08C28DD-05D5-40EE-B629-7B1548831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CDFB0-9D2E-4FD7-B294-72FC4211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497E1-7C26-4109-8F08-99576CB1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047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C0C6-F9E0-4B85-B0E2-190F813C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Attention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06F5F98-7FB5-4E03-9594-6A361B8F3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09204"/>
                <a:ext cx="9601200" cy="494418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/>
                  <a:t>At each time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/>
                  <a:t> of the output  word sequence, a context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 is computed based on the set of feature vectors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/>
                  <a:t> extracted from decoder.</a:t>
                </a:r>
              </a:p>
              <a:p>
                <a:r>
                  <a:rPr lang="en-US"/>
                  <a:t>For each location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, the mechanism generates a positive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which can be interpreted either as the relative importance to give to location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 in blending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’s together.</a:t>
                </a:r>
              </a:p>
              <a:p>
                <a:r>
                  <a:rPr lang="en-US"/>
                  <a:t>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of each annotation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/>
                  <a:t> </a:t>
                </a:r>
                <a:r>
                  <a:rPr lang="en-US"/>
                  <a:t>is computed by an </a:t>
                </a:r>
                <a:r>
                  <a:rPr lang="en-US" i="1"/>
                  <a:t>attention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𝑎𝑡𝑡</m:t>
                        </m:r>
                      </m:sub>
                    </m:sSub>
                  </m:oMath>
                </a14:m>
                <a:r>
                  <a:rPr lang="en-US"/>
                  <a:t> for which we use a FNN conditioned on the previous 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𝑎𝑡𝑡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i="1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/>
              </a:p>
              <a:p>
                <a:r>
                  <a:rPr lang="en-US"/>
                  <a:t>Once the weights (which sum to one) are computed, the context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i="1"/>
                  <a:t> </a:t>
                </a:r>
                <a:r>
                  <a:rPr lang="en-US"/>
                  <a:t>is computed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06F5F98-7FB5-4E03-9594-6A361B8F3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09204"/>
                <a:ext cx="9601200" cy="4944182"/>
              </a:xfrm>
              <a:blipFill>
                <a:blip r:embed="rId2"/>
                <a:stretch>
                  <a:fillRect l="-508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84E85-3056-47D5-8629-8AB42C06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 Chi Minh University of Technology and 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78CD2-7B38-4B75-8DFB-AE750AEA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3831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7921</TotalTime>
  <Words>692</Words>
  <Application>Microsoft Office PowerPoint</Application>
  <PresentationFormat>Widescreen</PresentationFormat>
  <Paragraphs>120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Franklin Gothic Book</vt:lpstr>
      <vt:lpstr>Crop</vt:lpstr>
      <vt:lpstr>Image Captioning</vt:lpstr>
      <vt:lpstr>Overview</vt:lpstr>
      <vt:lpstr>Introduction</vt:lpstr>
      <vt:lpstr>Related work</vt:lpstr>
      <vt:lpstr>Architecture</vt:lpstr>
      <vt:lpstr>Encoder</vt:lpstr>
      <vt:lpstr>Decoder</vt:lpstr>
      <vt:lpstr>Decoder</vt:lpstr>
      <vt:lpstr>Attention model</vt:lpstr>
      <vt:lpstr>Etsy Dataset</vt:lpstr>
      <vt:lpstr>Model</vt:lpstr>
      <vt:lpstr>Training</vt:lpstr>
      <vt:lpstr>Prediction</vt:lpstr>
      <vt:lpstr>Evaluation</vt:lpstr>
      <vt:lpstr>Evaluation</vt:lpstr>
      <vt:lpstr>Evaluation</vt:lpstr>
      <vt:lpstr>Future work</vt:lpstr>
      <vt:lpstr>Related work</vt:lpstr>
      <vt:lpstr>Flickr8k Dataset</vt:lpstr>
      <vt:lpstr>Challenges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bài toán mô tả nội dung ảnh</dc:title>
  <dc:creator>Lyo Nguyễn</dc:creator>
  <cp:lastModifiedBy>Lyo Nguyễn</cp:lastModifiedBy>
  <cp:revision>54</cp:revision>
  <dcterms:created xsi:type="dcterms:W3CDTF">2018-10-19T15:49:26Z</dcterms:created>
  <dcterms:modified xsi:type="dcterms:W3CDTF">2018-11-01T08:34:28Z</dcterms:modified>
</cp:coreProperties>
</file>