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3/8sz5o902UlyXAx8HacYXGvB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SI206</a:t>
            </a:r>
            <a:br>
              <a:rPr lang="en-US"/>
            </a:br>
            <a:r>
              <a:rPr lang="en-US"/>
              <a:t>Discussion 4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016876" y="26143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tips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Remember to first enumerate what are the different scenarios you are testing. It will help you better test your programs!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often useful to FIRST write tests, THEN write the program. Tests will help you think of how your program will behave in edge cases.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Now, go to github and clone the repository for today’s discussion section.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count_a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We made a function, count_a, that counts the number of a’s in a string. You are going to test and see if it works.</a:t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arenBoth"/>
            </a:pPr>
            <a:r>
              <a:rPr lang="en-US" sz="2590"/>
              <a:t>Talk to the people in your breakout room. What are the different test cases we need to test?</a:t>
            </a:r>
            <a:endParaRPr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arenBoth"/>
            </a:pPr>
            <a:r>
              <a:rPr lang="en-US" sz="2590"/>
              <a:t>Write tests for these test cases</a:t>
            </a:r>
            <a:endParaRPr sz="2590"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AutoNum type="arabicParenBoth"/>
            </a:pPr>
            <a:r>
              <a:rPr lang="en-US" sz="2590"/>
              <a:t>Oh no! The GSI’s and IA’s messed up when creating count_a. Fix it! (Hint: first see if you can spot where likely errors are by looking at what test cases fail).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Warehouse and Items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Item class contains information about an item (name, price and stock)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Warehouse class stores 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you will implement (and test!) methods for the Warehouse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(We have created some items in setUp for you to use – feel free to use them if you wish!)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add_item in the Warehouse class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add_item: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add_item is a method for the Warehouse class that adds an item 	to the warehouse.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Write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Implement the method in the Warehouse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get_max_stock in the Warehouse class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get_max_stock: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get_max_stock is a method for the Warehouse class that finds 	and returns the item highest in stock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Write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Implement the method in the Warehouse class.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get_max_price in the Warehouse class</a:t>
            </a: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get_max_price: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get_max_price is a method for the Warehouse class that finds 	and returns the item with the highest 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Write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Implement the method in the Warehouse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2020-01-27T15:51:29Z</dcterms:created>
  <dc:creator>sloth</dc:creator>
</cp:coreProperties>
</file>