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94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34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1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84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50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95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2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0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7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7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2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6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9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35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8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2AC24A9-CCB6-4F8D-B8DB-C2F3692CFA5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29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tlong.net/place/space-needle-seattle-usa-16629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5AEE1D-D346-48C2-A9B7-8B710FB5CB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2FC1AB-DEE5-4219-92EE-BB931994C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>
            <a:normAutofit/>
          </a:bodyPr>
          <a:lstStyle/>
          <a:p>
            <a:r>
              <a:rPr lang="en-US"/>
              <a:t>Causes and severity of car crashes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664C9-5356-470B-B0FF-E3B37CAD7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>
            <a:normAutofit/>
          </a:bodyPr>
          <a:lstStyle/>
          <a:p>
            <a:r>
              <a:rPr lang="en-US"/>
              <a:t>Created by,</a:t>
            </a:r>
          </a:p>
          <a:p>
            <a:r>
              <a:rPr lang="en-US"/>
              <a:t>Hunter Lyons</a:t>
            </a:r>
          </a:p>
        </p:txBody>
      </p:sp>
    </p:spTree>
    <p:extLst>
      <p:ext uri="{BB962C8B-B14F-4D97-AF65-F5344CB8AC3E}">
        <p14:creationId xmlns:p14="http://schemas.microsoft.com/office/powerpoint/2010/main" val="321620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CFBA-00DB-45C4-AC65-DD7C0BB2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dirty="0"/>
              <a:t>Conclusion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AF223-C606-4B9F-8BE9-825638158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275" y="2655164"/>
            <a:ext cx="9905998" cy="3376474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Ice was the worst road condition</a:t>
            </a:r>
          </a:p>
          <a:p>
            <a:r>
              <a:rPr lang="en-US" sz="2200" dirty="0">
                <a:solidFill>
                  <a:schemeClr val="tx2"/>
                </a:solidFill>
              </a:rPr>
              <a:t>Parked cars collisions were most frequent accident type</a:t>
            </a:r>
          </a:p>
          <a:p>
            <a:r>
              <a:rPr lang="en-US" sz="2200" dirty="0">
                <a:solidFill>
                  <a:schemeClr val="tx2"/>
                </a:solidFill>
              </a:rPr>
              <a:t>Mid-block accidents were the most common junction occurrence</a:t>
            </a:r>
          </a:p>
          <a:p>
            <a:r>
              <a:rPr lang="en-US" sz="2200" dirty="0">
                <a:solidFill>
                  <a:schemeClr val="tx2"/>
                </a:solidFill>
              </a:rPr>
              <a:t>The majority of speeding accidents resulted only in property damage</a:t>
            </a:r>
          </a:p>
          <a:p>
            <a:r>
              <a:rPr lang="en-US" sz="2200" dirty="0">
                <a:solidFill>
                  <a:schemeClr val="tx2"/>
                </a:solidFill>
              </a:rPr>
              <a:t>Accidents were more frequent closer to the city center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1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8CF8-B60A-4CC0-BDD5-90D3DF2F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dirty="0"/>
              <a:t>Why this study was conducted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E907A-340A-4FC8-B7CC-49FA908FF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help first responders allocate sufficient resources</a:t>
            </a:r>
          </a:p>
          <a:p>
            <a:r>
              <a:rPr lang="en-US" sz="2400" dirty="0"/>
              <a:t>To define higher risk areas</a:t>
            </a:r>
          </a:p>
          <a:p>
            <a:r>
              <a:rPr lang="en-US" sz="2400" dirty="0"/>
              <a:t>To show the public what impacts car accident severity</a:t>
            </a:r>
          </a:p>
          <a:p>
            <a:r>
              <a:rPr lang="en-US" sz="2400" dirty="0"/>
              <a:t>And most importantly, to promote driver safety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2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C5BE3-B055-4B08-8A05-091C3845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4030-8C60-40B0-AD50-3A6F8428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764653"/>
            <a:ext cx="10621500" cy="2038167"/>
          </a:xfrm>
        </p:spPr>
        <p:txBody>
          <a:bodyPr/>
          <a:lstStyle/>
          <a:p>
            <a:r>
              <a:rPr lang="en-US" dirty="0"/>
              <a:t>Data source: Data-Collisions.csv</a:t>
            </a:r>
          </a:p>
          <a:p>
            <a:r>
              <a:rPr lang="en-US" dirty="0"/>
              <a:t>Map source: </a:t>
            </a:r>
            <a:r>
              <a:rPr lang="en-US" dirty="0">
                <a:hlinkClick r:id="rId2"/>
              </a:rPr>
              <a:t>https://www.latlong.net/place/space-needle-seattle-usa-16629.html</a:t>
            </a:r>
            <a:endParaRPr lang="en-US" dirty="0"/>
          </a:p>
          <a:p>
            <a:r>
              <a:rPr lang="en-US" dirty="0"/>
              <a:t>Raw Data set consisted of 180,477 rows and 38 features</a:t>
            </a:r>
          </a:p>
          <a:p>
            <a:r>
              <a:rPr lang="en-US" dirty="0"/>
              <a:t>Cleaned Data set consisted of 90,100 rows and 18 features</a:t>
            </a:r>
          </a:p>
        </p:txBody>
      </p:sp>
    </p:spTree>
    <p:extLst>
      <p:ext uri="{BB962C8B-B14F-4D97-AF65-F5344CB8AC3E}">
        <p14:creationId xmlns:p14="http://schemas.microsoft.com/office/powerpoint/2010/main" val="243080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64A2-488D-4723-86CD-6C74D91DD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dirty="0"/>
              <a:t>Ice was the worst road condition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097ABC-60DA-4DA9-B253-47CC7843C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056" y="2875625"/>
            <a:ext cx="6102711" cy="3124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445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64A2-488D-4723-86CD-6C74D91DD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dirty="0"/>
              <a:t>Parked cars collisions </a:t>
            </a:r>
            <a:br>
              <a:rPr lang="en-US" sz="3800" dirty="0"/>
            </a:br>
            <a:r>
              <a:rPr lang="en-US" sz="3800" dirty="0"/>
              <a:t>were most frequent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D1EF50-B735-4FFA-A47E-1569119D5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617" y="2471477"/>
            <a:ext cx="7449590" cy="374384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7773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2ED9-9E8B-4A01-BDF5-507DB0D08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931" y="492712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3800" dirty="0"/>
              <a:t>Mid-block accidents </a:t>
            </a:r>
            <a:br>
              <a:rPr lang="en-US" sz="3800" dirty="0"/>
            </a:br>
            <a:r>
              <a:rPr lang="en-US" sz="3800" dirty="0"/>
              <a:t>were the most common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4B5231-B666-4E76-8C67-9B631DC2E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233" y="2524955"/>
            <a:ext cx="6497393" cy="351185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5423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E141F-0207-46D4-8676-77FA902B0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373" y="2316479"/>
            <a:ext cx="6573685" cy="1905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800" dirty="0"/>
              <a:t>The majority of speeding accidents resulted only</a:t>
            </a:r>
            <a:br>
              <a:rPr lang="en-US" sz="3800" dirty="0"/>
            </a:br>
            <a:r>
              <a:rPr lang="en-US" sz="3800" dirty="0"/>
              <a:t>in property damage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49C1282-19EE-4491-8B3A-732BD5FDF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839" y="1310189"/>
            <a:ext cx="3976788" cy="391758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836660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9B1B-0DF8-4650-B0F3-28FD0C31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dirty="0"/>
              <a:t>Accident locations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12B9F-12BD-4B3A-B7C5-3EA885511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5481" y="2667001"/>
            <a:ext cx="4588931" cy="576262"/>
          </a:xfrm>
        </p:spPr>
        <p:txBody>
          <a:bodyPr/>
          <a:lstStyle/>
          <a:p>
            <a:r>
              <a:rPr lang="en-US" dirty="0"/>
              <a:t>Northern peninsula	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E51B863D-9383-4D3E-965D-1CD56CE3B0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88" y="3243263"/>
            <a:ext cx="4655265" cy="291541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E119A-5251-4C69-A8C4-70D326E37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7966" y="2644068"/>
            <a:ext cx="4604280" cy="576262"/>
          </a:xfrm>
        </p:spPr>
        <p:txBody>
          <a:bodyPr/>
          <a:lstStyle/>
          <a:p>
            <a:r>
              <a:rPr lang="en-US" dirty="0"/>
              <a:t>Downtown Seattle</a:t>
            </a:r>
          </a:p>
        </p:txBody>
      </p:sp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F6795EB6-35D9-4ACC-9B9D-4BDC9AC174E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269" y="3243263"/>
            <a:ext cx="4392250" cy="2921603"/>
          </a:xfrm>
        </p:spPr>
      </p:pic>
    </p:spTree>
    <p:extLst>
      <p:ext uri="{BB962C8B-B14F-4D97-AF65-F5344CB8AC3E}">
        <p14:creationId xmlns:p14="http://schemas.microsoft.com/office/powerpoint/2010/main" val="1337438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54E5529A-4596-4E07-A643-326C0CC1B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68066C-4169-49DD-B794-E84296CEA22B}"/>
              </a:ext>
            </a:extLst>
          </p:cNvPr>
          <p:cNvCxnSpPr>
            <a:cxnSpLocks/>
          </p:cNvCxnSpPr>
          <p:nvPr/>
        </p:nvCxnSpPr>
        <p:spPr>
          <a:xfrm flipV="1">
            <a:off x="1908699" y="3799644"/>
            <a:ext cx="2725445" cy="2308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56DA050-C499-430C-8EC7-3AB8E81CBB79}"/>
              </a:ext>
            </a:extLst>
          </p:cNvPr>
          <p:cNvSpPr txBox="1"/>
          <p:nvPr/>
        </p:nvSpPr>
        <p:spPr>
          <a:xfrm rot="21388218">
            <a:off x="-256453" y="2662980"/>
            <a:ext cx="45271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Accidents were more frequent closer to the city center</a:t>
            </a:r>
          </a:p>
        </p:txBody>
      </p:sp>
    </p:spTree>
    <p:extLst>
      <p:ext uri="{BB962C8B-B14F-4D97-AF65-F5344CB8AC3E}">
        <p14:creationId xmlns:p14="http://schemas.microsoft.com/office/powerpoint/2010/main" val="4113544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182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Mesh</vt:lpstr>
      <vt:lpstr>Causes and severity of car crashes</vt:lpstr>
      <vt:lpstr>Why this study was conducted</vt:lpstr>
      <vt:lpstr>Data acquisition and cleaning</vt:lpstr>
      <vt:lpstr>Ice was the worst road condition</vt:lpstr>
      <vt:lpstr>Parked cars collisions  were most frequent</vt:lpstr>
      <vt:lpstr>Mid-block accidents  were the most common</vt:lpstr>
      <vt:lpstr>The majority of speeding accidents resulted only in property damage</vt:lpstr>
      <vt:lpstr>Accident locations</vt:lpstr>
      <vt:lpstr>PowerPoint Presentation</vt:lpstr>
      <vt:lpstr>Conclusion and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Causes and severity of car crashes</dc:title>
  <dc:creator>Hunter Lyons</dc:creator>
  <cp:lastModifiedBy>Hunter Lyons</cp:lastModifiedBy>
  <cp:revision>3</cp:revision>
  <dcterms:created xsi:type="dcterms:W3CDTF">2020-09-11T19:42:56Z</dcterms:created>
  <dcterms:modified xsi:type="dcterms:W3CDTF">2020-09-11T19:58:54Z</dcterms:modified>
</cp:coreProperties>
</file>