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5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7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2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EFC8-C704-4593-851D-81BA32B360E3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5DB4-1407-4718-84EF-BD07DF98A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947" y="143814"/>
            <a:ext cx="2711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Summary of Data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881966" y="297702"/>
            <a:ext cx="385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mass Total = 377, N SIA Total = 322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027625"/>
              </p:ext>
            </p:extLst>
          </p:nvPr>
        </p:nvGraphicFramePr>
        <p:xfrm>
          <a:off x="361947" y="847166"/>
          <a:ext cx="11255185" cy="5580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4580"/>
                <a:gridCol w="2893125"/>
                <a:gridCol w="1194580"/>
                <a:gridCol w="1194580"/>
                <a:gridCol w="1194580"/>
                <a:gridCol w="1194580"/>
                <a:gridCol w="1194580"/>
                <a:gridCol w="1194580"/>
              </a:tblGrid>
              <a:tr h="507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Mean Age (Age Range)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N (mass)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Mean Mass (g)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N (SIA)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Mean delta 13C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Mean 15N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729 (0-1458)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87.84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-17.35 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5.63 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10.52 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2116.5 (1458-2775)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88.05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-17.7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3763 (3104-4422)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91.26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-18.16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6.20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9.15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5080.5 (4751-5410)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82.58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-17.02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5739.5 (5410-6069)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88.37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-16.63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6233.5 (6069-6398)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86.75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5.87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6563 (6398-6728)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92.06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-17.03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5.63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7222 (6728-7716)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83.7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-17.6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7880.5 (7716-8045)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-14.57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8210 (8045-8375)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89.74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-15.91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9.84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8539.5 (8375-8704)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-16.05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8868.5 (8704-9033)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89.41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-16.15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9198 (9033-9363)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81.43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-16.49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9528 (9363-9692)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87.66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-17.45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8.58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9857 (9692-10021)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88.34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-14.51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6.91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6.34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10186 (10021-10351)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87.62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-15.09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11010 (10351-11668)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87.56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-17.78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12359 (11668-13050)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84.03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-13.96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7.24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6.26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14505 (13915-15095)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87.83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-16.35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3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smtClean="0">
                          <a:effectLst/>
                        </a:rPr>
                        <a:t>ODD</a:t>
                      </a: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13382 (11668-15095)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-16.67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7.08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65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8872" y="107575"/>
            <a:ext cx="9863037" cy="6158753"/>
            <a:chOff x="16329842" y="5295867"/>
            <a:chExt cx="13027211" cy="8152174"/>
          </a:xfrm>
        </p:grpSpPr>
        <p:grpSp>
          <p:nvGrpSpPr>
            <p:cNvPr id="5" name="Group 4"/>
            <p:cNvGrpSpPr/>
            <p:nvPr/>
          </p:nvGrpSpPr>
          <p:grpSpPr>
            <a:xfrm>
              <a:off x="16745217" y="5295867"/>
              <a:ext cx="12611836" cy="7800574"/>
              <a:chOff x="16745217" y="5295867"/>
              <a:chExt cx="12611836" cy="7800574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45217" y="5295867"/>
                <a:ext cx="10400765" cy="7800574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l="71577" t="19064" r="14057" b="18617"/>
              <a:stretch/>
            </p:blipFill>
            <p:spPr>
              <a:xfrm>
                <a:off x="26856871" y="5983705"/>
                <a:ext cx="2500182" cy="6256421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 rot="16200000">
                <a:off x="14003447" y="8879609"/>
                <a:ext cx="6256422" cy="464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  3          4         5         6          7         8          9       10</a:t>
                </a:r>
                <a:endParaRPr lang="en-US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7131658" y="12401385"/>
                <a:ext cx="9725213" cy="4646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-24              -22              -20             -18             -16             -14              -12</a:t>
                </a:r>
                <a:endParaRPr lang="en-US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1205653" y="12924821"/>
              <a:ext cx="149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b="1" dirty="0" smtClean="0"/>
                <a:t>δ</a:t>
              </a:r>
              <a:r>
                <a:rPr lang="en-US" sz="2800" b="1" baseline="30000" dirty="0" smtClean="0"/>
                <a:t>13</a:t>
              </a:r>
              <a:r>
                <a:rPr lang="en-US" sz="2800" b="1" dirty="0" smtClean="0"/>
                <a:t>C (‰)</a:t>
              </a:r>
              <a:endParaRPr lang="en-US" sz="2800" b="1" dirty="0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5819446" y="8850305"/>
              <a:ext cx="154401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800" b="1" dirty="0"/>
                <a:t>δ</a:t>
              </a:r>
              <a:r>
                <a:rPr lang="en-US" sz="2800" b="1" baseline="30000" dirty="0"/>
                <a:t>15</a:t>
              </a:r>
              <a:r>
                <a:rPr lang="en-US" sz="2800" b="1" dirty="0"/>
                <a:t>N (‰)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58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37862" y="576382"/>
            <a:ext cx="9350844" cy="5589691"/>
            <a:chOff x="1137862" y="576382"/>
            <a:chExt cx="9350844" cy="558969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3580" y="1014635"/>
              <a:ext cx="8441073" cy="450464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rot="16200000">
              <a:off x="596015" y="3009231"/>
              <a:ext cx="15453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Area  (‰</a:t>
              </a:r>
              <a:r>
                <a:rPr lang="en-US" sz="2400" b="1" baseline="30000" dirty="0" smtClean="0"/>
                <a:t>2</a:t>
              </a:r>
              <a:r>
                <a:rPr lang="en-US" sz="2400" b="1" dirty="0" smtClean="0"/>
                <a:t>)</a:t>
              </a:r>
              <a:endParaRPr lang="en-US" sz="2400" b="1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-291862" y="3055398"/>
              <a:ext cx="43252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  0             1            2             3            4            5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5416" y="5258789"/>
              <a:ext cx="84332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        13        12       11        10        9          8         7          6          5         4         3          2         1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34818" y="5704408"/>
              <a:ext cx="1537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Time (kyp)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6083" y="576382"/>
              <a:ext cx="8578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The breadth of the dietary niche of </a:t>
              </a:r>
              <a:r>
                <a:rPr lang="en-US" sz="2400" b="1" i="1" dirty="0" err="1" smtClean="0"/>
                <a:t>Sigmodon</a:t>
              </a:r>
              <a:r>
                <a:rPr lang="en-US" sz="2400" b="1" i="1" dirty="0" smtClean="0"/>
                <a:t> </a:t>
              </a:r>
              <a:r>
                <a:rPr lang="en-US" sz="2400" b="1" dirty="0" smtClean="0"/>
                <a:t>changes across time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72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948" y="443754"/>
            <a:ext cx="9185797" cy="58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4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4692" y="-3537244"/>
            <a:ext cx="6842035" cy="48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Body size variation across time compare to temperature</a:t>
            </a:r>
            <a:endParaRPr lang="en-US" sz="3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b="6047"/>
          <a:stretch/>
        </p:blipFill>
        <p:spPr>
          <a:xfrm>
            <a:off x="2039581" y="437618"/>
            <a:ext cx="7810274" cy="554993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16200000">
            <a:off x="-681943" y="3077211"/>
            <a:ext cx="561774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 smtClean="0"/>
              <a:t>81    82      83      84      85     86      87      88     89     90      91      92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96208" y="5987557"/>
            <a:ext cx="755364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15      14       13        12       11        10        9          8         7          6          5         4          3         2 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3023510" y="9852008"/>
            <a:ext cx="1327946" cy="45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Time (kyp)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826831" y="3012531"/>
            <a:ext cx="1739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Body Mass  (g)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072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386</Words>
  <Application>Microsoft Office PowerPoint</Application>
  <PresentationFormat>Widescreen</PresentationFormat>
  <Paragraphs>184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Catalina Tome</dc:creator>
  <cp:lastModifiedBy>Catalina Tome</cp:lastModifiedBy>
  <cp:revision>9</cp:revision>
  <dcterms:created xsi:type="dcterms:W3CDTF">2016-05-12T18:58:57Z</dcterms:created>
  <dcterms:modified xsi:type="dcterms:W3CDTF">2016-05-12T20:15:57Z</dcterms:modified>
</cp:coreProperties>
</file>